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omments/comment1.xml" ContentType="application/vnd.openxmlformats-officedocument.presentationml.comment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  <p:sldId id="257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4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56618-F590-4E06-88D1-DE07D34A5A63}" v="8188" dt="2018-05-31T17:05:05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2-17T10:31:18.650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8CAB37-1E88-4708-A532-D75EB2177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PowerPoint logo">
            <a:extLst>
              <a:ext uri="{FF2B5EF4-FFF2-40B4-BE49-F238E27FC236}">
                <a16:creationId xmlns:a16="http://schemas.microsoft.com/office/drawing/2014/main" id="{A11B18B3-9881-4CAC-89A9-F3B8175309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487709" y="5573935"/>
            <a:ext cx="2043316" cy="67964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961839-10F7-4B26-97D8-3B09045F4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56427" y="4486359"/>
            <a:ext cx="8303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897E7F-9714-44E5-993E-DBF4230C6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124" y="3083859"/>
            <a:ext cx="10974598" cy="151316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 b="0"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F7019-E7BE-4EF2-AE25-147C9EB6E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427" y="4746054"/>
            <a:ext cx="6579479" cy="1253469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200" b="1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9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C314C-387C-4945-A19D-3B87791BA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3BE1D-B9D6-4253-B297-6E1D1831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56AE-EFB4-48B9-B590-443B6AC1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7FEF9-F08B-4826-9DD0-63FA658A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60E9F-2C2A-48BA-B6BF-563F870F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7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AEA5-CF5B-46EC-AFCD-A1666F7A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33B-22CF-4853-8DBF-691E749A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E0E8C-901D-425E-8AA7-D1BD6A0A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FA12-E129-4E79-BFA1-62D435AD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ACBF-8BF8-4D7A-9998-28CF5ED5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0F17FC-DE49-4934-B430-4C90474614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32B5B-6A1B-4AEE-BE18-97E2FB02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08" y="528137"/>
            <a:ext cx="9274676" cy="117232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F367-9A62-40CE-A7F4-639F03D2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17926"/>
            <a:ext cx="9274676" cy="51067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390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5132614" cy="4083050"/>
          </a:xfrm>
        </p:spPr>
        <p:txBody>
          <a:bodyPr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9A8B0E0-E07A-49F7-B25F-4B478FADB3A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21186" y="2122488"/>
            <a:ext cx="5132614" cy="4083050"/>
          </a:xfrm>
        </p:spPr>
        <p:txBody>
          <a:bodyPr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8C66BE67-91A6-49CD-A166-4EFD27D36C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70669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9A73E789-A47B-493F-BD60-32422000C6B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03139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C78D6D-D6FA-4ABF-8565-3BFF1B362A45}"/>
              </a:ext>
            </a:extLst>
          </p:cNvPr>
          <p:cNvCxnSpPr/>
          <p:nvPr userDrawn="1"/>
        </p:nvCxnSpPr>
        <p:spPr>
          <a:xfrm>
            <a:off x="4335277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B95B52-D4CC-44EE-9F94-F106A8238740}"/>
              </a:ext>
            </a:extLst>
          </p:cNvPr>
          <p:cNvCxnSpPr/>
          <p:nvPr userDrawn="1"/>
        </p:nvCxnSpPr>
        <p:spPr>
          <a:xfrm>
            <a:off x="7866780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8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D1ED74-0D66-49A5-B190-A7DE0E67A6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7"/>
            <a:ext cx="12192000" cy="316706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0B519A99-FF44-472F-B22E-5F86CEAB9C59}"/>
              </a:ext>
            </a:extLst>
          </p:cNvPr>
          <p:cNvSpPr/>
          <p:nvPr userDrawn="1"/>
        </p:nvSpPr>
        <p:spPr>
          <a:xfrm>
            <a:off x="4693237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EC5AF5-F2E8-491C-BA10-ABF9E30E73D8}"/>
              </a:ext>
            </a:extLst>
          </p:cNvPr>
          <p:cNvSpPr/>
          <p:nvPr userDrawn="1"/>
        </p:nvSpPr>
        <p:spPr>
          <a:xfrm>
            <a:off x="8513368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915790-803C-4DD9-87FC-7880EE0EAC52}"/>
              </a:ext>
            </a:extLst>
          </p:cNvPr>
          <p:cNvSpPr/>
          <p:nvPr userDrawn="1"/>
        </p:nvSpPr>
        <p:spPr>
          <a:xfrm>
            <a:off x="910053" y="1892626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42C05-3195-4529-840F-8A6EADA6A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129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31B9BD-554C-40FA-8C90-F818F61C4557}"/>
              </a:ext>
            </a:extLst>
          </p:cNvPr>
          <p:cNvSpPr/>
          <p:nvPr userDrawn="1"/>
        </p:nvSpPr>
        <p:spPr>
          <a:xfrm>
            <a:off x="8892073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D3FE72-F542-4BD9-81A4-FB9FDE700A2A}"/>
              </a:ext>
            </a:extLst>
          </p:cNvPr>
          <p:cNvSpPr/>
          <p:nvPr userDrawn="1"/>
        </p:nvSpPr>
        <p:spPr>
          <a:xfrm>
            <a:off x="5071942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C24C6-88D8-4D3F-AFDC-A6C9E2922736}"/>
              </a:ext>
            </a:extLst>
          </p:cNvPr>
          <p:cNvSpPr/>
          <p:nvPr userDrawn="1"/>
        </p:nvSpPr>
        <p:spPr>
          <a:xfrm>
            <a:off x="1288758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9F6D5-2ED8-4FD9-B5B2-9093B4C1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7386" y="4298200"/>
            <a:ext cx="1877308" cy="358025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A39E9-D45A-443C-A58B-17D0B5D5C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1942" y="4298200"/>
            <a:ext cx="1912883" cy="358025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42B0D44-387D-4C24-B5F0-F47FD12154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2073" y="4264288"/>
            <a:ext cx="1912883" cy="422012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9F3ACD07-A1A8-4C77-9A5E-A152399BF1A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509826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35A00728-0390-449B-A9C3-B2E70E7B87F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29957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68A52873-F950-4E21-95F3-B294D0B9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9C60224-04AE-4754-B02D-77F7807365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7518" y="2106669"/>
            <a:ext cx="1912828" cy="191282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0DB3A35F-50DF-4731-9C74-A6E9A24FBF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997" y="2106669"/>
            <a:ext cx="1912828" cy="191282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90215D81-6F8E-4563-B187-421039C2AC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2128" y="2106669"/>
            <a:ext cx="1912828" cy="191282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0F1F5E-0F8E-4292-A2C4-57224605234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6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5456-20FC-48A7-BE67-71488B45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B51B5-1DF3-41CD-A957-E9A05361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0CD5D-2F5B-4547-8B71-EF4448AB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21205-E349-470A-A959-45D60D2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9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6D9F9-5A76-47FC-B76A-79DF99E9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46DF5-B260-48EA-A562-51A920C2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32BD4-E04A-4497-8494-72AA7909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0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7EEF-0759-477E-AA5C-EB9060CE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F86D4-5180-4D02-9937-52B7F61EF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4DC1-0189-44BD-9FB8-DF70AE92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F59F-8F03-4A4D-8859-9298A260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A1F9-A38C-468E-ACB7-25764D97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F4D1852-0B32-43A2-AF32-062E9EC375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4547"/>
            <a:ext cx="12192000" cy="3316716"/>
            <a:chOff x="0" y="4547"/>
            <a:chExt cx="12192000" cy="331671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87464D-F58B-492E-A7E1-17EC8F31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7"/>
              <a:ext cx="12192000" cy="316706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0FA97E-93E9-45A9-967A-DD905690C756}"/>
                </a:ext>
              </a:extLst>
            </p:cNvPr>
            <p:cNvSpPr/>
            <p:nvPr/>
          </p:nvSpPr>
          <p:spPr>
            <a:xfrm>
              <a:off x="0" y="1892300"/>
              <a:ext cx="12192000" cy="1428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1C049FA-04F3-4E83-A400-653730E5EA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0" y="1"/>
            <a:ext cx="3225800" cy="279904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5AE06-C1A4-479D-961E-89F2BE93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72" y="365125"/>
            <a:ext cx="1075055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D420E-5AA3-46FF-924E-C6482652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1265"/>
            <a:ext cx="10515600" cy="412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AE446-2533-44B0-A61C-6E264034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7094-828F-4507-8763-329969F4092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CCA6-6249-4EEF-8EB6-5880D7FD2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EE8A-DDD1-41D0-8553-81C0B037F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81BBC1-20E7-4568-BB16-09A7F298515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5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1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1F38D0-D1DC-424C-A95E-CA9BA3266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Mid-Point Project Presentation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E38BC034-3AAF-43AF-B5D3-540617DE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Social Modifications</a:t>
            </a:r>
          </a:p>
          <a:p>
            <a:r>
              <a:rPr lang="en-US" dirty="0" smtClean="0"/>
              <a:t>Keith Feeney</a:t>
            </a:r>
          </a:p>
          <a:p>
            <a:r>
              <a:rPr lang="en-US" sz="1800" dirty="0" smtClean="0"/>
              <a:t>15015556</a:t>
            </a:r>
          </a:p>
          <a:p>
            <a:r>
              <a:rPr lang="en-US" sz="1800" dirty="0" smtClean="0"/>
              <a:t>17 December 2018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46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3502"/>
            <a:ext cx="10750550" cy="679904"/>
          </a:xfrm>
        </p:spPr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81" y="0"/>
            <a:ext cx="3859618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99" y="0"/>
            <a:ext cx="385961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17" y="0"/>
            <a:ext cx="3859618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219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25" y="456565"/>
            <a:ext cx="10750550" cy="679904"/>
          </a:xfrm>
        </p:spPr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7" y="-1"/>
            <a:ext cx="3764046" cy="66881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13" y="0"/>
            <a:ext cx="3859618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283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25" y="456565"/>
            <a:ext cx="10750550" cy="679904"/>
          </a:xfrm>
        </p:spPr>
        <p:txBody>
          <a:bodyPr/>
          <a:lstStyle/>
          <a:p>
            <a:r>
              <a:rPr lang="en-US" dirty="0" smtClean="0"/>
              <a:t>Example code for the </a:t>
            </a:r>
            <a:r>
              <a:rPr lang="en-US" dirty="0" err="1" smtClean="0"/>
              <a:t>ChatBot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82" y="1136469"/>
            <a:ext cx="9590835" cy="57215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020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25" y="456565"/>
            <a:ext cx="10750550" cy="679904"/>
          </a:xfrm>
        </p:spPr>
        <p:txBody>
          <a:bodyPr/>
          <a:lstStyle/>
          <a:p>
            <a:r>
              <a:rPr lang="en-US" dirty="0" smtClean="0"/>
              <a:t>Where the Project is now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36" y="1136469"/>
            <a:ext cx="6250482" cy="57125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014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6032863" cy="4330563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Where the Project is currently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Difficulties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Continuation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671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2D0F-CAEB-4E4B-94EB-1F434C2D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1" name="WebLinks" descr="Links to the PowerPoint team blog, free PowerPoint training, and a survey about this tour.">
            <a:extLst>
              <a:ext uri="{FF2B5EF4-FFF2-40B4-BE49-F238E27FC236}">
                <a16:creationId xmlns:a16="http://schemas.microsoft.com/office/drawing/2014/main" id="{BE296664-1FAF-464C-B316-DB9F9C0F6211}"/>
              </a:ext>
            </a:extLst>
          </p:cNvPr>
          <p:cNvSpPr/>
          <p:nvPr/>
        </p:nvSpPr>
        <p:spPr>
          <a:xfrm>
            <a:off x="0" y="0"/>
            <a:ext cx="12192000" cy="4249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96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9600" b="1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US" sz="9600" b="1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671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122488"/>
            <a:ext cx="3226724" cy="1940061"/>
          </a:xfrm>
        </p:spPr>
        <p:txBody>
          <a:bodyPr anchor="ctr"/>
          <a:lstStyle/>
          <a:p>
            <a:pPr algn="ctr">
              <a:buNone/>
            </a:pPr>
            <a:r>
              <a:rPr lang="en-IE" dirty="0" smtClean="0"/>
              <a:t>Keith Feeney</a:t>
            </a:r>
          </a:p>
          <a:p>
            <a:pPr algn="ctr">
              <a:buNone/>
            </a:pPr>
            <a:r>
              <a:rPr lang="en-IE" dirty="0" smtClean="0"/>
              <a:t>Final year student at NCI</a:t>
            </a:r>
          </a:p>
        </p:txBody>
      </p:sp>
      <p:sp>
        <p:nvSpPr>
          <p:cNvPr id="5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 txBox="1">
            <a:spLocks/>
          </p:cNvSpPr>
          <p:nvPr/>
        </p:nvSpPr>
        <p:spPr>
          <a:xfrm>
            <a:off x="0" y="4072006"/>
            <a:ext cx="3226724" cy="1940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Segoe UI" panose="020B0502040204020203" pitchFamily="34" charset="0"/>
              <a:buChar char=" 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5088" indent="-650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3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3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People over 18</a:t>
            </a:r>
          </a:p>
          <a:p>
            <a:pPr algn="ctr"/>
            <a:r>
              <a:rPr lang="en-US" dirty="0" smtClean="0"/>
              <a:t>Tattoos &amp; piercings (modified people)</a:t>
            </a:r>
            <a:endParaRPr lang="en-US" dirty="0"/>
          </a:p>
        </p:txBody>
      </p:sp>
      <p:sp>
        <p:nvSpPr>
          <p:cNvPr id="7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40190" y="2131945"/>
            <a:ext cx="3790603" cy="1940061"/>
          </a:xfrm>
        </p:spPr>
        <p:txBody>
          <a:bodyPr anchor="ctr"/>
          <a:lstStyle/>
          <a:p>
            <a:pPr algn="ctr"/>
            <a:r>
              <a:rPr lang="en-US" dirty="0" smtClean="0"/>
              <a:t>Social </a:t>
            </a:r>
            <a:r>
              <a:rPr lang="en-US" dirty="0"/>
              <a:t>Modifications</a:t>
            </a:r>
          </a:p>
          <a:p>
            <a:pPr algn="ctr"/>
            <a:r>
              <a:rPr lang="en-US" dirty="0" smtClean="0"/>
              <a:t>Web Application &amp; Android app</a:t>
            </a:r>
          </a:p>
        </p:txBody>
      </p:sp>
      <p:sp>
        <p:nvSpPr>
          <p:cNvPr id="9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 txBox="1">
            <a:spLocks/>
          </p:cNvSpPr>
          <p:nvPr/>
        </p:nvSpPr>
        <p:spPr>
          <a:xfrm>
            <a:off x="3140189" y="4062549"/>
            <a:ext cx="3790603" cy="1940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Segoe UI" panose="020B0502040204020203" pitchFamily="34" charset="0"/>
              <a:buChar char=" 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5088" indent="-650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3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3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Help sections on social media</a:t>
            </a:r>
          </a:p>
          <a:p>
            <a:pPr algn="ctr">
              <a:buNone/>
            </a:pPr>
            <a:r>
              <a:rPr lang="en-US" dirty="0" smtClean="0"/>
              <a:t>Artificial Intelligence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93" y="1991778"/>
            <a:ext cx="5261207" cy="4866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651" y="6590458"/>
            <a:ext cx="141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1200" dirty="0" smtClean="0"/>
              <a:t>(Instagram, 2018)</a:t>
            </a:r>
            <a:endParaRPr lang="en-IE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14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6594566" cy="4043181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Creating a web application &amp; Android app</a:t>
            </a:r>
          </a:p>
          <a:p>
            <a:pPr>
              <a:buNone/>
            </a:pPr>
            <a:endParaRPr lang="en-I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Research show little social networks for modified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Help sections on current social networks</a:t>
            </a:r>
          </a:p>
          <a:p>
            <a:pPr>
              <a:buNone/>
            </a:pPr>
            <a:endParaRPr lang="en-I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Artificial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People aged 18 to 35 who have an interest in tattoos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952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to be used</a:t>
            </a:r>
            <a:endParaRPr lang="en-US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3590109" cy="4043181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u="sng" dirty="0" smtClean="0"/>
              <a:t>Web application</a:t>
            </a:r>
            <a:r>
              <a:rPr lang="en-IE" dirty="0" smtClean="0"/>
              <a:t>: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NetBeans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Maven (build automation tool)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Java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Web technologies like HTML, JavaScript &amp; XML</a:t>
            </a:r>
          </a:p>
        </p:txBody>
      </p:sp>
      <p:sp>
        <p:nvSpPr>
          <p:cNvPr id="4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8309" y="2122488"/>
            <a:ext cx="3590109" cy="4043181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u="sng" dirty="0" smtClean="0"/>
              <a:t>Android app</a:t>
            </a:r>
            <a:r>
              <a:rPr lang="en-IE" dirty="0" smtClean="0"/>
              <a:t>: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Android Studio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C++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XML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Other standard Android technologies</a:t>
            </a:r>
          </a:p>
        </p:txBody>
      </p:sp>
      <p:sp>
        <p:nvSpPr>
          <p:cNvPr id="5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18418" y="2122488"/>
            <a:ext cx="3590109" cy="4043181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u="sng" dirty="0" smtClean="0"/>
              <a:t>Google Firebase</a:t>
            </a:r>
            <a:r>
              <a:rPr lang="en-IE" dirty="0" smtClean="0"/>
              <a:t>: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Database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File Storage</a:t>
            </a:r>
            <a:endParaRPr lang="en-IE" dirty="0"/>
          </a:p>
          <a:p>
            <a:pPr marL="350838" lvl="1" indent="-285750">
              <a:buFont typeface="Arial" panose="020B0604020202020204" pitchFamily="34" charset="0"/>
              <a:buChar char="•"/>
            </a:pPr>
            <a:endParaRPr lang="en-IE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015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5288279" cy="4043181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u="sng" dirty="0" smtClean="0"/>
              <a:t>Functional</a:t>
            </a:r>
            <a:r>
              <a:rPr lang="en-IE" dirty="0" smtClean="0"/>
              <a:t>: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Create/Edit Profile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Update/Delete media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Send message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Group chat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Chat with </a:t>
            </a:r>
            <a:r>
              <a:rPr lang="en-IE" dirty="0" err="1" smtClean="0"/>
              <a:t>ChatBot</a:t>
            </a:r>
            <a:r>
              <a:rPr lang="en-IE" dirty="0" smtClean="0"/>
              <a:t> (Help section)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Rate Tattoo Shops</a:t>
            </a:r>
          </a:p>
        </p:txBody>
      </p:sp>
      <p:sp>
        <p:nvSpPr>
          <p:cNvPr id="4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79" y="2122488"/>
            <a:ext cx="5482047" cy="4043181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u="sng" dirty="0" smtClean="0"/>
              <a:t>Non-functional</a:t>
            </a:r>
            <a:r>
              <a:rPr lang="en-IE" dirty="0" smtClean="0"/>
              <a:t>: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Performance/Response time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Availability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Recoverability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Security</a:t>
            </a:r>
          </a:p>
          <a:p>
            <a:pPr marL="350838" lvl="1" indent="-285750">
              <a:buFont typeface="Arial" panose="020B0604020202020204" pitchFamily="34" charset="0"/>
              <a:buChar char="•"/>
            </a:pPr>
            <a:r>
              <a:rPr lang="en-IE" dirty="0" smtClean="0"/>
              <a:t>Usability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57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60" y="1927316"/>
            <a:ext cx="6362174" cy="49306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951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85" y="1906958"/>
            <a:ext cx="5070723" cy="49510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624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3502"/>
            <a:ext cx="10750550" cy="679904"/>
          </a:xfrm>
        </p:spPr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5" y="0"/>
            <a:ext cx="3784593" cy="67246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73" y="0"/>
            <a:ext cx="385961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56" y="0"/>
            <a:ext cx="3859618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195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3502"/>
            <a:ext cx="10750550" cy="679904"/>
          </a:xfrm>
        </p:spPr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30" y="0"/>
            <a:ext cx="3859618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148" y="0"/>
            <a:ext cx="385961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66" y="0"/>
            <a:ext cx="3859618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630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Amaze Theme">
  <a:themeElements>
    <a:clrScheme name="Amaz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107C10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nt to Amaze Your Students-steps.potx" id="{DDF82B36-D49E-4FEB-AA4C-8FF22CACDE9E}" vid="{960F9124-D33D-4D54-87F8-D9AD1F4A778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FA0FAA1F40A48AFF9B83E7A8535C8" ma:contentTypeVersion="6" ma:contentTypeDescription="Create a new document." ma:contentTypeScope="" ma:versionID="a29564c4913de883a27ffdcfd458aeb5">
  <xsd:schema xmlns:xsd="http://www.w3.org/2001/XMLSchema" xmlns:xs="http://www.w3.org/2001/XMLSchema" xmlns:p="http://schemas.microsoft.com/office/2006/metadata/properties" xmlns:ns2="b348f026-0623-4e77-bd1b-15beed583077" xmlns:ns3="59f4de77-fb23-43c4-8afd-72bf968a030f" targetNamespace="http://schemas.microsoft.com/office/2006/metadata/properties" ma:root="true" ma:fieldsID="474b71ccdbfe1ec76872f436b686490d" ns2:_="" ns3:_="">
    <xsd:import namespace="b348f026-0623-4e77-bd1b-15beed583077"/>
    <xsd:import namespace="59f4de77-fb23-43c4-8afd-72bf968a0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48f026-0623-4e77-bd1b-15beed5830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f4de77-fb23-43c4-8afd-72bf968a0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948B32-DA92-4A42-8187-3DC078F9DA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48f026-0623-4e77-bd1b-15beed583077"/>
    <ds:schemaRef ds:uri="59f4de77-fb23-43c4-8afd-72bf968a0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4F41DF-2C0E-4B10-85A9-6FC1BFD1B4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33DB80-C74E-47C7-BCEB-241650229159}">
  <ds:schemaRefs>
    <ds:schemaRef ds:uri="http://purl.org/dc/elements/1.1/"/>
    <ds:schemaRef ds:uri="http://purl.org/dc/dcmitype/"/>
    <ds:schemaRef ds:uri="http://purl.org/dc/terms/"/>
    <ds:schemaRef ds:uri="59f4de77-fb23-43c4-8afd-72bf968a030f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b348f026-0623-4e77-bd1b-15beed5830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Want to amaze your students </Template>
  <TotalTime>0</TotalTime>
  <Words>183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Segoe UI</vt:lpstr>
      <vt:lpstr>Segoe UI Black</vt:lpstr>
      <vt:lpstr>Segoe UI Light</vt:lpstr>
      <vt:lpstr>Wingdings</vt:lpstr>
      <vt:lpstr>Amaze Theme</vt:lpstr>
      <vt:lpstr>Mid-Point Project Presentation</vt:lpstr>
      <vt:lpstr>Introduction</vt:lpstr>
      <vt:lpstr>Project Goals</vt:lpstr>
      <vt:lpstr>Technologies to be used</vt:lpstr>
      <vt:lpstr>Requirements</vt:lpstr>
      <vt:lpstr>Architecture</vt:lpstr>
      <vt:lpstr>Database</vt:lpstr>
      <vt:lpstr>GUI</vt:lpstr>
      <vt:lpstr>GUI</vt:lpstr>
      <vt:lpstr>GUI</vt:lpstr>
      <vt:lpstr>GUI</vt:lpstr>
      <vt:lpstr>Example code for the ChatBot</vt:lpstr>
      <vt:lpstr>Where the Project is now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2018-12-16T12:29:25Z</dcterms:created>
  <dcterms:modified xsi:type="dcterms:W3CDTF">2018-12-17T11:15:19Z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0x010100500FA0FAA1F40A48AFF9B83E7A8535C8</vt:lpwstr>
  </property>
</Properties>
</file>