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69" r:id="rId18"/>
    <p:sldId id="293" r:id="rId19"/>
    <p:sldId id="270" r:id="rId20"/>
    <p:sldId id="271" r:id="rId21"/>
    <p:sldId id="272" r:id="rId22"/>
    <p:sldId id="273" r:id="rId23"/>
    <p:sldId id="274" r:id="rId24"/>
    <p:sldId id="294" r:id="rId25"/>
    <p:sldId id="277" r:id="rId26"/>
    <p:sldId id="284" r:id="rId27"/>
    <p:sldId id="285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12AD-C530-4728-AAC4-4DE01E069B3B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683AE-3D3A-4CB3-BF16-51D2DA67D0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162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36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754D0-D688-4E49-8FF3-F8D4FDC3B676}" type="datetimeFigureOut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Software Project</a:t>
            </a:r>
            <a:br>
              <a:rPr lang="en-IE" dirty="0" smtClean="0"/>
            </a:br>
            <a:r>
              <a:rPr lang="en-IE" dirty="0" smtClean="0"/>
              <a:t>Mid Point Presentations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All Streams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5391-D001-4AF3-B5E3-1D58856B5559}" type="datetime1">
              <a:rPr lang="en-IE" smtClean="0"/>
              <a:t>23/11/2018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Mid Point Project Presentation guidelines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289A-B8BC-4930-A6BB-8514B2CD8B9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757888"/>
          </a:xfrm>
        </p:spPr>
        <p:txBody>
          <a:bodyPr/>
          <a:lstStyle/>
          <a:p>
            <a:r>
              <a:rPr lang="en-GB" altLang="en-US" dirty="0" smtClean="0"/>
              <a:t>How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88840"/>
            <a:ext cx="6777317" cy="4104456"/>
          </a:xfrm>
        </p:spPr>
        <p:txBody>
          <a:bodyPr>
            <a:normAutofit fontScale="92500"/>
          </a:bodyPr>
          <a:lstStyle/>
          <a:p>
            <a:r>
              <a:rPr lang="en-GB" altLang="en-US" dirty="0"/>
              <a:t>Be guided by </a:t>
            </a:r>
            <a:r>
              <a:rPr lang="en-GB" altLang="en-US" dirty="0" smtClean="0"/>
              <a:t>your </a:t>
            </a:r>
            <a:r>
              <a:rPr lang="en-GB" altLang="en-US" dirty="0"/>
              <a:t>Technical Report </a:t>
            </a:r>
            <a:r>
              <a:rPr lang="en-GB" altLang="en-US" dirty="0" smtClean="0"/>
              <a:t>content</a:t>
            </a:r>
          </a:p>
          <a:p>
            <a:endParaRPr lang="en-GB" altLang="en-US" dirty="0"/>
          </a:p>
          <a:p>
            <a:pPr lvl="1"/>
            <a:r>
              <a:rPr lang="en-GB" altLang="en-US" dirty="0"/>
              <a:t>Prepare an </a:t>
            </a:r>
            <a:r>
              <a:rPr lang="en-GB" altLang="en-US" dirty="0" smtClean="0"/>
              <a:t>Introduction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Prepare the body of the </a:t>
            </a:r>
            <a:r>
              <a:rPr lang="en-GB" altLang="en-US" dirty="0" smtClean="0"/>
              <a:t>report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Support with visuals, </a:t>
            </a:r>
            <a:r>
              <a:rPr lang="en-GB" altLang="en-US" dirty="0" smtClean="0"/>
              <a:t>demonstration (prototype) 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Prepare a closing and summary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439689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Body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6777317" cy="4392488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sz="2800" dirty="0"/>
              <a:t>Write a sentence that describes each key </a:t>
            </a:r>
            <a:r>
              <a:rPr lang="en-GB" altLang="en-US" sz="2800" dirty="0" smtClean="0"/>
              <a:t>point of your project</a:t>
            </a:r>
          </a:p>
          <a:p>
            <a:endParaRPr lang="en-GB" altLang="en-US" sz="2800" dirty="0"/>
          </a:p>
          <a:p>
            <a:r>
              <a:rPr lang="en-GB" altLang="en-US" sz="2800" dirty="0"/>
              <a:t>Arrange the facts and arguments in the most effective </a:t>
            </a:r>
            <a:r>
              <a:rPr lang="en-GB" altLang="en-US" sz="2800" dirty="0" smtClean="0"/>
              <a:t>order</a:t>
            </a:r>
          </a:p>
          <a:p>
            <a:endParaRPr lang="en-GB" altLang="en-US" sz="2800" dirty="0"/>
          </a:p>
          <a:p>
            <a:r>
              <a:rPr lang="en-GB" altLang="en-US" sz="2800" dirty="0"/>
              <a:t>Read, edit and adjust order of key points</a:t>
            </a:r>
            <a:r>
              <a:rPr lang="en-GB" altLang="en-US" sz="2800" dirty="0" smtClean="0"/>
              <a:t>.</a:t>
            </a:r>
          </a:p>
          <a:p>
            <a:endParaRPr lang="en-GB" altLang="en-US" sz="2800" dirty="0"/>
          </a:p>
          <a:p>
            <a:r>
              <a:rPr lang="en-GB" altLang="en-US" sz="2800" dirty="0"/>
              <a:t>Ensure that all points in outline Technical Report are covered.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577631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829896"/>
          </a:xfrm>
        </p:spPr>
        <p:txBody>
          <a:bodyPr/>
          <a:lstStyle/>
          <a:p>
            <a:r>
              <a:rPr lang="en-GB" altLang="en-US" dirty="0"/>
              <a:t>Closing &amp; Summary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6777317" cy="4176464"/>
          </a:xfrm>
        </p:spPr>
        <p:txBody>
          <a:bodyPr/>
          <a:lstStyle/>
          <a:p>
            <a:r>
              <a:rPr lang="en-GB" altLang="en-US" dirty="0"/>
              <a:t>Develop closing and </a:t>
            </a:r>
            <a:r>
              <a:rPr lang="en-GB" altLang="en-US" dirty="0" smtClean="0"/>
              <a:t>summary</a:t>
            </a:r>
          </a:p>
          <a:p>
            <a:endParaRPr lang="en-GB" altLang="en-US" dirty="0"/>
          </a:p>
          <a:p>
            <a:r>
              <a:rPr lang="en-GB" altLang="en-US" dirty="0"/>
              <a:t>Prepare speaker’s </a:t>
            </a:r>
            <a:r>
              <a:rPr lang="en-GB" altLang="en-US" dirty="0" smtClean="0"/>
              <a:t>notes</a:t>
            </a:r>
          </a:p>
          <a:p>
            <a:endParaRPr lang="en-GB" altLang="en-US" dirty="0"/>
          </a:p>
          <a:p>
            <a:r>
              <a:rPr lang="en-GB" altLang="en-US" dirty="0"/>
              <a:t>Rehearse and check duration v time </a:t>
            </a:r>
            <a:r>
              <a:rPr lang="en-GB" altLang="en-US" dirty="0" smtClean="0"/>
              <a:t>given</a:t>
            </a:r>
          </a:p>
          <a:p>
            <a:endParaRPr lang="en-GB" altLang="en-US" dirty="0"/>
          </a:p>
          <a:p>
            <a:r>
              <a:rPr lang="en-GB" altLang="en-US" dirty="0"/>
              <a:t>Prepare for likely questions.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29240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908720"/>
            <a:ext cx="7024744" cy="757888"/>
          </a:xfrm>
        </p:spPr>
        <p:txBody>
          <a:bodyPr/>
          <a:lstStyle/>
          <a:p>
            <a:r>
              <a:rPr lang="en-GB" altLang="en-US" dirty="0"/>
              <a:t>Visual Aids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844824"/>
            <a:ext cx="7128792" cy="4248472"/>
          </a:xfrm>
        </p:spPr>
        <p:txBody>
          <a:bodyPr>
            <a:normAutofit/>
          </a:bodyPr>
          <a:lstStyle/>
          <a:p>
            <a:r>
              <a:rPr lang="en-GB" altLang="en-US" dirty="0"/>
              <a:t>Select visual aids but not too </a:t>
            </a:r>
            <a:r>
              <a:rPr lang="en-GB" altLang="en-US" dirty="0" smtClean="0"/>
              <a:t>many</a:t>
            </a:r>
          </a:p>
          <a:p>
            <a:endParaRPr lang="en-GB" altLang="en-US" dirty="0"/>
          </a:p>
          <a:p>
            <a:r>
              <a:rPr lang="en-GB" altLang="en-US" dirty="0"/>
              <a:t>Ask yourself if they assist in clarifying a difficult </a:t>
            </a:r>
            <a:r>
              <a:rPr lang="en-GB" altLang="en-US" dirty="0" smtClean="0"/>
              <a:t>concept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Ask do they help visualise an </a:t>
            </a:r>
            <a:r>
              <a:rPr lang="en-GB" altLang="en-US" dirty="0" smtClean="0"/>
              <a:t>object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Is what you are discussing better expressed as a visual, rather than, or as well as, words.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708548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The Presentation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6777317" cy="4608512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/>
              <a:t>Introduce yourself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Say what you intend to </a:t>
            </a:r>
            <a:r>
              <a:rPr lang="en-GB" altLang="en-US" dirty="0" smtClean="0"/>
              <a:t>present</a:t>
            </a:r>
          </a:p>
          <a:p>
            <a:endParaRPr lang="en-GB" altLang="en-US" dirty="0"/>
          </a:p>
          <a:p>
            <a:r>
              <a:rPr lang="en-GB" altLang="en-US" dirty="0"/>
              <a:t>Indicate length of </a:t>
            </a:r>
            <a:r>
              <a:rPr lang="en-GB" altLang="en-US" dirty="0" smtClean="0"/>
              <a:t>presentation</a:t>
            </a:r>
          </a:p>
          <a:p>
            <a:endParaRPr lang="en-GB" altLang="en-US" dirty="0"/>
          </a:p>
          <a:p>
            <a:r>
              <a:rPr lang="en-GB" altLang="en-US" dirty="0"/>
              <a:t>Say if </a:t>
            </a:r>
            <a:r>
              <a:rPr lang="en-GB" altLang="en-US" dirty="0" smtClean="0"/>
              <a:t>hand-outs </a:t>
            </a:r>
            <a:r>
              <a:rPr lang="en-GB" altLang="en-US" dirty="0"/>
              <a:t>will be </a:t>
            </a:r>
            <a:r>
              <a:rPr lang="en-GB" altLang="en-US" dirty="0" smtClean="0"/>
              <a:t>provided</a:t>
            </a:r>
          </a:p>
          <a:p>
            <a:endParaRPr lang="en-GB" altLang="en-US" dirty="0"/>
          </a:p>
          <a:p>
            <a:r>
              <a:rPr lang="en-GB" altLang="en-US" dirty="0"/>
              <a:t>Make &amp; keep eye contact with </a:t>
            </a:r>
            <a:r>
              <a:rPr lang="en-GB" altLang="en-US" dirty="0" smtClean="0"/>
              <a:t>audience</a:t>
            </a:r>
          </a:p>
          <a:p>
            <a:endParaRPr lang="en-GB" altLang="en-US" dirty="0"/>
          </a:p>
          <a:p>
            <a:r>
              <a:rPr lang="en-GB" altLang="en-US" dirty="0"/>
              <a:t>Keep a steady </a:t>
            </a:r>
            <a:r>
              <a:rPr lang="en-GB" altLang="en-US" dirty="0" smtClean="0"/>
              <a:t>pace</a:t>
            </a:r>
          </a:p>
          <a:p>
            <a:endParaRPr lang="en-GB" altLang="en-US" dirty="0"/>
          </a:p>
          <a:p>
            <a:r>
              <a:rPr lang="en-GB" altLang="en-US" dirty="0"/>
              <a:t>Say when you will take questions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2760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The Presentation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6777317" cy="468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Do not let your voice drop at the end of a sentence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Pause when changing visuals or </a:t>
            </a:r>
            <a:r>
              <a:rPr lang="en-GB" altLang="en-US" dirty="0" smtClean="0"/>
              <a:t>themes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Avoid distracting </a:t>
            </a:r>
            <a:r>
              <a:rPr lang="en-GB" altLang="en-US" dirty="0" smtClean="0"/>
              <a:t>mannerisms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Introduce a visual before </a:t>
            </a:r>
            <a:r>
              <a:rPr lang="en-GB" altLang="en-US" dirty="0" smtClean="0"/>
              <a:t>discussing (never read from it)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Pitch your voice to emphasise important points or areas.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235863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707904" y="630932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/>
              <a:t>Eamon</a:t>
            </a:r>
            <a:r>
              <a:rPr lang="en-US" altLang="en-US" dirty="0" smtClean="0"/>
              <a:t> Nolan 2014</a:t>
            </a:r>
            <a:endParaRPr lang="en-US" alt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016" y="2996952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Mid-Point Project Presentation Sample Layout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14502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707904" y="630932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/>
              <a:t>Eamon</a:t>
            </a:r>
            <a:r>
              <a:rPr lang="en-US" altLang="en-US" dirty="0" smtClean="0"/>
              <a:t> Nolan 2014</a:t>
            </a:r>
            <a:endParaRPr lang="en-US" alt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016" y="2564904"/>
            <a:ext cx="3313355" cy="62159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Project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8024" y="3501008"/>
            <a:ext cx="3309803" cy="520088"/>
          </a:xfrm>
        </p:spPr>
        <p:txBody>
          <a:bodyPr/>
          <a:lstStyle/>
          <a:p>
            <a:r>
              <a:rPr lang="en-GB" altLang="en-US" dirty="0"/>
              <a:t>Name of Student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60032" y="4581128"/>
            <a:ext cx="3309803" cy="52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/>
              <a:t>Date of the Presentation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523166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 smtClean="0"/>
              <a:t>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6777317" cy="3508977"/>
          </a:xfrm>
        </p:spPr>
        <p:txBody>
          <a:bodyPr/>
          <a:lstStyle/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  <a:p>
            <a:endParaRPr lang="en-I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is the context of your project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Who is your customer (if applicable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Which problem did you approach?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908720"/>
            <a:ext cx="7024744" cy="757888"/>
          </a:xfrm>
        </p:spPr>
        <p:txBody>
          <a:bodyPr/>
          <a:lstStyle/>
          <a:p>
            <a:r>
              <a:rPr lang="en-GB" altLang="en-US" dirty="0"/>
              <a:t>Why-Introduction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132856"/>
            <a:ext cx="6777317" cy="3508977"/>
          </a:xfrm>
        </p:spPr>
        <p:txBody>
          <a:bodyPr/>
          <a:lstStyle/>
          <a:p>
            <a:r>
              <a:rPr lang="en-GB" altLang="en-US" dirty="0"/>
              <a:t>Background to the </a:t>
            </a:r>
            <a:r>
              <a:rPr lang="en-GB" altLang="en-US" dirty="0" smtClean="0"/>
              <a:t>project</a:t>
            </a:r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Put in context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42511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7053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Format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/>
          <a:lstStyle/>
          <a:p>
            <a:r>
              <a:rPr lang="en-IE" dirty="0" smtClean="0"/>
              <a:t>Full-Time: December 17 - 19, 2018</a:t>
            </a:r>
          </a:p>
          <a:p>
            <a:endParaRPr lang="en-IE" dirty="0" smtClean="0"/>
          </a:p>
          <a:p>
            <a:r>
              <a:rPr lang="en-IE" dirty="0" smtClean="0"/>
              <a:t>Part-Time: December 17 – 18, 2018</a:t>
            </a:r>
          </a:p>
          <a:p>
            <a:endParaRPr lang="en-IE" dirty="0" smtClean="0"/>
          </a:p>
          <a:p>
            <a:r>
              <a:rPr lang="en-IE" dirty="0" smtClean="0"/>
              <a:t>10 min presentation to 2 examiners</a:t>
            </a:r>
          </a:p>
          <a:p>
            <a:endParaRPr lang="en-IE" dirty="0" smtClean="0"/>
          </a:p>
          <a:p>
            <a:r>
              <a:rPr lang="en-IE" dirty="0" smtClean="0"/>
              <a:t>10 min feedback</a:t>
            </a:r>
          </a:p>
          <a:p>
            <a:endParaRPr lang="en-IE" dirty="0" smtClean="0"/>
          </a:p>
          <a:p>
            <a:r>
              <a:rPr lang="en-IE" dirty="0" smtClean="0"/>
              <a:t>Examination assessment: Marks = 25%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F7E-246D-4BDB-BFD4-89ED7950CCDE}" type="datetime1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Mid Point Project Presentation guidelines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289A-B8BC-4930-A6BB-8514B2CD8B9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26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772400" cy="838200"/>
          </a:xfrm>
        </p:spPr>
        <p:txBody>
          <a:bodyPr/>
          <a:lstStyle/>
          <a:p>
            <a:r>
              <a:rPr lang="en-GB" altLang="en-US" dirty="0"/>
              <a:t>What-Aims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91000"/>
          </a:xfrm>
        </p:spPr>
        <p:txBody>
          <a:bodyPr/>
          <a:lstStyle/>
          <a:p>
            <a:r>
              <a:rPr lang="en-GB" altLang="en-US" dirty="0"/>
              <a:t>What are the aims of the </a:t>
            </a:r>
            <a:r>
              <a:rPr lang="en-GB" altLang="en-US" dirty="0" smtClean="0"/>
              <a:t>project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What </a:t>
            </a:r>
            <a:r>
              <a:rPr lang="en-GB" altLang="en-US" dirty="0" smtClean="0"/>
              <a:t>are </a:t>
            </a:r>
            <a:r>
              <a:rPr lang="en-GB" altLang="en-US" dirty="0"/>
              <a:t>you </a:t>
            </a:r>
            <a:r>
              <a:rPr lang="en-GB" altLang="en-US" dirty="0" smtClean="0"/>
              <a:t>trying </a:t>
            </a:r>
            <a:r>
              <a:rPr lang="en-GB" altLang="en-US" dirty="0"/>
              <a:t>to </a:t>
            </a:r>
            <a:r>
              <a:rPr lang="en-GB" altLang="en-US" dirty="0" smtClean="0"/>
              <a:t>achieve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 smtClean="0"/>
              <a:t>Clearly Identify </a:t>
            </a:r>
            <a:r>
              <a:rPr lang="en-GB" altLang="en-US" dirty="0"/>
              <a:t>the problem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How </a:t>
            </a:r>
            <a:r>
              <a:rPr lang="en-GB" altLang="en-US" dirty="0" smtClean="0"/>
              <a:t>will </a:t>
            </a:r>
            <a:r>
              <a:rPr lang="en-GB" altLang="en-US" dirty="0"/>
              <a:t>you solve the </a:t>
            </a:r>
            <a:r>
              <a:rPr lang="en-GB" altLang="en-US" dirty="0" smtClean="0"/>
              <a:t>problem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 smtClean="0"/>
              <a:t>Have you identified </a:t>
            </a:r>
            <a:r>
              <a:rPr lang="en-GB" altLang="en-US" dirty="0"/>
              <a:t>the </a:t>
            </a:r>
            <a:r>
              <a:rPr lang="en-GB" altLang="en-US" dirty="0" smtClean="0"/>
              <a:t>customer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/>
          </a:p>
          <a:p>
            <a:endParaRPr lang="en-GB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51679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829896"/>
          </a:xfrm>
        </p:spPr>
        <p:txBody>
          <a:bodyPr/>
          <a:lstStyle/>
          <a:p>
            <a:r>
              <a:rPr lang="en-GB" altLang="en-US" dirty="0"/>
              <a:t>How-Background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Theoretical Background – brief description of technologies </a:t>
            </a:r>
            <a:r>
              <a:rPr lang="en-GB" altLang="en-US" dirty="0" smtClean="0"/>
              <a:t>that will be used </a:t>
            </a:r>
            <a:r>
              <a:rPr lang="en-GB" altLang="en-US" dirty="0"/>
              <a:t>in project</a:t>
            </a:r>
            <a:r>
              <a:rPr lang="en-GB" altLang="en-US" dirty="0" smtClean="0"/>
              <a:t>.</a:t>
            </a:r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Relevant </a:t>
            </a:r>
            <a:r>
              <a:rPr lang="en-GB" altLang="en-US" dirty="0" smtClean="0"/>
              <a:t>literature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43188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GB" altLang="en-US"/>
              <a:t>System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844824"/>
            <a:ext cx="6777317" cy="403244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dirty="0"/>
              <a:t>Requirements:</a:t>
            </a:r>
          </a:p>
          <a:p>
            <a:pPr lvl="2"/>
            <a:r>
              <a:rPr lang="en-GB" altLang="en-US" dirty="0" smtClean="0"/>
              <a:t>Functional</a:t>
            </a:r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Data </a:t>
            </a:r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User</a:t>
            </a:r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Environmental</a:t>
            </a:r>
          </a:p>
          <a:p>
            <a:pPr lvl="2"/>
            <a:endParaRPr lang="en-GB" altLang="en-US" dirty="0"/>
          </a:p>
          <a:p>
            <a:pPr lvl="2"/>
            <a:r>
              <a:rPr lang="en-GB" altLang="en-US" dirty="0"/>
              <a:t>Usability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65616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024744" cy="829896"/>
          </a:xfrm>
        </p:spPr>
        <p:txBody>
          <a:bodyPr/>
          <a:lstStyle/>
          <a:p>
            <a:r>
              <a:rPr lang="en-GB" altLang="en-US" dirty="0"/>
              <a:t>Design &amp; Architecture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16832"/>
            <a:ext cx="6777317" cy="3888432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Describe the </a:t>
            </a:r>
            <a:r>
              <a:rPr lang="en-GB" altLang="en-US" dirty="0" smtClean="0"/>
              <a:t>Design</a:t>
            </a:r>
          </a:p>
          <a:p>
            <a:endParaRPr lang="en-GB" altLang="en-US" dirty="0"/>
          </a:p>
          <a:p>
            <a:r>
              <a:rPr lang="en-GB" altLang="en-US" dirty="0"/>
              <a:t>Describe the system </a:t>
            </a:r>
            <a:r>
              <a:rPr lang="en-GB" altLang="en-US" dirty="0" smtClean="0"/>
              <a:t>architecture</a:t>
            </a:r>
          </a:p>
          <a:p>
            <a:endParaRPr lang="en-GB" altLang="en-US" dirty="0"/>
          </a:p>
          <a:p>
            <a:r>
              <a:rPr lang="en-GB" altLang="en-US" dirty="0"/>
              <a:t>Describe the components </a:t>
            </a:r>
            <a:r>
              <a:rPr lang="en-GB" altLang="en-US" dirty="0" smtClean="0"/>
              <a:t>that will be used</a:t>
            </a:r>
          </a:p>
          <a:p>
            <a:endParaRPr lang="en-GB" altLang="en-US" dirty="0"/>
          </a:p>
          <a:p>
            <a:r>
              <a:rPr lang="en-GB" altLang="en-US" dirty="0"/>
              <a:t>Describe the main algorithms </a:t>
            </a:r>
            <a:r>
              <a:rPr lang="en-GB" altLang="en-US" dirty="0" smtClean="0"/>
              <a:t>to be used </a:t>
            </a:r>
            <a:r>
              <a:rPr lang="en-GB" altLang="en-US" dirty="0"/>
              <a:t>(use standard mathematical notations if applicable)</a:t>
            </a:r>
          </a:p>
          <a:p>
            <a:endParaRPr lang="en-GB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879913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8"/>
            <a:ext cx="6777317" cy="3339733"/>
          </a:xfrm>
        </p:spPr>
        <p:txBody>
          <a:bodyPr/>
          <a:lstStyle/>
          <a:p>
            <a:endParaRPr lang="en-IE" altLang="en-US" dirty="0" smtClean="0"/>
          </a:p>
          <a:p>
            <a:endParaRPr lang="en-IE" altLang="en-US" dirty="0" smtClean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GUI (Screen Shots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Conclusions/Discussions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88840"/>
            <a:ext cx="6777317" cy="4464496"/>
          </a:xfrm>
        </p:spPr>
        <p:txBody>
          <a:bodyPr>
            <a:normAutofit fontScale="92500"/>
          </a:bodyPr>
          <a:lstStyle/>
          <a:p>
            <a:r>
              <a:rPr lang="en-GB" altLang="en-US" dirty="0"/>
              <a:t>Describe </a:t>
            </a:r>
            <a:r>
              <a:rPr lang="en-GB" altLang="en-US" dirty="0" smtClean="0"/>
              <a:t>at what stage the Project is currently at</a:t>
            </a:r>
          </a:p>
          <a:p>
            <a:endParaRPr lang="en-GB" altLang="en-US" dirty="0"/>
          </a:p>
          <a:p>
            <a:r>
              <a:rPr lang="en-GB" altLang="en-US" dirty="0" smtClean="0"/>
              <a:t>Describe any difficulties/problems identified at this </a:t>
            </a:r>
            <a:r>
              <a:rPr lang="en-GB" altLang="en-US" dirty="0" smtClean="0"/>
              <a:t>stage</a:t>
            </a:r>
          </a:p>
          <a:p>
            <a:endParaRPr lang="en-GB" altLang="en-US" dirty="0" smtClean="0"/>
          </a:p>
          <a:p>
            <a:r>
              <a:rPr lang="en-IE" altLang="en-US" dirty="0"/>
              <a:t>How will you evaluate the system</a:t>
            </a:r>
            <a:r>
              <a:rPr lang="en-IE" altLang="en-US" dirty="0"/>
              <a:t>?</a:t>
            </a:r>
          </a:p>
          <a:p>
            <a:endParaRPr lang="en-IE" altLang="en-US" dirty="0"/>
          </a:p>
          <a:p>
            <a:r>
              <a:rPr lang="en-IE" altLang="en-US" dirty="0"/>
              <a:t>What will be the results?</a:t>
            </a:r>
            <a:endParaRPr lang="en-US" altLang="en-US" dirty="0"/>
          </a:p>
          <a:p>
            <a:endParaRPr lang="en-GB" altLang="en-US" dirty="0" smtClean="0"/>
          </a:p>
          <a:p>
            <a:r>
              <a:rPr lang="en-GB" altLang="en-US" dirty="0" smtClean="0"/>
              <a:t>Describe </a:t>
            </a:r>
            <a:r>
              <a:rPr lang="en-GB" altLang="en-US" dirty="0" smtClean="0"/>
              <a:t>how you will continue on this Project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1296606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707904" y="630932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/>
              <a:t>Eamon</a:t>
            </a:r>
            <a:r>
              <a:rPr lang="en-US" altLang="en-US" dirty="0" smtClean="0"/>
              <a:t> Nolan 2014</a:t>
            </a:r>
            <a:endParaRPr lang="en-US" alt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Project </a:t>
            </a:r>
            <a:r>
              <a:rPr lang="en-US" altLang="en-US" dirty="0" smtClean="0"/>
              <a:t>Report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190340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Report Content</a:t>
            </a:r>
            <a:endParaRPr lang="en-US" altLang="en-US" dirty="0"/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6777317" cy="4032448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Executive Summary</a:t>
            </a:r>
          </a:p>
          <a:p>
            <a:endParaRPr lang="en-GB" altLang="en-US" dirty="0"/>
          </a:p>
          <a:p>
            <a:r>
              <a:rPr lang="en-GB" altLang="en-US" dirty="0" smtClean="0"/>
              <a:t>Research</a:t>
            </a:r>
          </a:p>
          <a:p>
            <a:endParaRPr lang="en-GB" altLang="en-US" dirty="0"/>
          </a:p>
          <a:p>
            <a:r>
              <a:rPr lang="en-GB" altLang="en-US" dirty="0" smtClean="0"/>
              <a:t>Requirements (User/System/Data)</a:t>
            </a:r>
          </a:p>
          <a:p>
            <a:endParaRPr lang="en-GB" altLang="en-US" dirty="0"/>
          </a:p>
          <a:p>
            <a:r>
              <a:rPr lang="en-GB" altLang="en-US" dirty="0" smtClean="0"/>
              <a:t>Use Cases</a:t>
            </a:r>
          </a:p>
          <a:p>
            <a:endParaRPr lang="en-GB" altLang="en-US" dirty="0"/>
          </a:p>
          <a:p>
            <a:r>
              <a:rPr lang="en-GB" altLang="en-US" dirty="0" smtClean="0"/>
              <a:t>Architecture Design (Proposed)</a:t>
            </a:r>
          </a:p>
          <a:p>
            <a:endParaRPr lang="en-GB" altLang="en-US" dirty="0"/>
          </a:p>
          <a:p>
            <a:r>
              <a:rPr lang="en-GB" altLang="en-US" dirty="0" smtClean="0"/>
              <a:t>Appendix</a:t>
            </a:r>
          </a:p>
          <a:p>
            <a:pPr lvl="1"/>
            <a:r>
              <a:rPr lang="en-GB" altLang="en-US" dirty="0" smtClean="0"/>
              <a:t>Project Plan</a:t>
            </a:r>
          </a:p>
          <a:p>
            <a:pPr lvl="1"/>
            <a:r>
              <a:rPr lang="en-GB" altLang="en-US" dirty="0" smtClean="0"/>
              <a:t>References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065753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Report Writing – 5 C’s</a:t>
            </a:r>
            <a:endParaRPr lang="en-US" altLang="en-US" dirty="0"/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6777317" cy="4032448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Conciseness</a:t>
            </a:r>
          </a:p>
          <a:p>
            <a:endParaRPr lang="en-GB" altLang="en-US" dirty="0"/>
          </a:p>
          <a:p>
            <a:r>
              <a:rPr lang="en-GB" altLang="en-US" dirty="0" smtClean="0"/>
              <a:t>Completeness</a:t>
            </a:r>
          </a:p>
          <a:p>
            <a:endParaRPr lang="en-GB" altLang="en-US" dirty="0"/>
          </a:p>
          <a:p>
            <a:r>
              <a:rPr lang="en-GB" altLang="en-US" dirty="0" smtClean="0"/>
              <a:t>Correctness</a:t>
            </a:r>
          </a:p>
          <a:p>
            <a:endParaRPr lang="en-GB" altLang="en-US" dirty="0"/>
          </a:p>
          <a:p>
            <a:r>
              <a:rPr lang="en-GB" altLang="en-US" dirty="0" smtClean="0"/>
              <a:t>Concreteness</a:t>
            </a:r>
          </a:p>
          <a:p>
            <a:endParaRPr lang="en-GB" altLang="en-US" dirty="0"/>
          </a:p>
          <a:p>
            <a:r>
              <a:rPr lang="en-GB" altLang="en-US" dirty="0"/>
              <a:t>Coherence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15700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757888"/>
          </a:xfrm>
        </p:spPr>
        <p:txBody>
          <a:bodyPr/>
          <a:lstStyle/>
          <a:p>
            <a:r>
              <a:rPr lang="en-GB" altLang="en-US" dirty="0"/>
              <a:t>5 C’s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6777317" cy="4032448"/>
          </a:xfrm>
        </p:spPr>
        <p:txBody>
          <a:bodyPr/>
          <a:lstStyle/>
          <a:p>
            <a:r>
              <a:rPr lang="en-GB" altLang="en-US" dirty="0" smtClean="0"/>
              <a:t>Conciseness:</a:t>
            </a:r>
          </a:p>
          <a:p>
            <a:endParaRPr lang="en-GB" altLang="en-US" dirty="0" smtClean="0"/>
          </a:p>
          <a:p>
            <a:pPr lvl="1"/>
            <a:r>
              <a:rPr lang="en-GB" altLang="en-US" dirty="0" smtClean="0"/>
              <a:t>removal </a:t>
            </a:r>
            <a:r>
              <a:rPr lang="en-GB" altLang="en-US" dirty="0"/>
              <a:t>of words &amp; phrases in common use that may be omitted without loss of meaning</a:t>
            </a:r>
            <a:r>
              <a:rPr lang="en-GB" altLang="en-US" dirty="0" smtClean="0"/>
              <a:t>.</a:t>
            </a:r>
          </a:p>
          <a:p>
            <a:endParaRPr lang="en-GB" altLang="en-US" dirty="0"/>
          </a:p>
          <a:p>
            <a:r>
              <a:rPr lang="en-GB" altLang="en-US" dirty="0" smtClean="0"/>
              <a:t>Completeness:</a:t>
            </a:r>
          </a:p>
          <a:p>
            <a:endParaRPr lang="en-GB" altLang="en-US" dirty="0" smtClean="0"/>
          </a:p>
          <a:p>
            <a:pPr lvl="1"/>
            <a:r>
              <a:rPr lang="en-GB" altLang="en-US" dirty="0" smtClean="0"/>
              <a:t>a </a:t>
            </a:r>
            <a:r>
              <a:rPr lang="en-GB" altLang="en-US" dirty="0"/>
              <a:t>complete document will answer all the questions that a reader might ask.</a:t>
            </a:r>
          </a:p>
        </p:txBody>
      </p:sp>
    </p:spTree>
    <p:extLst>
      <p:ext uri="{BB962C8B-B14F-4D97-AF65-F5344CB8AC3E}">
        <p14:creationId xmlns:p14="http://schemas.microsoft.com/office/powerpoint/2010/main" val="226623690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30" y="908720"/>
            <a:ext cx="7024744" cy="757888"/>
          </a:xfrm>
        </p:spPr>
        <p:txBody>
          <a:bodyPr/>
          <a:lstStyle/>
          <a:p>
            <a:r>
              <a:rPr lang="en-IE" dirty="0"/>
              <a:t>P</a:t>
            </a:r>
            <a:r>
              <a:rPr lang="en-IE" dirty="0" smtClean="0"/>
              <a:t>resentation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66608"/>
            <a:ext cx="6777317" cy="4166021"/>
          </a:xfrm>
        </p:spPr>
        <p:txBody>
          <a:bodyPr>
            <a:normAutofit/>
          </a:bodyPr>
          <a:lstStyle/>
          <a:p>
            <a:r>
              <a:rPr lang="en-IE" dirty="0" smtClean="0"/>
              <a:t>Areas to Cover: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Overview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Detailed Requirements Document 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difficult aspects of the project are understood and solutions have been </a:t>
            </a:r>
            <a:r>
              <a:rPr lang="en-IE" dirty="0" smtClean="0"/>
              <a:t>identified but not necessarily implemented.  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CFA6-C1DC-4861-8E26-E6EC9E42D9F4}" type="datetime1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Mid Point Project Presentation guidelines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289A-B8BC-4930-A6BB-8514B2CD8B9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5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5 C’s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6777317" cy="4176464"/>
          </a:xfrm>
        </p:spPr>
        <p:txBody>
          <a:bodyPr/>
          <a:lstStyle/>
          <a:p>
            <a:r>
              <a:rPr lang="en-GB" altLang="en-US" dirty="0" smtClean="0"/>
              <a:t>Correctness:</a:t>
            </a:r>
          </a:p>
          <a:p>
            <a:pPr marL="68580" indent="0">
              <a:buNone/>
            </a:pPr>
            <a:endParaRPr lang="en-GB" altLang="en-US" dirty="0" smtClean="0"/>
          </a:p>
          <a:p>
            <a:pPr lvl="1"/>
            <a:r>
              <a:rPr lang="en-GB" altLang="en-US" dirty="0" smtClean="0"/>
              <a:t>avoid </a:t>
            </a:r>
            <a:r>
              <a:rPr lang="en-GB" altLang="en-US" dirty="0"/>
              <a:t>vague </a:t>
            </a:r>
            <a:r>
              <a:rPr lang="en-GB" altLang="en-US" dirty="0" smtClean="0"/>
              <a:t>expressions</a:t>
            </a:r>
            <a:endParaRPr lang="en-GB" altLang="en-US" dirty="0"/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 smtClean="0"/>
              <a:t>be </a:t>
            </a:r>
            <a:r>
              <a:rPr lang="en-GB" altLang="en-US" dirty="0"/>
              <a:t>clear what you mean when using words such as: considerably, suitable, good, and bad</a:t>
            </a:r>
            <a:r>
              <a:rPr lang="en-GB" altLang="en-US" dirty="0" smtClean="0"/>
              <a:t>.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 smtClean="0"/>
              <a:t>Clarify </a:t>
            </a:r>
            <a:r>
              <a:rPr lang="en-GB" altLang="en-US" dirty="0"/>
              <a:t>your position fully even if it means adding sentences or paragraphs. 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12033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5 C’s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56792"/>
            <a:ext cx="6777317" cy="4320480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 smtClean="0"/>
              <a:t>Correctness:</a:t>
            </a:r>
          </a:p>
          <a:p>
            <a:pPr marL="68580" indent="0">
              <a:buNone/>
            </a:pPr>
            <a:endParaRPr lang="en-GB" altLang="en-US" dirty="0" smtClean="0"/>
          </a:p>
          <a:p>
            <a:pPr lvl="1"/>
            <a:r>
              <a:rPr lang="en-GB" altLang="en-US" dirty="0"/>
              <a:t>A</a:t>
            </a:r>
            <a:r>
              <a:rPr lang="en-GB" altLang="en-US" dirty="0" smtClean="0"/>
              <a:t>bility </a:t>
            </a:r>
            <a:r>
              <a:rPr lang="en-GB" altLang="en-US" dirty="0"/>
              <a:t>to use word </a:t>
            </a:r>
            <a:r>
              <a:rPr lang="en-GB" altLang="en-US" dirty="0" smtClean="0"/>
              <a:t>choice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 smtClean="0"/>
              <a:t>Grammar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/>
              <a:t>P</a:t>
            </a:r>
            <a:r>
              <a:rPr lang="en-GB" altLang="en-US" dirty="0" smtClean="0"/>
              <a:t>unctuation </a:t>
            </a:r>
            <a:r>
              <a:rPr lang="en-GB" altLang="en-US" dirty="0"/>
              <a:t>according to the conventions of standard English. </a:t>
            </a:r>
            <a:endParaRPr lang="en-GB" altLang="en-US" dirty="0" smtClean="0"/>
          </a:p>
          <a:p>
            <a:pPr lvl="1"/>
            <a:endParaRPr lang="en-GB" altLang="en-US" dirty="0" smtClean="0"/>
          </a:p>
          <a:p>
            <a:r>
              <a:rPr lang="en-GB" altLang="en-US" dirty="0"/>
              <a:t>T</a:t>
            </a:r>
            <a:r>
              <a:rPr lang="en-GB" altLang="en-US" dirty="0" smtClean="0"/>
              <a:t>his </a:t>
            </a:r>
            <a:r>
              <a:rPr lang="en-GB" altLang="en-US" dirty="0"/>
              <a:t>is a move beyond basic literacy.  </a:t>
            </a:r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The </a:t>
            </a:r>
            <a:r>
              <a:rPr lang="en-GB" altLang="en-US" dirty="0"/>
              <a:t>goal is to discover how to communicate complex information.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950665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5 C’s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6777317" cy="4104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Coherence: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The </a:t>
            </a:r>
            <a:r>
              <a:rPr lang="en-GB" altLang="en-US" dirty="0"/>
              <a:t>document must achieve a sense of unity so that the reader will be able to follow the information you present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Use: </a:t>
            </a:r>
            <a:endParaRPr lang="en-GB" altLang="en-US" dirty="0" smtClean="0"/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Repetition </a:t>
            </a:r>
            <a:r>
              <a:rPr lang="en-US" altLang="en-US" dirty="0"/>
              <a:t>of key terms (words and phrases) to </a:t>
            </a:r>
            <a:r>
              <a:rPr lang="en-US" altLang="en-US" dirty="0" smtClean="0"/>
              <a:t>lend </a:t>
            </a:r>
            <a:r>
              <a:rPr lang="en-US" altLang="en-US" dirty="0"/>
              <a:t>a sense of unity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Graphics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Transitional Words </a:t>
            </a:r>
          </a:p>
        </p:txBody>
      </p:sp>
    </p:spTree>
    <p:extLst>
      <p:ext uri="{BB962C8B-B14F-4D97-AF65-F5344CB8AC3E}">
        <p14:creationId xmlns:p14="http://schemas.microsoft.com/office/powerpoint/2010/main" val="13970730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764704"/>
            <a:ext cx="7024744" cy="829896"/>
          </a:xfrm>
        </p:spPr>
        <p:txBody>
          <a:bodyPr/>
          <a:lstStyle/>
          <a:p>
            <a:r>
              <a:rPr lang="en-IE" dirty="0" smtClean="0"/>
              <a:t>Demonstration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78" y="1939291"/>
            <a:ext cx="6777317" cy="3912868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Proof of the </a:t>
            </a:r>
            <a:r>
              <a:rPr lang="en-IE" dirty="0" smtClean="0"/>
              <a:t>Concept: 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There </a:t>
            </a:r>
            <a:r>
              <a:rPr lang="en-IE" dirty="0"/>
              <a:t>is a prototype consisting of working code. </a:t>
            </a:r>
            <a:r>
              <a:rPr lang="en-IE" dirty="0" smtClean="0"/>
              <a:t>It demonstrates </a:t>
            </a:r>
            <a:r>
              <a:rPr lang="en-IE" dirty="0"/>
              <a:t>good design and resolves </a:t>
            </a:r>
            <a:r>
              <a:rPr lang="en-IE" dirty="0" smtClean="0"/>
              <a:t>some of the </a:t>
            </a:r>
            <a:r>
              <a:rPr lang="en-IE" dirty="0"/>
              <a:t>difficult aspects of the project</a:t>
            </a:r>
            <a:r>
              <a:rPr lang="en-IE" dirty="0" smtClean="0"/>
              <a:t>.</a:t>
            </a:r>
          </a:p>
          <a:p>
            <a:pPr lvl="1"/>
            <a:endParaRPr lang="en-IE" dirty="0"/>
          </a:p>
          <a:p>
            <a:r>
              <a:rPr lang="en-IE" dirty="0" smtClean="0"/>
              <a:t>Technology: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prototype successfully implements </a:t>
            </a:r>
            <a:r>
              <a:rPr lang="en-IE" dirty="0" smtClean="0"/>
              <a:t>some </a:t>
            </a:r>
            <a:r>
              <a:rPr lang="en-IE" dirty="0"/>
              <a:t>of the technologies planned for use in the </a:t>
            </a:r>
            <a:r>
              <a:rPr lang="en-IE" dirty="0" smtClean="0"/>
              <a:t>project.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student demonstrates competence and familiarity with the </a:t>
            </a:r>
            <a:r>
              <a:rPr lang="en-IE" dirty="0" smtClean="0"/>
              <a:t>technology.</a:t>
            </a:r>
            <a:endParaRPr lang="en-IE" dirty="0"/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EF4E-614F-4275-B97D-AFBF7E90A380}" type="datetime1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Mid Point Project Presentation guidelines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289A-B8BC-4930-A6BB-8514B2CD8B9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30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640" y="736553"/>
            <a:ext cx="8208912" cy="72008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Suggested Presentation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99909"/>
            <a:ext cx="6777317" cy="3952252"/>
          </a:xfrm>
        </p:spPr>
        <p:txBody>
          <a:bodyPr>
            <a:normAutofit/>
          </a:bodyPr>
          <a:lstStyle/>
          <a:p>
            <a:r>
              <a:rPr lang="en-IE" dirty="0" smtClean="0"/>
              <a:t>Presentation should cover</a:t>
            </a:r>
          </a:p>
          <a:p>
            <a:pPr lvl="1"/>
            <a:r>
              <a:rPr lang="en-IE" dirty="0" smtClean="0"/>
              <a:t>Idea and background</a:t>
            </a:r>
          </a:p>
          <a:p>
            <a:pPr lvl="1"/>
            <a:r>
              <a:rPr lang="en-IE" dirty="0" smtClean="0"/>
              <a:t>Proposed solution and goals (may include GUI mock-up)</a:t>
            </a:r>
          </a:p>
          <a:p>
            <a:pPr lvl="1"/>
            <a:r>
              <a:rPr lang="en-IE" dirty="0" smtClean="0"/>
              <a:t>Architecture (main components and relationships)</a:t>
            </a:r>
          </a:p>
          <a:p>
            <a:pPr lvl="1"/>
            <a:r>
              <a:rPr lang="en-IE" dirty="0" smtClean="0"/>
              <a:t>Demo of current state</a:t>
            </a:r>
          </a:p>
          <a:p>
            <a:pPr lvl="1"/>
            <a:r>
              <a:rPr lang="en-IE" dirty="0" smtClean="0"/>
              <a:t>Challenges identified and how they are addressed</a:t>
            </a:r>
          </a:p>
          <a:p>
            <a:pPr lvl="1"/>
            <a:r>
              <a:rPr lang="en-IE" dirty="0" smtClean="0"/>
              <a:t>Project plan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9D3-CF63-4AAB-83DC-B089FCB6BE20}" type="datetime1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Mid Point Project Presentation guidelines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289A-B8BC-4930-A6BB-8514B2CD8B9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68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89616"/>
            <a:ext cx="7024744" cy="757888"/>
          </a:xfrm>
        </p:spPr>
        <p:txBody>
          <a:bodyPr/>
          <a:lstStyle/>
          <a:p>
            <a:r>
              <a:rPr lang="en-IE" dirty="0" smtClean="0"/>
              <a:t>Tips &amp; Tricks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7504"/>
            <a:ext cx="7632848" cy="474579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Discuss presentation with your supervisor</a:t>
            </a:r>
          </a:p>
          <a:p>
            <a:endParaRPr lang="en-IE" dirty="0" smtClean="0"/>
          </a:p>
          <a:p>
            <a:r>
              <a:rPr lang="en-IE" dirty="0" smtClean="0"/>
              <a:t>Be familiar with the feedback scheme for mid-point presentation and the Marking scheme </a:t>
            </a:r>
          </a:p>
          <a:p>
            <a:endParaRPr lang="en-IE" dirty="0" smtClean="0"/>
          </a:p>
          <a:p>
            <a:r>
              <a:rPr lang="en-IE" dirty="0" smtClean="0"/>
              <a:t>Introduce idea and solution in plain English</a:t>
            </a:r>
          </a:p>
          <a:p>
            <a:endParaRPr lang="en-IE" dirty="0" smtClean="0"/>
          </a:p>
          <a:p>
            <a:r>
              <a:rPr lang="en-IE" dirty="0" smtClean="0"/>
              <a:t>Skip demo of user registration process unless essential for system</a:t>
            </a:r>
          </a:p>
          <a:p>
            <a:endParaRPr lang="en-IE" dirty="0" smtClean="0"/>
          </a:p>
          <a:p>
            <a:r>
              <a:rPr lang="en-IE" dirty="0" smtClean="0"/>
              <a:t>Be prepared to show DB structure (if required)</a:t>
            </a:r>
          </a:p>
          <a:p>
            <a:endParaRPr lang="en-IE" dirty="0" smtClean="0"/>
          </a:p>
          <a:p>
            <a:r>
              <a:rPr lang="en-IE" dirty="0" smtClean="0"/>
              <a:t>Reflect on your progress 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450B-5D1B-462D-9DA5-C89A99FE0184}" type="datetime1">
              <a:rPr lang="en-IE" smtClean="0"/>
              <a:t>23/11/2018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Mid Point Project Presentation guidelines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289A-B8BC-4930-A6BB-8514B2CD8B9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0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024744" cy="1143000"/>
          </a:xfrm>
        </p:spPr>
        <p:txBody>
          <a:bodyPr/>
          <a:lstStyle/>
          <a:p>
            <a:r>
              <a:rPr lang="en-IE" dirty="0" smtClean="0"/>
              <a:t>Techniques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536504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 smtClean="0">
                <a:latin typeface="Arial" pitchFamily="34" charset="0"/>
                <a:cs typeface="Arial" pitchFamily="34" charset="0"/>
              </a:rPr>
              <a:t> Introduction</a:t>
            </a:r>
          </a:p>
          <a:p>
            <a:endParaRPr lang="en-IE" sz="3200" dirty="0">
              <a:latin typeface="Arial" pitchFamily="34" charset="0"/>
              <a:cs typeface="Arial" pitchFamily="34" charset="0"/>
            </a:endParaRPr>
          </a:p>
          <a:p>
            <a:r>
              <a:rPr lang="en-IE" sz="3200" dirty="0" smtClean="0">
                <a:latin typeface="Arial" pitchFamily="34" charset="0"/>
                <a:cs typeface="Arial" pitchFamily="34" charset="0"/>
              </a:rPr>
              <a:t> The Why, The Who &amp; The How</a:t>
            </a:r>
          </a:p>
          <a:p>
            <a:endParaRPr lang="en-IE" sz="3200" dirty="0">
              <a:latin typeface="Arial" pitchFamily="34" charset="0"/>
              <a:cs typeface="Arial" pitchFamily="34" charset="0"/>
            </a:endParaRPr>
          </a:p>
          <a:p>
            <a:r>
              <a:rPr lang="en-IE" sz="3200" dirty="0" smtClean="0">
                <a:latin typeface="Arial" pitchFamily="34" charset="0"/>
                <a:cs typeface="Arial" pitchFamily="34" charset="0"/>
              </a:rPr>
              <a:t> Closing &amp; Summary</a:t>
            </a:r>
          </a:p>
          <a:p>
            <a:endParaRPr lang="en-IE" sz="3200" dirty="0">
              <a:latin typeface="Arial" pitchFamily="34" charset="0"/>
              <a:cs typeface="Arial" pitchFamily="34" charset="0"/>
            </a:endParaRPr>
          </a:p>
          <a:p>
            <a:r>
              <a:rPr lang="en-IE" sz="3200" dirty="0" smtClean="0">
                <a:latin typeface="Arial" pitchFamily="34" charset="0"/>
                <a:cs typeface="Arial" pitchFamily="34" charset="0"/>
              </a:rPr>
              <a:t> Visual Aids</a:t>
            </a:r>
          </a:p>
          <a:p>
            <a:endParaRPr lang="en-IE" sz="3200" dirty="0">
              <a:latin typeface="Arial" pitchFamily="34" charset="0"/>
              <a:cs typeface="Arial" pitchFamily="34" charset="0"/>
            </a:endParaRPr>
          </a:p>
          <a:p>
            <a:r>
              <a:rPr lang="en-IE" sz="32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IE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IE" sz="3200" dirty="0" smtClean="0">
                <a:latin typeface="Arial" pitchFamily="34" charset="0"/>
                <a:cs typeface="Arial" pitchFamily="34" charset="0"/>
              </a:rPr>
              <a:t>resentation</a:t>
            </a:r>
            <a:endParaRPr lang="en-IE" sz="3200" dirty="0">
              <a:latin typeface="Arial" pitchFamily="34" charset="0"/>
              <a:cs typeface="Arial" pitchFamily="34" charset="0"/>
            </a:endParaRPr>
          </a:p>
          <a:p>
            <a:endParaRPr lang="en-I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GB" altLang="en-US" dirty="0"/>
              <a:t>Introduction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844824"/>
            <a:ext cx="6777317" cy="350897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Every presentation must have an objective usually some form of persuasion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Fair to say aim is to impress the examiners so you get 100% - </a:t>
            </a:r>
            <a:r>
              <a:rPr lang="en-GB" altLang="en-US" b="1" dirty="0"/>
              <a:t>the </a:t>
            </a:r>
            <a:r>
              <a:rPr lang="en-GB" altLang="en-US" b="1" dirty="0" smtClean="0"/>
              <a:t>Why?</a:t>
            </a:r>
          </a:p>
          <a:p>
            <a:pPr>
              <a:lnSpc>
                <a:spcPct val="9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dirty="0"/>
              <a:t>Examiners - </a:t>
            </a:r>
            <a:r>
              <a:rPr lang="en-GB" altLang="en-US" b="1" dirty="0"/>
              <a:t>the Who? </a:t>
            </a:r>
            <a:endParaRPr lang="en-GB" altLang="en-US" b="1" dirty="0" smtClean="0"/>
          </a:p>
          <a:p>
            <a:pPr>
              <a:lnSpc>
                <a:spcPct val="9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dirty="0"/>
              <a:t>Presentation, Demonstration &amp; Questions - </a:t>
            </a:r>
            <a:r>
              <a:rPr lang="en-GB" altLang="en-US" b="1" dirty="0"/>
              <a:t>the How?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55968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829896"/>
          </a:xfrm>
        </p:spPr>
        <p:txBody>
          <a:bodyPr/>
          <a:lstStyle/>
          <a:p>
            <a:r>
              <a:rPr lang="en-GB" altLang="en-US" dirty="0" smtClean="0"/>
              <a:t>Who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844824"/>
            <a:ext cx="6777317" cy="4032448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Do you know their views on project </a:t>
            </a:r>
            <a:r>
              <a:rPr lang="en-GB" altLang="en-US" dirty="0" smtClean="0"/>
              <a:t>area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What level of knowledge do </a:t>
            </a:r>
            <a:r>
              <a:rPr lang="en-GB" altLang="en-US"/>
              <a:t>they </a:t>
            </a:r>
            <a:r>
              <a:rPr lang="en-GB" altLang="en-US" smtClean="0"/>
              <a:t>have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What will impress </a:t>
            </a:r>
            <a:r>
              <a:rPr lang="en-GB" altLang="en-US" dirty="0" smtClean="0"/>
              <a:t>them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What will turn them off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altLang="en-US" dirty="0" smtClean="0"/>
              <a:t>  </a:t>
            </a:r>
          </a:p>
          <a:p>
            <a:pPr lvl="1"/>
            <a:r>
              <a:rPr lang="en-GB" altLang="en-US" dirty="0" smtClean="0"/>
              <a:t>Issues </a:t>
            </a:r>
            <a:r>
              <a:rPr lang="en-GB" altLang="en-US" dirty="0"/>
              <a:t>to avoid</a:t>
            </a:r>
            <a:r>
              <a:rPr lang="en-GB" altLang="en-US" dirty="0" smtClean="0"/>
              <a:t>.</a:t>
            </a:r>
          </a:p>
          <a:p>
            <a:endParaRPr lang="en-GB" altLang="en-US" dirty="0"/>
          </a:p>
          <a:p>
            <a:r>
              <a:rPr lang="en-GB" altLang="en-US" dirty="0"/>
              <a:t>What matters to </a:t>
            </a:r>
            <a:r>
              <a:rPr lang="en-GB" altLang="en-US" dirty="0" smtClean="0"/>
              <a:t>THEM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GB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69531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279</TotalTime>
  <Words>976</Words>
  <Application>Microsoft Office PowerPoint</Application>
  <PresentationFormat>On-screen Show (4:3)</PresentationFormat>
  <Paragraphs>296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2</vt:lpstr>
      <vt:lpstr>Austin</vt:lpstr>
      <vt:lpstr>Software Project Mid Point Presentations</vt:lpstr>
      <vt:lpstr>Format</vt:lpstr>
      <vt:lpstr>Presentation</vt:lpstr>
      <vt:lpstr>Demonstration</vt:lpstr>
      <vt:lpstr>Suggested Presentation Structure</vt:lpstr>
      <vt:lpstr>Tips &amp; Tricks</vt:lpstr>
      <vt:lpstr>Techniques</vt:lpstr>
      <vt:lpstr>Introduction</vt:lpstr>
      <vt:lpstr>Who ?</vt:lpstr>
      <vt:lpstr>How ?</vt:lpstr>
      <vt:lpstr>Body</vt:lpstr>
      <vt:lpstr>Closing &amp; Summary</vt:lpstr>
      <vt:lpstr>Visual Aids</vt:lpstr>
      <vt:lpstr>The Presentation</vt:lpstr>
      <vt:lpstr>The Presentation</vt:lpstr>
      <vt:lpstr>Mid-Point Project Presentation Sample Layout</vt:lpstr>
      <vt:lpstr>Project Title</vt:lpstr>
      <vt:lpstr>Introduction</vt:lpstr>
      <vt:lpstr>Why-Introduction</vt:lpstr>
      <vt:lpstr>What-Aims</vt:lpstr>
      <vt:lpstr>How-Background</vt:lpstr>
      <vt:lpstr>System</vt:lpstr>
      <vt:lpstr>Design &amp; Architecture</vt:lpstr>
      <vt:lpstr>Demonstration</vt:lpstr>
      <vt:lpstr>Conclusions/Discussions</vt:lpstr>
      <vt:lpstr>Project Report</vt:lpstr>
      <vt:lpstr>Report Content</vt:lpstr>
      <vt:lpstr>Report Writing – 5 C’s</vt:lpstr>
      <vt:lpstr>5 C’s</vt:lpstr>
      <vt:lpstr>5 C’s</vt:lpstr>
      <vt:lpstr>5 C’s</vt:lpstr>
      <vt:lpstr>5 C’s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 Introduction</dc:title>
  <dc:creator>NCI</dc:creator>
  <cp:lastModifiedBy>Eamon Nolan</cp:lastModifiedBy>
  <cp:revision>59</cp:revision>
  <dcterms:created xsi:type="dcterms:W3CDTF">2013-09-09T10:52:48Z</dcterms:created>
  <dcterms:modified xsi:type="dcterms:W3CDTF">2018-11-23T15:02:19Z</dcterms:modified>
</cp:coreProperties>
</file>