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386800" cy="30279975"/>
  <p:notesSz cx="20931188" cy="29814838"/>
  <p:defaultTextStyle>
    <a:defPPr>
      <a:defRPr lang="en-GB"/>
    </a:defPPr>
    <a:lvl1pPr algn="l" rtl="0" fontAlgn="base">
      <a:spcBef>
        <a:spcPct val="0"/>
      </a:spcBef>
      <a:spcAft>
        <a:spcPct val="0"/>
      </a:spcAft>
      <a:defRPr sz="7400" kern="1200">
        <a:solidFill>
          <a:schemeClr val="tx1"/>
        </a:solidFill>
        <a:latin typeface="Times New Roman" pitchFamily="18" charset="0"/>
        <a:ea typeface="+mn-ea"/>
        <a:cs typeface="+mn-cs"/>
      </a:defRPr>
    </a:lvl1pPr>
    <a:lvl2pPr marL="1408810" algn="l" rtl="0" fontAlgn="base">
      <a:spcBef>
        <a:spcPct val="0"/>
      </a:spcBef>
      <a:spcAft>
        <a:spcPct val="0"/>
      </a:spcAft>
      <a:defRPr sz="7400" kern="1200">
        <a:solidFill>
          <a:schemeClr val="tx1"/>
        </a:solidFill>
        <a:latin typeface="Times New Roman" pitchFamily="18" charset="0"/>
        <a:ea typeface="+mn-ea"/>
        <a:cs typeface="+mn-cs"/>
      </a:defRPr>
    </a:lvl2pPr>
    <a:lvl3pPr marL="2817620" algn="l" rtl="0" fontAlgn="base">
      <a:spcBef>
        <a:spcPct val="0"/>
      </a:spcBef>
      <a:spcAft>
        <a:spcPct val="0"/>
      </a:spcAft>
      <a:defRPr sz="7400" kern="1200">
        <a:solidFill>
          <a:schemeClr val="tx1"/>
        </a:solidFill>
        <a:latin typeface="Times New Roman" pitchFamily="18" charset="0"/>
        <a:ea typeface="+mn-ea"/>
        <a:cs typeface="+mn-cs"/>
      </a:defRPr>
    </a:lvl3pPr>
    <a:lvl4pPr marL="4226430" algn="l" rtl="0" fontAlgn="base">
      <a:spcBef>
        <a:spcPct val="0"/>
      </a:spcBef>
      <a:spcAft>
        <a:spcPct val="0"/>
      </a:spcAft>
      <a:defRPr sz="7400" kern="1200">
        <a:solidFill>
          <a:schemeClr val="tx1"/>
        </a:solidFill>
        <a:latin typeface="Times New Roman" pitchFamily="18" charset="0"/>
        <a:ea typeface="+mn-ea"/>
        <a:cs typeface="+mn-cs"/>
      </a:defRPr>
    </a:lvl4pPr>
    <a:lvl5pPr marL="5635240" algn="l" rtl="0" fontAlgn="base">
      <a:spcBef>
        <a:spcPct val="0"/>
      </a:spcBef>
      <a:spcAft>
        <a:spcPct val="0"/>
      </a:spcAft>
      <a:defRPr sz="7400" kern="1200">
        <a:solidFill>
          <a:schemeClr val="tx1"/>
        </a:solidFill>
        <a:latin typeface="Times New Roman" pitchFamily="18" charset="0"/>
        <a:ea typeface="+mn-ea"/>
        <a:cs typeface="+mn-cs"/>
      </a:defRPr>
    </a:lvl5pPr>
    <a:lvl6pPr marL="7044050" algn="l" defTabSz="2817620" rtl="0" eaLnBrk="1" latinLnBrk="0" hangingPunct="1">
      <a:defRPr sz="7400" kern="1200">
        <a:solidFill>
          <a:schemeClr val="tx1"/>
        </a:solidFill>
        <a:latin typeface="Times New Roman" pitchFamily="18" charset="0"/>
        <a:ea typeface="+mn-ea"/>
        <a:cs typeface="+mn-cs"/>
      </a:defRPr>
    </a:lvl6pPr>
    <a:lvl7pPr marL="8452857" algn="l" defTabSz="2817620" rtl="0" eaLnBrk="1" latinLnBrk="0" hangingPunct="1">
      <a:defRPr sz="7400" kern="1200">
        <a:solidFill>
          <a:schemeClr val="tx1"/>
        </a:solidFill>
        <a:latin typeface="Times New Roman" pitchFamily="18" charset="0"/>
        <a:ea typeface="+mn-ea"/>
        <a:cs typeface="+mn-cs"/>
      </a:defRPr>
    </a:lvl7pPr>
    <a:lvl8pPr marL="9861670" algn="l" defTabSz="2817620" rtl="0" eaLnBrk="1" latinLnBrk="0" hangingPunct="1">
      <a:defRPr sz="7400" kern="1200">
        <a:solidFill>
          <a:schemeClr val="tx1"/>
        </a:solidFill>
        <a:latin typeface="Times New Roman" pitchFamily="18" charset="0"/>
        <a:ea typeface="+mn-ea"/>
        <a:cs typeface="+mn-cs"/>
      </a:defRPr>
    </a:lvl8pPr>
    <a:lvl9pPr marL="11270476" algn="l" defTabSz="2817620" rtl="0" eaLnBrk="1" latinLnBrk="0" hangingPunct="1">
      <a:defRPr sz="7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a:srgbClr val="FF0066"/>
    <a:srgbClr val="990033"/>
    <a:srgbClr val="CC3300"/>
    <a:srgbClr val="CC0000"/>
    <a:srgbClr val="FF0000"/>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115" autoAdjust="0"/>
  </p:normalViewPr>
  <p:slideViewPr>
    <p:cSldViewPr snapToGrid="0">
      <p:cViewPr varScale="1">
        <p:scale>
          <a:sx n="16" d="100"/>
          <a:sy n="16" d="100"/>
        </p:scale>
        <p:origin x="2724" y="126"/>
      </p:cViewPr>
      <p:guideLst>
        <p:guide orient="horz" pos="9537"/>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GB" dirty="0"/>
          </a:p>
        </p:txBody>
      </p:sp>
      <p:sp>
        <p:nvSpPr>
          <p:cNvPr id="8195" name="Rectangle 3"/>
          <p:cNvSpPr>
            <a:spLocks noGrp="1" noChangeArrowheads="1"/>
          </p:cNvSpPr>
          <p:nvPr>
            <p:ph type="dt" sz="quarter" idx="1"/>
          </p:nvPr>
        </p:nvSpPr>
        <p:spPr bwMode="auto">
          <a:xfrm>
            <a:off x="11864885"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GB" dirty="0"/>
          </a:p>
        </p:txBody>
      </p:sp>
      <p:sp>
        <p:nvSpPr>
          <p:cNvPr id="8196" name="Rectangle 4"/>
          <p:cNvSpPr>
            <a:spLocks noGrp="1" noChangeArrowheads="1"/>
          </p:cNvSpPr>
          <p:nvPr>
            <p:ph type="ftr" sz="quarter" idx="2"/>
          </p:nvPr>
        </p:nvSpPr>
        <p:spPr bwMode="auto">
          <a:xfrm>
            <a:off x="0"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GB" dirty="0"/>
          </a:p>
        </p:txBody>
      </p:sp>
      <p:sp>
        <p:nvSpPr>
          <p:cNvPr id="8197" name="Rectangle 5"/>
          <p:cNvSpPr>
            <a:spLocks noGrp="1" noChangeArrowheads="1"/>
          </p:cNvSpPr>
          <p:nvPr>
            <p:ph type="sldNum" sz="quarter" idx="3"/>
          </p:nvPr>
        </p:nvSpPr>
        <p:spPr bwMode="auto">
          <a:xfrm>
            <a:off x="11864885"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648A7A0A-DDFF-4C5C-9686-C8984E5AE532}" type="slidenum">
              <a:rPr lang="en-GB"/>
              <a:pPr>
                <a:defRPr/>
              </a:pPr>
              <a:t>‹#›</a:t>
            </a:fld>
            <a:endParaRPr lang="en-GB" dirty="0"/>
          </a:p>
        </p:txBody>
      </p:sp>
    </p:spTree>
    <p:extLst>
      <p:ext uri="{BB962C8B-B14F-4D97-AF65-F5344CB8AC3E}">
        <p14:creationId xmlns:p14="http://schemas.microsoft.com/office/powerpoint/2010/main" val="1397938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IE" dirty="0"/>
          </a:p>
        </p:txBody>
      </p:sp>
      <p:sp>
        <p:nvSpPr>
          <p:cNvPr id="5123" name="Rectangle 3"/>
          <p:cNvSpPr>
            <a:spLocks noGrp="1" noChangeArrowheads="1"/>
          </p:cNvSpPr>
          <p:nvPr>
            <p:ph type="dt" idx="1"/>
          </p:nvPr>
        </p:nvSpPr>
        <p:spPr bwMode="auto">
          <a:xfrm>
            <a:off x="11855191" y="0"/>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IE" dirty="0"/>
          </a:p>
        </p:txBody>
      </p:sp>
      <p:sp>
        <p:nvSpPr>
          <p:cNvPr id="3076" name="Rectangle 4"/>
          <p:cNvSpPr>
            <a:spLocks noGrp="1" noRot="1" noChangeAspect="1" noChangeArrowheads="1" noTextEdit="1"/>
          </p:cNvSpPr>
          <p:nvPr>
            <p:ph type="sldImg" idx="2"/>
          </p:nvPr>
        </p:nvSpPr>
        <p:spPr bwMode="auto">
          <a:xfrm>
            <a:off x="6518275" y="2243138"/>
            <a:ext cx="7889875" cy="111728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2095710" y="14160891"/>
            <a:ext cx="16744626" cy="1341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5126" name="Rectangle 6"/>
          <p:cNvSpPr>
            <a:spLocks noGrp="1" noChangeArrowheads="1"/>
          </p:cNvSpPr>
          <p:nvPr>
            <p:ph type="ftr" sz="quarter" idx="4"/>
          </p:nvPr>
        </p:nvSpPr>
        <p:spPr bwMode="auto">
          <a:xfrm>
            <a:off x="0" y="28318467"/>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IE" dirty="0"/>
          </a:p>
        </p:txBody>
      </p:sp>
      <p:sp>
        <p:nvSpPr>
          <p:cNvPr id="5127" name="Rectangle 7"/>
          <p:cNvSpPr>
            <a:spLocks noGrp="1" noChangeArrowheads="1"/>
          </p:cNvSpPr>
          <p:nvPr>
            <p:ph type="sldNum" sz="quarter" idx="5"/>
          </p:nvPr>
        </p:nvSpPr>
        <p:spPr bwMode="auto">
          <a:xfrm>
            <a:off x="11855191" y="28318467"/>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E95AF864-A82A-4668-8EB0-8BEC5FCA0CDE}" type="slidenum">
              <a:rPr lang="en-IE"/>
              <a:pPr>
                <a:defRPr/>
              </a:pPr>
              <a:t>‹#›</a:t>
            </a:fld>
            <a:endParaRPr lang="en-IE" dirty="0"/>
          </a:p>
        </p:txBody>
      </p:sp>
    </p:spTree>
    <p:extLst>
      <p:ext uri="{BB962C8B-B14F-4D97-AF65-F5344CB8AC3E}">
        <p14:creationId xmlns:p14="http://schemas.microsoft.com/office/powerpoint/2010/main" val="29764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700" kern="1200">
        <a:solidFill>
          <a:schemeClr val="tx1"/>
        </a:solidFill>
        <a:latin typeface="Times New Roman" pitchFamily="18" charset="0"/>
        <a:ea typeface="+mn-ea"/>
        <a:cs typeface="+mn-cs"/>
      </a:defRPr>
    </a:lvl1pPr>
    <a:lvl2pPr marL="1408810" algn="l" rtl="0" eaLnBrk="0" fontAlgn="base" hangingPunct="0">
      <a:spcBef>
        <a:spcPct val="30000"/>
      </a:spcBef>
      <a:spcAft>
        <a:spcPct val="0"/>
      </a:spcAft>
      <a:defRPr sz="3700" kern="1200">
        <a:solidFill>
          <a:schemeClr val="tx1"/>
        </a:solidFill>
        <a:latin typeface="Times New Roman" pitchFamily="18" charset="0"/>
        <a:ea typeface="+mn-ea"/>
        <a:cs typeface="+mn-cs"/>
      </a:defRPr>
    </a:lvl2pPr>
    <a:lvl3pPr marL="2817620" algn="l" rtl="0" eaLnBrk="0" fontAlgn="base" hangingPunct="0">
      <a:spcBef>
        <a:spcPct val="30000"/>
      </a:spcBef>
      <a:spcAft>
        <a:spcPct val="0"/>
      </a:spcAft>
      <a:defRPr sz="3700" kern="1200">
        <a:solidFill>
          <a:schemeClr val="tx1"/>
        </a:solidFill>
        <a:latin typeface="Times New Roman" pitchFamily="18" charset="0"/>
        <a:ea typeface="+mn-ea"/>
        <a:cs typeface="+mn-cs"/>
      </a:defRPr>
    </a:lvl3pPr>
    <a:lvl4pPr marL="4226430" algn="l" rtl="0" eaLnBrk="0" fontAlgn="base" hangingPunct="0">
      <a:spcBef>
        <a:spcPct val="30000"/>
      </a:spcBef>
      <a:spcAft>
        <a:spcPct val="0"/>
      </a:spcAft>
      <a:defRPr sz="3700" kern="1200">
        <a:solidFill>
          <a:schemeClr val="tx1"/>
        </a:solidFill>
        <a:latin typeface="Times New Roman" pitchFamily="18" charset="0"/>
        <a:ea typeface="+mn-ea"/>
        <a:cs typeface="+mn-cs"/>
      </a:defRPr>
    </a:lvl4pPr>
    <a:lvl5pPr marL="5635240" algn="l" rtl="0" eaLnBrk="0" fontAlgn="base" hangingPunct="0">
      <a:spcBef>
        <a:spcPct val="30000"/>
      </a:spcBef>
      <a:spcAft>
        <a:spcPct val="0"/>
      </a:spcAft>
      <a:defRPr sz="3700" kern="1200">
        <a:solidFill>
          <a:schemeClr val="tx1"/>
        </a:solidFill>
        <a:latin typeface="Times New Roman" pitchFamily="18" charset="0"/>
        <a:ea typeface="+mn-ea"/>
        <a:cs typeface="+mn-cs"/>
      </a:defRPr>
    </a:lvl5pPr>
    <a:lvl6pPr marL="7044050" algn="l" defTabSz="2817620" rtl="0" eaLnBrk="1" latinLnBrk="0" hangingPunct="1">
      <a:defRPr sz="3700" kern="1200">
        <a:solidFill>
          <a:schemeClr val="tx1"/>
        </a:solidFill>
        <a:latin typeface="+mn-lt"/>
        <a:ea typeface="+mn-ea"/>
        <a:cs typeface="+mn-cs"/>
      </a:defRPr>
    </a:lvl6pPr>
    <a:lvl7pPr marL="8452857" algn="l" defTabSz="2817620" rtl="0" eaLnBrk="1" latinLnBrk="0" hangingPunct="1">
      <a:defRPr sz="3700" kern="1200">
        <a:solidFill>
          <a:schemeClr val="tx1"/>
        </a:solidFill>
        <a:latin typeface="+mn-lt"/>
        <a:ea typeface="+mn-ea"/>
        <a:cs typeface="+mn-cs"/>
      </a:defRPr>
    </a:lvl7pPr>
    <a:lvl8pPr marL="9861670" algn="l" defTabSz="2817620" rtl="0" eaLnBrk="1" latinLnBrk="0" hangingPunct="1">
      <a:defRPr sz="3700" kern="1200">
        <a:solidFill>
          <a:schemeClr val="tx1"/>
        </a:solidFill>
        <a:latin typeface="+mn-lt"/>
        <a:ea typeface="+mn-ea"/>
        <a:cs typeface="+mn-cs"/>
      </a:defRPr>
    </a:lvl8pPr>
    <a:lvl9pPr marL="11270476" algn="l" defTabSz="2817620" rtl="0" eaLnBrk="1" latinLnBrk="0" hangingPunct="1">
      <a:defRPr sz="3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2896293" eaLnBrk="0" hangingPunct="0">
              <a:defRPr sz="2300">
                <a:solidFill>
                  <a:schemeClr val="tx1"/>
                </a:solidFill>
                <a:latin typeface="Times New Roman" pitchFamily="18" charset="0"/>
              </a:defRPr>
            </a:lvl1pPr>
            <a:lvl2pPr marL="766229" indent="-294706" defTabSz="2896293" eaLnBrk="0" hangingPunct="0">
              <a:defRPr sz="2300">
                <a:solidFill>
                  <a:schemeClr val="tx1"/>
                </a:solidFill>
                <a:latin typeface="Times New Roman" pitchFamily="18" charset="0"/>
              </a:defRPr>
            </a:lvl2pPr>
            <a:lvl3pPr marL="1178819" indent="-235760" defTabSz="2896293" eaLnBrk="0" hangingPunct="0">
              <a:defRPr sz="2300">
                <a:solidFill>
                  <a:schemeClr val="tx1"/>
                </a:solidFill>
                <a:latin typeface="Times New Roman" pitchFamily="18" charset="0"/>
              </a:defRPr>
            </a:lvl3pPr>
            <a:lvl4pPr marL="1650346" indent="-235760" defTabSz="2896293" eaLnBrk="0" hangingPunct="0">
              <a:defRPr sz="2300">
                <a:solidFill>
                  <a:schemeClr val="tx1"/>
                </a:solidFill>
                <a:latin typeface="Times New Roman" pitchFamily="18" charset="0"/>
              </a:defRPr>
            </a:lvl4pPr>
            <a:lvl5pPr marL="2121872" indent="-235760" defTabSz="2896293" eaLnBrk="0" hangingPunct="0">
              <a:defRPr sz="2300">
                <a:solidFill>
                  <a:schemeClr val="tx1"/>
                </a:solidFill>
                <a:latin typeface="Times New Roman" pitchFamily="18" charset="0"/>
              </a:defRPr>
            </a:lvl5pPr>
            <a:lvl6pPr marL="2593399" indent="-235760" defTabSz="2896293" eaLnBrk="0" fontAlgn="base" hangingPunct="0">
              <a:spcBef>
                <a:spcPct val="0"/>
              </a:spcBef>
              <a:spcAft>
                <a:spcPct val="0"/>
              </a:spcAft>
              <a:defRPr sz="2300">
                <a:solidFill>
                  <a:schemeClr val="tx1"/>
                </a:solidFill>
                <a:latin typeface="Times New Roman" pitchFamily="18" charset="0"/>
              </a:defRPr>
            </a:lvl6pPr>
            <a:lvl7pPr marL="3064929" indent="-235760" defTabSz="2896293" eaLnBrk="0" fontAlgn="base" hangingPunct="0">
              <a:spcBef>
                <a:spcPct val="0"/>
              </a:spcBef>
              <a:spcAft>
                <a:spcPct val="0"/>
              </a:spcAft>
              <a:defRPr sz="2300">
                <a:solidFill>
                  <a:schemeClr val="tx1"/>
                </a:solidFill>
                <a:latin typeface="Times New Roman" pitchFamily="18" charset="0"/>
              </a:defRPr>
            </a:lvl7pPr>
            <a:lvl8pPr marL="3536455" indent="-235760" defTabSz="2896293" eaLnBrk="0" fontAlgn="base" hangingPunct="0">
              <a:spcBef>
                <a:spcPct val="0"/>
              </a:spcBef>
              <a:spcAft>
                <a:spcPct val="0"/>
              </a:spcAft>
              <a:defRPr sz="2300">
                <a:solidFill>
                  <a:schemeClr val="tx1"/>
                </a:solidFill>
                <a:latin typeface="Times New Roman" pitchFamily="18" charset="0"/>
              </a:defRPr>
            </a:lvl8pPr>
            <a:lvl9pPr marL="4007985" indent="-235760" defTabSz="2896293" eaLnBrk="0" fontAlgn="base" hangingPunct="0">
              <a:spcBef>
                <a:spcPct val="0"/>
              </a:spcBef>
              <a:spcAft>
                <a:spcPct val="0"/>
              </a:spcAft>
              <a:defRPr sz="2300">
                <a:solidFill>
                  <a:schemeClr val="tx1"/>
                </a:solidFill>
                <a:latin typeface="Times New Roman" pitchFamily="18" charset="0"/>
              </a:defRPr>
            </a:lvl9pPr>
          </a:lstStyle>
          <a:p>
            <a:pPr eaLnBrk="1" hangingPunct="1"/>
            <a:fld id="{A5E7D94F-0212-434A-A3F3-AE0C0BE07F01}" type="slidenum">
              <a:rPr lang="en-IE" sz="4100"/>
              <a:pPr eaLnBrk="1" hangingPunct="1"/>
              <a:t>1</a:t>
            </a:fld>
            <a:endParaRPr lang="en-IE" sz="4100" dirty="0"/>
          </a:p>
        </p:txBody>
      </p:sp>
      <p:sp>
        <p:nvSpPr>
          <p:cNvPr id="4099" name="Rectangle 2"/>
          <p:cNvSpPr>
            <a:spLocks noGrp="1" noRot="1" noChangeAspect="1" noChangeArrowheads="1" noTextEdit="1"/>
          </p:cNvSpPr>
          <p:nvPr>
            <p:ph type="sldImg"/>
          </p:nvPr>
        </p:nvSpPr>
        <p:spPr>
          <a:xfrm>
            <a:off x="6518275" y="2243138"/>
            <a:ext cx="7889875" cy="11172825"/>
          </a:xfrm>
          <a:ln/>
        </p:spPr>
      </p:sp>
      <p:sp>
        <p:nvSpPr>
          <p:cNvPr id="4100" name="Rectangle 3"/>
          <p:cNvSpPr>
            <a:spLocks noGrp="1" noChangeArrowheads="1"/>
          </p:cNvSpPr>
          <p:nvPr>
            <p:ph type="body" idx="1"/>
          </p:nvPr>
        </p:nvSpPr>
        <p:spPr>
          <a:noFill/>
        </p:spPr>
        <p:txBody>
          <a:bodyPr/>
          <a:lstStyle/>
          <a:p>
            <a:pPr eaLnBrk="1" hangingPunct="1"/>
            <a:endParaRPr lang="en-I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4266"/>
            <a:ext cx="18178780" cy="6492725"/>
          </a:xfrm>
        </p:spPr>
        <p:txBody>
          <a:bodyPr/>
          <a:lstStyle/>
          <a:p>
            <a:r>
              <a:rPr lang="en-US"/>
              <a:t>Click to edit Master title style</a:t>
            </a:r>
            <a:endParaRPr lang="en-IE"/>
          </a:p>
        </p:txBody>
      </p:sp>
      <p:sp>
        <p:nvSpPr>
          <p:cNvPr id="3" name="Subtitle 2"/>
          <p:cNvSpPr>
            <a:spLocks noGrp="1"/>
          </p:cNvSpPr>
          <p:nvPr>
            <p:ph type="subTitle" idx="1"/>
          </p:nvPr>
        </p:nvSpPr>
        <p:spPr>
          <a:xfrm>
            <a:off x="3208020" y="17158657"/>
            <a:ext cx="14970760" cy="7739835"/>
          </a:xfrm>
        </p:spPr>
        <p:txBody>
          <a:bodyPr/>
          <a:lstStyle>
            <a:lvl1pPr marL="0" indent="0" algn="ctr">
              <a:buNone/>
              <a:defRPr/>
            </a:lvl1pPr>
            <a:lvl2pPr marL="1408810" indent="0" algn="ctr">
              <a:buNone/>
              <a:defRPr/>
            </a:lvl2pPr>
            <a:lvl3pPr marL="2817620" indent="0" algn="ctr">
              <a:buNone/>
              <a:defRPr/>
            </a:lvl3pPr>
            <a:lvl4pPr marL="4226430" indent="0" algn="ctr">
              <a:buNone/>
              <a:defRPr/>
            </a:lvl4pPr>
            <a:lvl5pPr marL="5635240" indent="0" algn="ctr">
              <a:buNone/>
              <a:defRPr/>
            </a:lvl5pPr>
            <a:lvl6pPr marL="7044050" indent="0" algn="ctr">
              <a:buNone/>
              <a:defRPr/>
            </a:lvl6pPr>
            <a:lvl7pPr marL="8452857" indent="0" algn="ctr">
              <a:buNone/>
              <a:defRPr/>
            </a:lvl7pPr>
            <a:lvl8pPr marL="9861670" indent="0" algn="ctr">
              <a:buNone/>
              <a:defRPr/>
            </a:lvl8pPr>
            <a:lvl9pPr marL="11270476" indent="0" algn="ctr">
              <a:buNone/>
              <a:defRPr/>
            </a:lvl9pPr>
          </a:lstStyle>
          <a:p>
            <a:r>
              <a:rPr lang="en-US"/>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DA48930-C9FB-407B-A8A7-DD510EEEBF60}" type="slidenum">
              <a:rPr lang="en-GB"/>
              <a:pPr>
                <a:defRPr/>
              </a:pPr>
              <a:t>‹#›</a:t>
            </a:fld>
            <a:endParaRPr lang="en-GB" dirty="0"/>
          </a:p>
        </p:txBody>
      </p:sp>
    </p:spTree>
    <p:extLst>
      <p:ext uri="{BB962C8B-B14F-4D97-AF65-F5344CB8AC3E}">
        <p14:creationId xmlns:p14="http://schemas.microsoft.com/office/powerpoint/2010/main" val="400882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C671EA8-357C-4D94-8FAB-0A80CD27D2E6}" type="slidenum">
              <a:rPr lang="en-GB"/>
              <a:pPr>
                <a:defRPr/>
              </a:pPr>
              <a:t>‹#›</a:t>
            </a:fld>
            <a:endParaRPr lang="en-GB" dirty="0"/>
          </a:p>
        </p:txBody>
      </p:sp>
    </p:spTree>
    <p:extLst>
      <p:ext uri="{BB962C8B-B14F-4D97-AF65-F5344CB8AC3E}">
        <p14:creationId xmlns:p14="http://schemas.microsoft.com/office/powerpoint/2010/main" val="109159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8100" y="2693172"/>
            <a:ext cx="4544695" cy="2422398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604015" y="2693172"/>
            <a:ext cx="13158823" cy="242239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71B0EF4D-1339-4BAE-BE58-73852D239BFC}" type="slidenum">
              <a:rPr lang="en-GB"/>
              <a:pPr>
                <a:defRPr/>
              </a:pPr>
              <a:t>‹#›</a:t>
            </a:fld>
            <a:endParaRPr lang="en-GB" dirty="0"/>
          </a:p>
        </p:txBody>
      </p:sp>
    </p:spTree>
    <p:extLst>
      <p:ext uri="{BB962C8B-B14F-4D97-AF65-F5344CB8AC3E}">
        <p14:creationId xmlns:p14="http://schemas.microsoft.com/office/powerpoint/2010/main" val="71303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4F83949-5D3C-4274-A33B-89FC3BFCC236}" type="slidenum">
              <a:rPr lang="en-GB"/>
              <a:pPr>
                <a:defRPr/>
              </a:pPr>
              <a:t>‹#›</a:t>
            </a:fld>
            <a:endParaRPr lang="en-GB" dirty="0"/>
          </a:p>
        </p:txBody>
      </p:sp>
    </p:spTree>
    <p:extLst>
      <p:ext uri="{BB962C8B-B14F-4D97-AF65-F5344CB8AC3E}">
        <p14:creationId xmlns:p14="http://schemas.microsoft.com/office/powerpoint/2010/main" val="273808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8173" y="19458771"/>
            <a:ext cx="18178780" cy="6012323"/>
          </a:xfrm>
        </p:spPr>
        <p:txBody>
          <a:bodyPr anchor="t"/>
          <a:lstStyle>
            <a:lvl1pPr algn="l">
              <a:defRPr sz="12300" b="1" cap="all"/>
            </a:lvl1pPr>
          </a:lstStyle>
          <a:p>
            <a:r>
              <a:rPr lang="en-US"/>
              <a:t>Click to edit Master title style</a:t>
            </a:r>
            <a:endParaRPr lang="en-IE"/>
          </a:p>
        </p:txBody>
      </p:sp>
      <p:sp>
        <p:nvSpPr>
          <p:cNvPr id="3" name="Text Placeholder 2"/>
          <p:cNvSpPr>
            <a:spLocks noGrp="1"/>
          </p:cNvSpPr>
          <p:nvPr>
            <p:ph type="body" idx="1"/>
          </p:nvPr>
        </p:nvSpPr>
        <p:spPr>
          <a:xfrm>
            <a:off x="1688173" y="12835028"/>
            <a:ext cx="18178780" cy="6623743"/>
          </a:xfrm>
        </p:spPr>
        <p:txBody>
          <a:bodyPr anchor="b"/>
          <a:lstStyle>
            <a:lvl1pPr marL="0" indent="0">
              <a:buNone/>
              <a:defRPr sz="6200"/>
            </a:lvl1pPr>
            <a:lvl2pPr marL="1408810" indent="0">
              <a:buNone/>
              <a:defRPr sz="5500"/>
            </a:lvl2pPr>
            <a:lvl3pPr marL="2817620" indent="0">
              <a:buNone/>
              <a:defRPr sz="4900"/>
            </a:lvl3pPr>
            <a:lvl4pPr marL="4226430" indent="0">
              <a:buNone/>
              <a:defRPr sz="4300"/>
            </a:lvl4pPr>
            <a:lvl5pPr marL="5635240" indent="0">
              <a:buNone/>
              <a:defRPr sz="4300"/>
            </a:lvl5pPr>
            <a:lvl6pPr marL="7044050" indent="0">
              <a:buNone/>
              <a:defRPr sz="4300"/>
            </a:lvl6pPr>
            <a:lvl7pPr marL="8452857" indent="0">
              <a:buNone/>
              <a:defRPr sz="4300"/>
            </a:lvl7pPr>
            <a:lvl8pPr marL="9861670" indent="0">
              <a:buNone/>
              <a:defRPr sz="4300"/>
            </a:lvl8pPr>
            <a:lvl9pPr marL="11270476" indent="0">
              <a:buNone/>
              <a:defRPr sz="43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DFB8D1C8-8C22-4488-AC77-A1C2BF56B4B8}" type="slidenum">
              <a:rPr lang="en-GB"/>
              <a:pPr>
                <a:defRPr/>
              </a:pPr>
              <a:t>‹#›</a:t>
            </a:fld>
            <a:endParaRPr lang="en-GB" dirty="0"/>
          </a:p>
        </p:txBody>
      </p:sp>
    </p:spTree>
    <p:extLst>
      <p:ext uri="{BB962C8B-B14F-4D97-AF65-F5344CB8AC3E}">
        <p14:creationId xmlns:p14="http://schemas.microsoft.com/office/powerpoint/2010/main" val="329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604010"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931031"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591F80C8-5493-452F-8EAC-FBF3D2348712}" type="slidenum">
              <a:rPr lang="en-GB"/>
              <a:pPr>
                <a:defRPr/>
              </a:pPr>
              <a:t>‹#›</a:t>
            </a:fld>
            <a:endParaRPr lang="en-GB" dirty="0"/>
          </a:p>
        </p:txBody>
      </p:sp>
    </p:spTree>
    <p:extLst>
      <p:ext uri="{BB962C8B-B14F-4D97-AF65-F5344CB8AC3E}">
        <p14:creationId xmlns:p14="http://schemas.microsoft.com/office/powerpoint/2010/main" val="54364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3140"/>
            <a:ext cx="19248120" cy="5046663"/>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9340" y="6779029"/>
            <a:ext cx="9450789"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4" name="Content Placeholder 3"/>
          <p:cNvSpPr>
            <a:spLocks noGrp="1"/>
          </p:cNvSpPr>
          <p:nvPr>
            <p:ph sz="half" idx="2"/>
          </p:nvPr>
        </p:nvSpPr>
        <p:spPr>
          <a:xfrm>
            <a:off x="1069340" y="9603218"/>
            <a:ext cx="9450789"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866679" y="6779029"/>
            <a:ext cx="9450786"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6" name="Content Placeholder 5"/>
          <p:cNvSpPr>
            <a:spLocks noGrp="1"/>
          </p:cNvSpPr>
          <p:nvPr>
            <p:ph sz="quarter" idx="4"/>
          </p:nvPr>
        </p:nvSpPr>
        <p:spPr>
          <a:xfrm>
            <a:off x="10866679" y="9603218"/>
            <a:ext cx="9450786"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p:cNvSpPr>
            <a:spLocks noGrp="1" noChangeArrowheads="1"/>
          </p:cNvSpPr>
          <p:nvPr>
            <p:ph type="sldNum" sz="quarter" idx="12"/>
          </p:nvPr>
        </p:nvSpPr>
        <p:spPr>
          <a:ln/>
        </p:spPr>
        <p:txBody>
          <a:bodyPr/>
          <a:lstStyle>
            <a:lvl1pPr>
              <a:defRPr/>
            </a:lvl1pPr>
          </a:lstStyle>
          <a:p>
            <a:pPr>
              <a:defRPr/>
            </a:pPr>
            <a:fld id="{48863328-3D21-4E2E-B026-C1EFE2E44835}" type="slidenum">
              <a:rPr lang="en-GB"/>
              <a:pPr>
                <a:defRPr/>
              </a:pPr>
              <a:t>‹#›</a:t>
            </a:fld>
            <a:endParaRPr lang="en-GB" dirty="0"/>
          </a:p>
        </p:txBody>
      </p:sp>
    </p:spTree>
    <p:extLst>
      <p:ext uri="{BB962C8B-B14F-4D97-AF65-F5344CB8AC3E}">
        <p14:creationId xmlns:p14="http://schemas.microsoft.com/office/powerpoint/2010/main" val="139285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BFA338D8-6D27-45E9-99C3-391E08053752}" type="slidenum">
              <a:rPr lang="en-GB"/>
              <a:pPr>
                <a:defRPr/>
              </a:pPr>
              <a:t>‹#›</a:t>
            </a:fld>
            <a:endParaRPr lang="en-GB" dirty="0"/>
          </a:p>
        </p:txBody>
      </p:sp>
    </p:spTree>
    <p:extLst>
      <p:ext uri="{BB962C8B-B14F-4D97-AF65-F5344CB8AC3E}">
        <p14:creationId xmlns:p14="http://schemas.microsoft.com/office/powerpoint/2010/main" val="89803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2"/>
          </p:nvPr>
        </p:nvSpPr>
        <p:spPr>
          <a:ln/>
        </p:spPr>
        <p:txBody>
          <a:bodyPr/>
          <a:lstStyle>
            <a:lvl1pPr>
              <a:defRPr/>
            </a:lvl1pPr>
          </a:lstStyle>
          <a:p>
            <a:pPr>
              <a:defRPr/>
            </a:pPr>
            <a:fld id="{85C664E7-72CE-4CA1-9E28-C02BC7E12CE6}" type="slidenum">
              <a:rPr lang="en-GB"/>
              <a:pPr>
                <a:defRPr/>
              </a:pPr>
              <a:t>‹#›</a:t>
            </a:fld>
            <a:endParaRPr lang="en-GB" dirty="0"/>
          </a:p>
        </p:txBody>
      </p:sp>
    </p:spTree>
    <p:extLst>
      <p:ext uri="{BB962C8B-B14F-4D97-AF65-F5344CB8AC3E}">
        <p14:creationId xmlns:p14="http://schemas.microsoft.com/office/powerpoint/2010/main" val="10668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03439"/>
            <a:ext cx="7034873" cy="5134009"/>
          </a:xfrm>
        </p:spPr>
        <p:txBody>
          <a:bodyPr anchor="b"/>
          <a:lstStyle>
            <a:lvl1pPr algn="l">
              <a:defRPr sz="6200" b="1"/>
            </a:lvl1pPr>
          </a:lstStyle>
          <a:p>
            <a:r>
              <a:rPr lang="en-US"/>
              <a:t>Click to edit Master title style</a:t>
            </a:r>
            <a:endParaRPr lang="en-IE"/>
          </a:p>
        </p:txBody>
      </p:sp>
      <p:sp>
        <p:nvSpPr>
          <p:cNvPr id="3" name="Content Placeholder 2"/>
          <p:cNvSpPr>
            <a:spLocks noGrp="1"/>
          </p:cNvSpPr>
          <p:nvPr>
            <p:ph idx="1"/>
          </p:nvPr>
        </p:nvSpPr>
        <p:spPr>
          <a:xfrm>
            <a:off x="8361646" y="1203440"/>
            <a:ext cx="11955814" cy="25844735"/>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9340" y="6337444"/>
            <a:ext cx="7034873" cy="20710726"/>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C3FDA278-8B34-45DF-9A4D-C477DDE09ABA}" type="slidenum">
              <a:rPr lang="en-GB"/>
              <a:pPr>
                <a:defRPr/>
              </a:pPr>
              <a:t>‹#›</a:t>
            </a:fld>
            <a:endParaRPr lang="en-GB" dirty="0"/>
          </a:p>
        </p:txBody>
      </p:sp>
    </p:spTree>
    <p:extLst>
      <p:ext uri="{BB962C8B-B14F-4D97-AF65-F5344CB8AC3E}">
        <p14:creationId xmlns:p14="http://schemas.microsoft.com/office/powerpoint/2010/main" val="44632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201" y="21195983"/>
            <a:ext cx="12832080" cy="2503921"/>
          </a:xfrm>
        </p:spPr>
        <p:txBody>
          <a:bodyPr anchor="b"/>
          <a:lstStyle>
            <a:lvl1pPr algn="l">
              <a:defRPr sz="6200" b="1"/>
            </a:lvl1pPr>
          </a:lstStyle>
          <a:p>
            <a:r>
              <a:rPr lang="en-US"/>
              <a:t>Click to edit Master title style</a:t>
            </a:r>
            <a:endParaRPr lang="en-IE"/>
          </a:p>
        </p:txBody>
      </p:sp>
      <p:sp>
        <p:nvSpPr>
          <p:cNvPr id="3" name="Picture Placeholder 2"/>
          <p:cNvSpPr>
            <a:spLocks noGrp="1"/>
          </p:cNvSpPr>
          <p:nvPr>
            <p:ph type="pic" idx="1"/>
          </p:nvPr>
        </p:nvSpPr>
        <p:spPr>
          <a:xfrm>
            <a:off x="4193201" y="2707729"/>
            <a:ext cx="12832080" cy="18167985"/>
          </a:xfrm>
        </p:spPr>
        <p:txBody>
          <a:bodyPr/>
          <a:lstStyle>
            <a:lvl1pPr marL="0" indent="0">
              <a:buNone/>
              <a:defRPr sz="9900"/>
            </a:lvl1pPr>
            <a:lvl2pPr marL="1408810" indent="0">
              <a:buNone/>
              <a:defRPr sz="8600"/>
            </a:lvl2pPr>
            <a:lvl3pPr marL="2817620" indent="0">
              <a:buNone/>
              <a:defRPr sz="7400"/>
            </a:lvl3pPr>
            <a:lvl4pPr marL="4226430" indent="0">
              <a:buNone/>
              <a:defRPr sz="6200"/>
            </a:lvl4pPr>
            <a:lvl5pPr marL="5635240" indent="0">
              <a:buNone/>
              <a:defRPr sz="6200"/>
            </a:lvl5pPr>
            <a:lvl6pPr marL="7044050" indent="0">
              <a:buNone/>
              <a:defRPr sz="6200"/>
            </a:lvl6pPr>
            <a:lvl7pPr marL="8452857" indent="0">
              <a:buNone/>
              <a:defRPr sz="6200"/>
            </a:lvl7pPr>
            <a:lvl8pPr marL="9861670" indent="0">
              <a:buNone/>
              <a:defRPr sz="6200"/>
            </a:lvl8pPr>
            <a:lvl9pPr marL="11270476" indent="0">
              <a:buNone/>
              <a:defRPr sz="6200"/>
            </a:lvl9pPr>
          </a:lstStyle>
          <a:p>
            <a:pPr lvl="0"/>
            <a:endParaRPr lang="en-IE" noProof="0" dirty="0"/>
          </a:p>
        </p:txBody>
      </p:sp>
      <p:sp>
        <p:nvSpPr>
          <p:cNvPr id="4" name="Text Placeholder 3"/>
          <p:cNvSpPr>
            <a:spLocks noGrp="1"/>
          </p:cNvSpPr>
          <p:nvPr>
            <p:ph type="body" sz="half" idx="2"/>
          </p:nvPr>
        </p:nvSpPr>
        <p:spPr>
          <a:xfrm>
            <a:off x="4193201" y="23699904"/>
            <a:ext cx="12832080" cy="3552074"/>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D4BC1F58-64B1-45ED-85F5-FFBBC03AAB19}" type="slidenum">
              <a:rPr lang="en-GB"/>
              <a:pPr>
                <a:defRPr/>
              </a:pPr>
              <a:t>‹#›</a:t>
            </a:fld>
            <a:endParaRPr lang="en-GB" dirty="0"/>
          </a:p>
        </p:txBody>
      </p:sp>
    </p:spTree>
    <p:extLst>
      <p:ext uri="{BB962C8B-B14F-4D97-AF65-F5344CB8AC3E}">
        <p14:creationId xmlns:p14="http://schemas.microsoft.com/office/powerpoint/2010/main" val="339058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4010" y="2693172"/>
            <a:ext cx="18178780" cy="504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1604010" y="8749167"/>
            <a:ext cx="18178780" cy="18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1604010"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defRPr sz="4300"/>
            </a:lvl1pPr>
          </a:lstStyle>
          <a:p>
            <a:pPr>
              <a:defRPr/>
            </a:pPr>
            <a:endParaRPr lang="en-GB" dirty="0"/>
          </a:p>
        </p:txBody>
      </p:sp>
      <p:sp>
        <p:nvSpPr>
          <p:cNvPr id="1029" name="Rectangle 5"/>
          <p:cNvSpPr>
            <a:spLocks noGrp="1" noChangeArrowheads="1"/>
          </p:cNvSpPr>
          <p:nvPr>
            <p:ph type="ftr" sz="quarter" idx="3"/>
          </p:nvPr>
        </p:nvSpPr>
        <p:spPr bwMode="auto">
          <a:xfrm>
            <a:off x="7307157" y="27586806"/>
            <a:ext cx="6772487"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ctr">
              <a:defRPr sz="4300"/>
            </a:lvl1pPr>
          </a:lstStyle>
          <a:p>
            <a:pPr>
              <a:defRPr/>
            </a:pPr>
            <a:endParaRPr lang="en-GB" dirty="0"/>
          </a:p>
        </p:txBody>
      </p:sp>
      <p:sp>
        <p:nvSpPr>
          <p:cNvPr id="1030" name="Rectangle 6"/>
          <p:cNvSpPr>
            <a:spLocks noGrp="1" noChangeArrowheads="1"/>
          </p:cNvSpPr>
          <p:nvPr>
            <p:ph type="sldNum" sz="quarter" idx="4"/>
          </p:nvPr>
        </p:nvSpPr>
        <p:spPr bwMode="auto">
          <a:xfrm>
            <a:off x="15327207"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r">
              <a:defRPr sz="4300"/>
            </a:lvl1pPr>
          </a:lstStyle>
          <a:p>
            <a:pPr>
              <a:defRPr/>
            </a:pPr>
            <a:fld id="{88256243-3619-405D-A723-0537E891641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3600">
          <a:solidFill>
            <a:schemeClr val="tx2"/>
          </a:solidFill>
          <a:latin typeface="+mj-lt"/>
          <a:ea typeface="+mj-ea"/>
          <a:cs typeface="+mj-cs"/>
        </a:defRPr>
      </a:lvl1pPr>
      <a:lvl2pPr algn="ctr" rtl="0" eaLnBrk="0" fontAlgn="base" hangingPunct="0">
        <a:spcBef>
          <a:spcPct val="0"/>
        </a:spcBef>
        <a:spcAft>
          <a:spcPct val="0"/>
        </a:spcAft>
        <a:defRPr sz="13600">
          <a:solidFill>
            <a:schemeClr val="tx2"/>
          </a:solidFill>
          <a:latin typeface="Times New Roman" pitchFamily="18" charset="0"/>
        </a:defRPr>
      </a:lvl2pPr>
      <a:lvl3pPr algn="ctr" rtl="0" eaLnBrk="0" fontAlgn="base" hangingPunct="0">
        <a:spcBef>
          <a:spcPct val="0"/>
        </a:spcBef>
        <a:spcAft>
          <a:spcPct val="0"/>
        </a:spcAft>
        <a:defRPr sz="13600">
          <a:solidFill>
            <a:schemeClr val="tx2"/>
          </a:solidFill>
          <a:latin typeface="Times New Roman" pitchFamily="18" charset="0"/>
        </a:defRPr>
      </a:lvl3pPr>
      <a:lvl4pPr algn="ctr" rtl="0" eaLnBrk="0" fontAlgn="base" hangingPunct="0">
        <a:spcBef>
          <a:spcPct val="0"/>
        </a:spcBef>
        <a:spcAft>
          <a:spcPct val="0"/>
        </a:spcAft>
        <a:defRPr sz="13600">
          <a:solidFill>
            <a:schemeClr val="tx2"/>
          </a:solidFill>
          <a:latin typeface="Times New Roman" pitchFamily="18" charset="0"/>
        </a:defRPr>
      </a:lvl4pPr>
      <a:lvl5pPr algn="ctr" rtl="0" eaLnBrk="0" fontAlgn="base" hangingPunct="0">
        <a:spcBef>
          <a:spcPct val="0"/>
        </a:spcBef>
        <a:spcAft>
          <a:spcPct val="0"/>
        </a:spcAft>
        <a:defRPr sz="13600">
          <a:solidFill>
            <a:schemeClr val="tx2"/>
          </a:solidFill>
          <a:latin typeface="Times New Roman" pitchFamily="18" charset="0"/>
        </a:defRPr>
      </a:lvl5pPr>
      <a:lvl6pPr marL="1408810" algn="ctr" rtl="0" fontAlgn="base">
        <a:spcBef>
          <a:spcPct val="0"/>
        </a:spcBef>
        <a:spcAft>
          <a:spcPct val="0"/>
        </a:spcAft>
        <a:defRPr sz="13600">
          <a:solidFill>
            <a:schemeClr val="tx2"/>
          </a:solidFill>
          <a:latin typeface="Times New Roman" pitchFamily="18" charset="0"/>
        </a:defRPr>
      </a:lvl6pPr>
      <a:lvl7pPr marL="2817620" algn="ctr" rtl="0" fontAlgn="base">
        <a:spcBef>
          <a:spcPct val="0"/>
        </a:spcBef>
        <a:spcAft>
          <a:spcPct val="0"/>
        </a:spcAft>
        <a:defRPr sz="13600">
          <a:solidFill>
            <a:schemeClr val="tx2"/>
          </a:solidFill>
          <a:latin typeface="Times New Roman" pitchFamily="18" charset="0"/>
        </a:defRPr>
      </a:lvl7pPr>
      <a:lvl8pPr marL="4226430" algn="ctr" rtl="0" fontAlgn="base">
        <a:spcBef>
          <a:spcPct val="0"/>
        </a:spcBef>
        <a:spcAft>
          <a:spcPct val="0"/>
        </a:spcAft>
        <a:defRPr sz="13600">
          <a:solidFill>
            <a:schemeClr val="tx2"/>
          </a:solidFill>
          <a:latin typeface="Times New Roman" pitchFamily="18" charset="0"/>
        </a:defRPr>
      </a:lvl8pPr>
      <a:lvl9pPr marL="5635240" algn="ctr" rtl="0" fontAlgn="base">
        <a:spcBef>
          <a:spcPct val="0"/>
        </a:spcBef>
        <a:spcAft>
          <a:spcPct val="0"/>
        </a:spcAft>
        <a:defRPr sz="13600">
          <a:solidFill>
            <a:schemeClr val="tx2"/>
          </a:solidFill>
          <a:latin typeface="Times New Roman" pitchFamily="18" charset="0"/>
        </a:defRPr>
      </a:lvl9pPr>
    </p:titleStyle>
    <p:bodyStyle>
      <a:lvl1pPr marL="1056608" indent="-1056608" algn="l" rtl="0" eaLnBrk="0" fontAlgn="base" hangingPunct="0">
        <a:spcBef>
          <a:spcPct val="20000"/>
        </a:spcBef>
        <a:spcAft>
          <a:spcPct val="0"/>
        </a:spcAft>
        <a:buChar char="•"/>
        <a:defRPr sz="9900">
          <a:solidFill>
            <a:schemeClr val="tx1"/>
          </a:solidFill>
          <a:latin typeface="+mn-lt"/>
          <a:ea typeface="+mn-ea"/>
          <a:cs typeface="+mn-cs"/>
        </a:defRPr>
      </a:lvl1pPr>
      <a:lvl2pPr marL="2289316" indent="-880506" algn="l" rtl="0" eaLnBrk="0" fontAlgn="base" hangingPunct="0">
        <a:spcBef>
          <a:spcPct val="20000"/>
        </a:spcBef>
        <a:spcAft>
          <a:spcPct val="0"/>
        </a:spcAft>
        <a:buChar char="–"/>
        <a:defRPr sz="8600">
          <a:solidFill>
            <a:schemeClr val="tx1"/>
          </a:solidFill>
          <a:latin typeface="+mn-lt"/>
        </a:defRPr>
      </a:lvl2pPr>
      <a:lvl3pPr marL="3522023" indent="-704403" algn="l" rtl="0" eaLnBrk="0" fontAlgn="base" hangingPunct="0">
        <a:spcBef>
          <a:spcPct val="20000"/>
        </a:spcBef>
        <a:spcAft>
          <a:spcPct val="0"/>
        </a:spcAft>
        <a:buChar char="•"/>
        <a:defRPr sz="7400">
          <a:solidFill>
            <a:schemeClr val="tx1"/>
          </a:solidFill>
          <a:latin typeface="+mn-lt"/>
        </a:defRPr>
      </a:lvl3pPr>
      <a:lvl4pPr marL="4930833" indent="-704403" algn="l" rtl="0" eaLnBrk="0" fontAlgn="base" hangingPunct="0">
        <a:spcBef>
          <a:spcPct val="20000"/>
        </a:spcBef>
        <a:spcAft>
          <a:spcPct val="0"/>
        </a:spcAft>
        <a:buChar char="–"/>
        <a:defRPr sz="6200">
          <a:solidFill>
            <a:schemeClr val="tx1"/>
          </a:solidFill>
          <a:latin typeface="+mn-lt"/>
        </a:defRPr>
      </a:lvl4pPr>
      <a:lvl5pPr marL="6339643" indent="-704403" algn="l" rtl="0" eaLnBrk="0" fontAlgn="base" hangingPunct="0">
        <a:spcBef>
          <a:spcPct val="20000"/>
        </a:spcBef>
        <a:spcAft>
          <a:spcPct val="0"/>
        </a:spcAft>
        <a:buChar char="»"/>
        <a:defRPr sz="6200">
          <a:solidFill>
            <a:schemeClr val="tx1"/>
          </a:solidFill>
          <a:latin typeface="+mn-lt"/>
        </a:defRPr>
      </a:lvl5pPr>
      <a:lvl6pPr marL="7748453" indent="-704403" algn="l" rtl="0" fontAlgn="base">
        <a:spcBef>
          <a:spcPct val="20000"/>
        </a:spcBef>
        <a:spcAft>
          <a:spcPct val="0"/>
        </a:spcAft>
        <a:buChar char="»"/>
        <a:defRPr sz="6200">
          <a:solidFill>
            <a:schemeClr val="tx1"/>
          </a:solidFill>
          <a:latin typeface="+mn-lt"/>
        </a:defRPr>
      </a:lvl6pPr>
      <a:lvl7pPr marL="9157263" indent="-704403" algn="l" rtl="0" fontAlgn="base">
        <a:spcBef>
          <a:spcPct val="20000"/>
        </a:spcBef>
        <a:spcAft>
          <a:spcPct val="0"/>
        </a:spcAft>
        <a:buChar char="»"/>
        <a:defRPr sz="6200">
          <a:solidFill>
            <a:schemeClr val="tx1"/>
          </a:solidFill>
          <a:latin typeface="+mn-lt"/>
        </a:defRPr>
      </a:lvl7pPr>
      <a:lvl8pPr marL="10566073" indent="-704403" algn="l" rtl="0" fontAlgn="base">
        <a:spcBef>
          <a:spcPct val="20000"/>
        </a:spcBef>
        <a:spcAft>
          <a:spcPct val="0"/>
        </a:spcAft>
        <a:buChar char="»"/>
        <a:defRPr sz="6200">
          <a:solidFill>
            <a:schemeClr val="tx1"/>
          </a:solidFill>
          <a:latin typeface="+mn-lt"/>
        </a:defRPr>
      </a:lvl8pPr>
      <a:lvl9pPr marL="11974883" indent="-704403" algn="l" rtl="0" fontAlgn="base">
        <a:spcBef>
          <a:spcPct val="20000"/>
        </a:spcBef>
        <a:spcAft>
          <a:spcPct val="0"/>
        </a:spcAft>
        <a:buChar char="»"/>
        <a:defRPr sz="6200">
          <a:solidFill>
            <a:schemeClr val="tx1"/>
          </a:solidFill>
          <a:latin typeface="+mn-lt"/>
        </a:defRPr>
      </a:lvl9pPr>
    </p:bodyStyle>
    <p:otherStyle>
      <a:defPPr>
        <a:defRPr lang="en-US"/>
      </a:defPPr>
      <a:lvl1pPr marL="0" algn="l" defTabSz="2817620" rtl="0" eaLnBrk="1" latinLnBrk="0" hangingPunct="1">
        <a:defRPr sz="5500" kern="1200">
          <a:solidFill>
            <a:schemeClr val="tx1"/>
          </a:solidFill>
          <a:latin typeface="+mn-lt"/>
          <a:ea typeface="+mn-ea"/>
          <a:cs typeface="+mn-cs"/>
        </a:defRPr>
      </a:lvl1pPr>
      <a:lvl2pPr marL="1408810" algn="l" defTabSz="2817620" rtl="0" eaLnBrk="1" latinLnBrk="0" hangingPunct="1">
        <a:defRPr sz="5500" kern="1200">
          <a:solidFill>
            <a:schemeClr val="tx1"/>
          </a:solidFill>
          <a:latin typeface="+mn-lt"/>
          <a:ea typeface="+mn-ea"/>
          <a:cs typeface="+mn-cs"/>
        </a:defRPr>
      </a:lvl2pPr>
      <a:lvl3pPr marL="2817620" algn="l" defTabSz="2817620" rtl="0" eaLnBrk="1" latinLnBrk="0" hangingPunct="1">
        <a:defRPr sz="5500" kern="1200">
          <a:solidFill>
            <a:schemeClr val="tx1"/>
          </a:solidFill>
          <a:latin typeface="+mn-lt"/>
          <a:ea typeface="+mn-ea"/>
          <a:cs typeface="+mn-cs"/>
        </a:defRPr>
      </a:lvl3pPr>
      <a:lvl4pPr marL="4226430" algn="l" defTabSz="2817620" rtl="0" eaLnBrk="1" latinLnBrk="0" hangingPunct="1">
        <a:defRPr sz="5500" kern="1200">
          <a:solidFill>
            <a:schemeClr val="tx1"/>
          </a:solidFill>
          <a:latin typeface="+mn-lt"/>
          <a:ea typeface="+mn-ea"/>
          <a:cs typeface="+mn-cs"/>
        </a:defRPr>
      </a:lvl4pPr>
      <a:lvl5pPr marL="5635240" algn="l" defTabSz="2817620" rtl="0" eaLnBrk="1" latinLnBrk="0" hangingPunct="1">
        <a:defRPr sz="5500" kern="1200">
          <a:solidFill>
            <a:schemeClr val="tx1"/>
          </a:solidFill>
          <a:latin typeface="+mn-lt"/>
          <a:ea typeface="+mn-ea"/>
          <a:cs typeface="+mn-cs"/>
        </a:defRPr>
      </a:lvl5pPr>
      <a:lvl6pPr marL="7044050" algn="l" defTabSz="2817620" rtl="0" eaLnBrk="1" latinLnBrk="0" hangingPunct="1">
        <a:defRPr sz="5500" kern="1200">
          <a:solidFill>
            <a:schemeClr val="tx1"/>
          </a:solidFill>
          <a:latin typeface="+mn-lt"/>
          <a:ea typeface="+mn-ea"/>
          <a:cs typeface="+mn-cs"/>
        </a:defRPr>
      </a:lvl6pPr>
      <a:lvl7pPr marL="8452857" algn="l" defTabSz="2817620" rtl="0" eaLnBrk="1" latinLnBrk="0" hangingPunct="1">
        <a:defRPr sz="5500" kern="1200">
          <a:solidFill>
            <a:schemeClr val="tx1"/>
          </a:solidFill>
          <a:latin typeface="+mn-lt"/>
          <a:ea typeface="+mn-ea"/>
          <a:cs typeface="+mn-cs"/>
        </a:defRPr>
      </a:lvl7pPr>
      <a:lvl8pPr marL="9861670" algn="l" defTabSz="2817620" rtl="0" eaLnBrk="1" latinLnBrk="0" hangingPunct="1">
        <a:defRPr sz="5500" kern="1200">
          <a:solidFill>
            <a:schemeClr val="tx1"/>
          </a:solidFill>
          <a:latin typeface="+mn-lt"/>
          <a:ea typeface="+mn-ea"/>
          <a:cs typeface="+mn-cs"/>
        </a:defRPr>
      </a:lvl8pPr>
      <a:lvl9pPr marL="11270476" algn="l" defTabSz="2817620"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df"/><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173725" y="4695092"/>
            <a:ext cx="19395316" cy="4887513"/>
          </a:xfrm>
          <a:prstGeom prst="rect">
            <a:avLst/>
          </a:prstGeom>
          <a:solidFill>
            <a:schemeClr val="accent6">
              <a:lumMod val="20000"/>
              <a:lumOff val="80000"/>
              <a:alpha val="34000"/>
            </a:schemeClr>
          </a:solidFill>
          <a:ln>
            <a:solidFill>
              <a:srgbClr val="191966"/>
            </a:solidFill>
          </a:ln>
        </p:spPr>
        <p:txBody>
          <a:bodyPr wrap="square" rtlCol="0">
            <a:spAutoFit/>
          </a:bodyPr>
          <a:lstStyle/>
          <a:p>
            <a:endParaRPr lang="en-US" dirty="0">
              <a:ln>
                <a:solidFill>
                  <a:srgbClr val="191966"/>
                </a:solidFill>
              </a:ln>
            </a:endParaRPr>
          </a:p>
        </p:txBody>
      </p:sp>
      <p:sp>
        <p:nvSpPr>
          <p:cNvPr id="2050" name="Rectangle 2"/>
          <p:cNvSpPr>
            <a:spLocks noGrp="1" noChangeArrowheads="1"/>
          </p:cNvSpPr>
          <p:nvPr>
            <p:ph type="title" idx="4294967295"/>
          </p:nvPr>
        </p:nvSpPr>
        <p:spPr>
          <a:xfrm>
            <a:off x="3358587" y="2120403"/>
            <a:ext cx="15372963" cy="2144832"/>
          </a:xfrm>
        </p:spPr>
        <p:txBody>
          <a:bodyPr/>
          <a:lstStyle/>
          <a:p>
            <a:pPr eaLnBrk="1" hangingPunct="1"/>
            <a:r>
              <a:rPr lang="en-GB" sz="2800" dirty="0">
                <a:latin typeface="Lucida Sans"/>
                <a:cs typeface="Lucida Sans"/>
              </a:rPr>
              <a:t>Joey Tatú – BSc (Honours) in Computing – Software Development</a:t>
            </a:r>
          </a:p>
        </p:txBody>
      </p:sp>
      <p:sp>
        <p:nvSpPr>
          <p:cNvPr id="2051" name="Text Box 19"/>
          <p:cNvSpPr txBox="1">
            <a:spLocks noChangeArrowheads="1"/>
          </p:cNvSpPr>
          <p:nvPr/>
        </p:nvSpPr>
        <p:spPr bwMode="auto">
          <a:xfrm>
            <a:off x="16540117" y="3028000"/>
            <a:ext cx="866362" cy="66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IE" sz="2500" dirty="0"/>
          </a:p>
        </p:txBody>
      </p:sp>
      <p:sp>
        <p:nvSpPr>
          <p:cNvPr id="2055" name="Text Box 670"/>
          <p:cNvSpPr txBox="1">
            <a:spLocks noChangeArrowheads="1"/>
          </p:cNvSpPr>
          <p:nvPr/>
        </p:nvSpPr>
        <p:spPr bwMode="auto">
          <a:xfrm>
            <a:off x="994073" y="492015"/>
            <a:ext cx="20208546" cy="179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ctr"/>
            <a:r>
              <a:rPr lang="en-US" sz="4900" dirty="0">
                <a:solidFill>
                  <a:schemeClr val="tx2"/>
                </a:solidFill>
                <a:latin typeface="Lucida Sans"/>
                <a:cs typeface="Lucida Sans"/>
              </a:rPr>
              <a:t>Automatic Retinopathy Detection Using</a:t>
            </a:r>
          </a:p>
          <a:p>
            <a:pPr lvl="0" algn="ctr"/>
            <a:r>
              <a:rPr lang="en-US" sz="4900" dirty="0">
                <a:solidFill>
                  <a:schemeClr val="tx2"/>
                </a:solidFill>
                <a:latin typeface="Lucida Sans"/>
                <a:cs typeface="Lucida Sans"/>
              </a:rPr>
              <a:t>Digital Image Processing via a Smart Device</a:t>
            </a:r>
          </a:p>
        </p:txBody>
      </p:sp>
      <p:sp>
        <p:nvSpPr>
          <p:cNvPr id="2058" name="Text Box 1338"/>
          <p:cNvSpPr txBox="1">
            <a:spLocks noChangeArrowheads="1"/>
          </p:cNvSpPr>
          <p:nvPr/>
        </p:nvSpPr>
        <p:spPr bwMode="auto">
          <a:xfrm>
            <a:off x="25040378" y="19895499"/>
            <a:ext cx="574275" cy="66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500" dirty="0">
              <a:latin typeface="Arial" charset="0"/>
            </a:endParaRPr>
          </a:p>
        </p:txBody>
      </p:sp>
      <p:sp>
        <p:nvSpPr>
          <p:cNvPr id="2083" name="Text Box 271"/>
          <p:cNvSpPr txBox="1">
            <a:spLocks noChangeArrowheads="1"/>
          </p:cNvSpPr>
          <p:nvPr/>
        </p:nvSpPr>
        <p:spPr bwMode="auto">
          <a:xfrm>
            <a:off x="1168242" y="5100838"/>
            <a:ext cx="9010295" cy="57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71" tIns="9235" rIns="18471" bIns="9235">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p:txBody>
      </p:sp>
      <p:sp>
        <p:nvSpPr>
          <p:cNvPr id="2084" name="Rectangle 10"/>
          <p:cNvSpPr>
            <a:spLocks noChangeArrowheads="1"/>
          </p:cNvSpPr>
          <p:nvPr/>
        </p:nvSpPr>
        <p:spPr bwMode="auto">
          <a:xfrm>
            <a:off x="9614797" y="5026086"/>
            <a:ext cx="2661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r>
              <a:rPr lang="en-GB" sz="3100" b="1" u="sng" dirty="0">
                <a:solidFill>
                  <a:srgbClr val="000099"/>
                </a:solidFill>
                <a:latin typeface="Lucida Sans"/>
                <a:cs typeface="Lucida Sans"/>
              </a:rPr>
              <a:t>Abstract:</a:t>
            </a:r>
            <a:endParaRPr lang="en-GB" sz="3100" dirty="0">
              <a:solidFill>
                <a:srgbClr val="000099"/>
              </a:solidFill>
              <a:latin typeface="Lucida Sans"/>
              <a:cs typeface="Lucida Sans"/>
            </a:endParaRPr>
          </a:p>
        </p:txBody>
      </p:sp>
      <p:cxnSp>
        <p:nvCxnSpPr>
          <p:cNvPr id="12" name="Straight Connector 11"/>
          <p:cNvCxnSpPr/>
          <p:nvPr/>
        </p:nvCxnSpPr>
        <p:spPr>
          <a:xfrm flipV="1">
            <a:off x="836666" y="4294517"/>
            <a:ext cx="19713481" cy="0"/>
          </a:xfrm>
          <a:prstGeom prst="line">
            <a:avLst/>
          </a:prstGeom>
          <a:ln>
            <a:solidFill>
              <a:srgbClr val="191966"/>
            </a:solidFill>
          </a:ln>
        </p:spPr>
        <p:style>
          <a:lnRef idx="3">
            <a:schemeClr val="accent6"/>
          </a:lnRef>
          <a:fillRef idx="0">
            <a:schemeClr val="accent6"/>
          </a:fillRef>
          <a:effectRef idx="2">
            <a:schemeClr val="accent6"/>
          </a:effectRef>
          <a:fontRef idx="minor">
            <a:schemeClr val="tx1"/>
          </a:fontRef>
        </p:style>
      </p:cxnSp>
      <p:sp>
        <p:nvSpPr>
          <p:cNvPr id="2059" name="Rectangle 2645"/>
          <p:cNvSpPr>
            <a:spLocks noChangeArrowheads="1"/>
          </p:cNvSpPr>
          <p:nvPr/>
        </p:nvSpPr>
        <p:spPr bwMode="auto">
          <a:xfrm>
            <a:off x="11898882" y="8483429"/>
            <a:ext cx="3807050" cy="3934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0" name="Rectangle 2708"/>
          <p:cNvSpPr>
            <a:spLocks noChangeArrowheads="1"/>
          </p:cNvSpPr>
          <p:nvPr/>
        </p:nvSpPr>
        <p:spPr bwMode="auto">
          <a:xfrm>
            <a:off x="16329713" y="8419877"/>
            <a:ext cx="3896159" cy="392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7" name="Rectangle 1980"/>
          <p:cNvSpPr>
            <a:spLocks noChangeArrowheads="1"/>
          </p:cNvSpPr>
          <p:nvPr/>
        </p:nvSpPr>
        <p:spPr bwMode="auto">
          <a:xfrm>
            <a:off x="16134167" y="10406430"/>
            <a:ext cx="3985270" cy="491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64" name="Text Box 271"/>
          <p:cNvSpPr txBox="1">
            <a:spLocks noChangeArrowheads="1"/>
          </p:cNvSpPr>
          <p:nvPr/>
        </p:nvSpPr>
        <p:spPr bwMode="auto">
          <a:xfrm>
            <a:off x="11295548" y="6057047"/>
            <a:ext cx="9010180" cy="118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928" tIns="28462" rIns="56928" bIns="28462">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a:p>
            <a:pPr algn="just"/>
            <a:r>
              <a:rPr lang="en-US" sz="2500" dirty="0"/>
              <a:t>     </a:t>
            </a:r>
            <a:endParaRPr lang="en-GB" sz="1800" b="1" baseline="30000" dirty="0">
              <a:latin typeface="Arial" charset="0"/>
            </a:endParaRPr>
          </a:p>
        </p:txBody>
      </p:sp>
      <p:pic>
        <p:nvPicPr>
          <p:cNvPr id="74" name="Picture 73" descr="NCI Logo_outlin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089950" y="1019636"/>
            <a:ext cx="2892687" cy="1730996"/>
          </a:xfrm>
          <a:prstGeom prst="rect">
            <a:avLst/>
          </a:prstGeom>
        </p:spPr>
      </p:pic>
      <p:sp>
        <p:nvSpPr>
          <p:cNvPr id="80" name="TextBox 79"/>
          <p:cNvSpPr txBox="1"/>
          <p:nvPr/>
        </p:nvSpPr>
        <p:spPr>
          <a:xfrm>
            <a:off x="1135242" y="9909723"/>
            <a:ext cx="9158899" cy="9197760"/>
          </a:xfrm>
          <a:prstGeom prst="rect">
            <a:avLst/>
          </a:prstGeom>
          <a:solidFill>
            <a:srgbClr val="FFFFFF"/>
          </a:solidFill>
          <a:ln>
            <a:solidFill>
              <a:srgbClr val="191966"/>
            </a:solidFill>
          </a:ln>
        </p:spPr>
        <p:txBody>
          <a:bodyPr wrap="square" rtlCol="0">
            <a:spAutoFit/>
          </a:bodyPr>
          <a:lstStyle/>
          <a:p>
            <a:endParaRPr lang="en-US" dirty="0">
              <a:ln>
                <a:solidFill>
                  <a:srgbClr val="191966"/>
                </a:solidFill>
              </a:ln>
            </a:endParaRPr>
          </a:p>
        </p:txBody>
      </p:sp>
      <p:sp>
        <p:nvSpPr>
          <p:cNvPr id="84" name="Rectangle 10"/>
          <p:cNvSpPr>
            <a:spLocks noChangeArrowheads="1"/>
          </p:cNvSpPr>
          <p:nvPr/>
        </p:nvSpPr>
        <p:spPr bwMode="auto">
          <a:xfrm>
            <a:off x="3438646" y="9965108"/>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Project Explanation</a:t>
            </a:r>
          </a:p>
        </p:txBody>
      </p:sp>
      <p:sp>
        <p:nvSpPr>
          <p:cNvPr id="88" name="TextBox 87"/>
          <p:cNvSpPr txBox="1"/>
          <p:nvPr/>
        </p:nvSpPr>
        <p:spPr>
          <a:xfrm>
            <a:off x="10927576" y="9927428"/>
            <a:ext cx="9602982" cy="9197760"/>
          </a:xfrm>
          <a:prstGeom prst="rect">
            <a:avLst/>
          </a:prstGeom>
          <a:solidFill>
            <a:schemeClr val="bg1">
              <a:lumMod val="85000"/>
            </a:schemeClr>
          </a:solidFill>
          <a:ln>
            <a:solidFill>
              <a:srgbClr val="191966"/>
            </a:solidFill>
          </a:ln>
        </p:spPr>
        <p:txBody>
          <a:bodyPr wrap="square" rtlCol="0">
            <a:spAutoFit/>
          </a:bodyPr>
          <a:lstStyle/>
          <a:p>
            <a:endParaRPr lang="en-US" dirty="0">
              <a:ln>
                <a:solidFill>
                  <a:srgbClr val="191966"/>
                </a:solidFill>
              </a:ln>
            </a:endParaRPr>
          </a:p>
        </p:txBody>
      </p:sp>
      <p:sp>
        <p:nvSpPr>
          <p:cNvPr id="89" name="Rectangle 10"/>
          <p:cNvSpPr>
            <a:spLocks noChangeArrowheads="1"/>
          </p:cNvSpPr>
          <p:nvPr/>
        </p:nvSpPr>
        <p:spPr bwMode="auto">
          <a:xfrm>
            <a:off x="13497579" y="9972409"/>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Screenshots</a:t>
            </a:r>
          </a:p>
        </p:txBody>
      </p:sp>
      <p:sp>
        <p:nvSpPr>
          <p:cNvPr id="91" name="TextBox 90"/>
          <p:cNvSpPr txBox="1"/>
          <p:nvPr/>
        </p:nvSpPr>
        <p:spPr>
          <a:xfrm>
            <a:off x="1409543" y="19438934"/>
            <a:ext cx="19377606" cy="9197760"/>
          </a:xfrm>
          <a:prstGeom prst="rect">
            <a:avLst/>
          </a:prstGeom>
          <a:noFill/>
          <a:ln>
            <a:solidFill>
              <a:srgbClr val="191966"/>
            </a:solidFill>
          </a:ln>
        </p:spPr>
        <p:txBody>
          <a:bodyPr wrap="square" rtlCol="0">
            <a:spAutoFit/>
          </a:bodyPr>
          <a:lstStyle/>
          <a:p>
            <a:endParaRPr lang="en-US" dirty="0">
              <a:ln>
                <a:solidFill>
                  <a:srgbClr val="191966"/>
                </a:solidFill>
              </a:ln>
            </a:endParaRPr>
          </a:p>
        </p:txBody>
      </p:sp>
      <p:sp>
        <p:nvSpPr>
          <p:cNvPr id="99" name="Rectangle 10"/>
          <p:cNvSpPr>
            <a:spLocks noChangeArrowheads="1"/>
          </p:cNvSpPr>
          <p:nvPr/>
        </p:nvSpPr>
        <p:spPr bwMode="auto">
          <a:xfrm>
            <a:off x="8390341" y="19489772"/>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Technologies used</a:t>
            </a:r>
          </a:p>
        </p:txBody>
      </p:sp>
      <p:sp>
        <p:nvSpPr>
          <p:cNvPr id="2" name="TextBox 1">
            <a:extLst>
              <a:ext uri="{FF2B5EF4-FFF2-40B4-BE49-F238E27FC236}">
                <a16:creationId xmlns:a16="http://schemas.microsoft.com/office/drawing/2014/main" id="{A3790653-3C73-4A13-8033-38C16A19B8AC}"/>
              </a:ext>
            </a:extLst>
          </p:cNvPr>
          <p:cNvSpPr txBox="1"/>
          <p:nvPr/>
        </p:nvSpPr>
        <p:spPr>
          <a:xfrm>
            <a:off x="1129759" y="5725249"/>
            <a:ext cx="19362316" cy="3939540"/>
          </a:xfrm>
          <a:prstGeom prst="rect">
            <a:avLst/>
          </a:prstGeom>
          <a:noFill/>
        </p:spPr>
        <p:txBody>
          <a:bodyPr wrap="square" rtlCol="0">
            <a:spAutoFit/>
          </a:bodyPr>
          <a:lstStyle/>
          <a:p>
            <a:pPr algn="ctr"/>
            <a:r>
              <a:rPr lang="en-US" sz="5000" dirty="0"/>
              <a:t>I have built an Android application that tests for diabetic retinopathy. Diabetic retinopathy is a complication of diabetes that, if left undiagnosed, can lead to blindness. My application will allow untrained medical staff, who are not eye doctors, to screen the retinas of a patient’s eyes for signs of damage</a:t>
            </a:r>
            <a:endParaRPr lang="en-IE" sz="5000" dirty="0"/>
          </a:p>
        </p:txBody>
      </p:sp>
      <p:sp>
        <p:nvSpPr>
          <p:cNvPr id="3" name="TextBox 2">
            <a:extLst>
              <a:ext uri="{FF2B5EF4-FFF2-40B4-BE49-F238E27FC236}">
                <a16:creationId xmlns:a16="http://schemas.microsoft.com/office/drawing/2014/main" id="{44B3BF4D-DDB3-4D13-8375-86B4E27EE51D}"/>
              </a:ext>
            </a:extLst>
          </p:cNvPr>
          <p:cNvSpPr txBox="1"/>
          <p:nvPr/>
        </p:nvSpPr>
        <p:spPr>
          <a:xfrm>
            <a:off x="1166284" y="10681160"/>
            <a:ext cx="9127857" cy="8171468"/>
          </a:xfrm>
          <a:prstGeom prst="rect">
            <a:avLst/>
          </a:prstGeom>
          <a:noFill/>
        </p:spPr>
        <p:txBody>
          <a:bodyPr wrap="square" rtlCol="0">
            <a:spAutoFit/>
          </a:bodyPr>
          <a:lstStyle/>
          <a:p>
            <a:pPr algn="ctr"/>
            <a:r>
              <a:rPr lang="en-US" sz="2100" dirty="0"/>
              <a:t>The Project involves creating an Android application that tests for diabetic retinopathy. The application will allow untrained medical staff, who are not eye doctors, to use the application to screen for diabetic retinopathy in a patient.</a:t>
            </a:r>
          </a:p>
          <a:p>
            <a:pPr algn="ctr"/>
            <a:r>
              <a:rPr lang="en-US" sz="2100" dirty="0"/>
              <a:t>Diabetic retinopathy is classed in stages from I to V, where stage 0 is where a patient does not have any issues, stage I is a mild case and stage V is the most</a:t>
            </a:r>
          </a:p>
          <a:p>
            <a:pPr algn="ctr"/>
            <a:r>
              <a:rPr lang="en-US" sz="2100" dirty="0"/>
              <a:t>severe case.</a:t>
            </a:r>
          </a:p>
          <a:p>
            <a:pPr algn="ctr"/>
            <a:endParaRPr lang="en-US" sz="2100" dirty="0"/>
          </a:p>
          <a:p>
            <a:pPr algn="ctr"/>
            <a:r>
              <a:rPr lang="en-US" sz="2100" dirty="0"/>
              <a:t>During the creation of the application, a model maker called TensorFlow Lite was used to create a model of reference photos of the five stages of diabetic retinopathy. A photo of the patient’s eye is uploaded to the device and is compared to the reference images in the model.</a:t>
            </a:r>
          </a:p>
          <a:p>
            <a:pPr algn="ctr"/>
            <a:endParaRPr lang="en-US" sz="2100" dirty="0"/>
          </a:p>
          <a:p>
            <a:pPr algn="ctr"/>
            <a:r>
              <a:rPr lang="en-US" sz="2100" dirty="0"/>
              <a:t>The application highlights where there is an issue and shows the probability of a match as a percentage and what stage of dialethic retinopathy the patient has. These results are also sent to the patient’s file via mobile Internet or local Wi-Fi. All communication between the device and database is encrypted.</a:t>
            </a:r>
          </a:p>
          <a:p>
            <a:pPr algn="ctr"/>
            <a:endParaRPr lang="en-US" sz="2100" dirty="0"/>
          </a:p>
          <a:p>
            <a:pPr algn="ctr"/>
            <a:r>
              <a:rPr lang="en-US" sz="2100" dirty="0"/>
              <a:t>If the probability result is over 60%, the patient may have diabetic retinopathy. If this is the case, they are referred to the eye doctor for a more in-depth scan.</a:t>
            </a:r>
          </a:p>
          <a:p>
            <a:pPr algn="ctr"/>
            <a:r>
              <a:rPr lang="en-US" sz="2100" dirty="0"/>
              <a:t> The application uses Google and Facebook login features to identify the medical staff using the application and who is performing the screening on a patient. </a:t>
            </a:r>
          </a:p>
          <a:p>
            <a:pPr algn="ctr"/>
            <a:endParaRPr lang="en-US" sz="2100" dirty="0"/>
          </a:p>
          <a:p>
            <a:pPr algn="ctr"/>
            <a:r>
              <a:rPr lang="en-US" sz="2100" dirty="0"/>
              <a:t>This application assists in detecting diabetic retinopathy and allows the eye doctor’s time to be dedicated to patients with diabetic retinopathy. This can also severely decrease wait times for appointments.</a:t>
            </a:r>
          </a:p>
        </p:txBody>
      </p:sp>
      <p:pic>
        <p:nvPicPr>
          <p:cNvPr id="5" name="Picture 4" descr="Graphical user interface, application&#10;&#10;Description automatically generated">
            <a:extLst>
              <a:ext uri="{FF2B5EF4-FFF2-40B4-BE49-F238E27FC236}">
                <a16:creationId xmlns:a16="http://schemas.microsoft.com/office/drawing/2014/main" id="{C5DB3903-9BE6-4D03-ABFE-34B802C47D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37301" y="10495629"/>
            <a:ext cx="2286355" cy="4064630"/>
          </a:xfrm>
          <a:prstGeom prst="rect">
            <a:avLst/>
          </a:prstGeom>
        </p:spPr>
      </p:pic>
      <p:pic>
        <p:nvPicPr>
          <p:cNvPr id="7" name="Picture 6" descr="Graphical user interface, website&#10;&#10;Description automatically generated">
            <a:extLst>
              <a:ext uri="{FF2B5EF4-FFF2-40B4-BE49-F238E27FC236}">
                <a16:creationId xmlns:a16="http://schemas.microsoft.com/office/drawing/2014/main" id="{CA09290E-3D2A-4B13-B7B4-64F7B9ED728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439919" y="10495702"/>
            <a:ext cx="2290462" cy="4071931"/>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5B81E98A-5941-4697-9748-4F2E9578CDE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17342" y="10495629"/>
            <a:ext cx="2286355" cy="4064630"/>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4EC9C379-B5E6-4793-A67A-BE9124242E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90658" y="10488328"/>
            <a:ext cx="2286354" cy="4064630"/>
          </a:xfrm>
          <a:prstGeom prst="rect">
            <a:avLst/>
          </a:prstGeom>
        </p:spPr>
      </p:pic>
      <p:sp>
        <p:nvSpPr>
          <p:cNvPr id="15" name="TextBox 14">
            <a:extLst>
              <a:ext uri="{FF2B5EF4-FFF2-40B4-BE49-F238E27FC236}">
                <a16:creationId xmlns:a16="http://schemas.microsoft.com/office/drawing/2014/main" id="{5CF6D4B5-6681-42A1-9FF5-1A554EC5759D}"/>
              </a:ext>
            </a:extLst>
          </p:cNvPr>
          <p:cNvSpPr txBox="1"/>
          <p:nvPr/>
        </p:nvSpPr>
        <p:spPr>
          <a:xfrm>
            <a:off x="11015852" y="14512936"/>
            <a:ext cx="9569572" cy="4708981"/>
          </a:xfrm>
          <a:prstGeom prst="rect">
            <a:avLst/>
          </a:prstGeom>
          <a:noFill/>
        </p:spPr>
        <p:txBody>
          <a:bodyPr wrap="square" rtlCol="0">
            <a:spAutoFit/>
          </a:bodyPr>
          <a:lstStyle/>
          <a:p>
            <a:pPr marL="457200" indent="-457200">
              <a:buAutoNum type="arabicPeriod"/>
            </a:pPr>
            <a:r>
              <a:rPr lang="en-IE" sz="2000" dirty="0"/>
              <a:t>The user can sign in with Google of Facebook. Their ID and name are stored.</a:t>
            </a:r>
            <a:br>
              <a:rPr lang="en-IE" sz="2000" dirty="0"/>
            </a:br>
            <a:endParaRPr lang="en-IE" sz="2000" dirty="0"/>
          </a:p>
          <a:p>
            <a:pPr marL="457200" indent="-457200">
              <a:buAutoNum type="arabicPeriod"/>
            </a:pPr>
            <a:r>
              <a:rPr lang="en-IE" sz="2000" dirty="0"/>
              <a:t>The user enters the patient’s ID, which is also stored. From here, the user can sign out or revoke access to Google or Facebook.</a:t>
            </a:r>
            <a:br>
              <a:rPr lang="en-IE" sz="2000" dirty="0"/>
            </a:br>
            <a:endParaRPr lang="en-IE" sz="2000" dirty="0"/>
          </a:p>
          <a:p>
            <a:pPr marL="457200" indent="-457200">
              <a:buAutoNum type="arabicPeriod"/>
            </a:pPr>
            <a:r>
              <a:rPr lang="en-IE" sz="2000" dirty="0"/>
              <a:t>The image is selected from either</a:t>
            </a:r>
            <a:br>
              <a:rPr lang="en-IE" sz="2000" dirty="0"/>
            </a:br>
            <a:r>
              <a:rPr lang="en-IE" sz="2000" dirty="0"/>
              <a:t>the camera or Gallery.</a:t>
            </a:r>
            <a:br>
              <a:rPr lang="en-IE" sz="2000" dirty="0"/>
            </a:br>
            <a:endParaRPr lang="en-IE" sz="2000" dirty="0"/>
          </a:p>
          <a:p>
            <a:pPr marL="457200" indent="-457200">
              <a:buAutoNum type="arabicPeriod"/>
            </a:pPr>
            <a:r>
              <a:rPr lang="en-IE" sz="2000" dirty="0"/>
              <a:t>The app compares the image to</a:t>
            </a:r>
            <a:br>
              <a:rPr lang="en-IE" sz="2000" dirty="0"/>
            </a:br>
            <a:r>
              <a:rPr lang="en-IE" sz="2000" dirty="0"/>
              <a:t>the previously generated</a:t>
            </a:r>
            <a:br>
              <a:rPr lang="en-IE" sz="2000" dirty="0"/>
            </a:br>
            <a:r>
              <a:rPr lang="en-IE" sz="2000" dirty="0"/>
              <a:t>TensorFlow Lite model and</a:t>
            </a:r>
            <a:br>
              <a:rPr lang="en-IE" sz="2000" dirty="0"/>
            </a:br>
            <a:r>
              <a:rPr lang="en-IE" sz="2000" dirty="0"/>
              <a:t>provides a calculated result.</a:t>
            </a:r>
          </a:p>
          <a:p>
            <a:pPr marL="457200" indent="-457200">
              <a:buAutoNum type="arabicPeriod"/>
            </a:pPr>
            <a:endParaRPr lang="en-IE" sz="2000" dirty="0"/>
          </a:p>
          <a:p>
            <a:pPr marL="457200" indent="-457200">
              <a:buAutoNum type="arabicPeriod"/>
            </a:pPr>
            <a:r>
              <a:rPr lang="en-IE" sz="2000" dirty="0"/>
              <a:t>After selecting “Submit”, the</a:t>
            </a:r>
            <a:br>
              <a:rPr lang="en-IE" sz="2000" dirty="0"/>
            </a:br>
            <a:r>
              <a:rPr lang="en-IE" sz="2000" dirty="0"/>
              <a:t>results are sent to the database.</a:t>
            </a:r>
          </a:p>
        </p:txBody>
      </p:sp>
      <p:pic>
        <p:nvPicPr>
          <p:cNvPr id="14" name="Picture 13" descr="Graphical user interface, text, application&#10;&#10;Description automatically generated">
            <a:extLst>
              <a:ext uri="{FF2B5EF4-FFF2-40B4-BE49-F238E27FC236}">
                <a16:creationId xmlns:a16="http://schemas.microsoft.com/office/drawing/2014/main" id="{69BB4D97-E4EC-4331-BBF3-41E30F96A9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171098" y="16246249"/>
            <a:ext cx="5320977" cy="2725104"/>
          </a:xfrm>
          <a:prstGeom prst="rect">
            <a:avLst/>
          </a:prstGeom>
        </p:spPr>
      </p:pic>
      <p:sp>
        <p:nvSpPr>
          <p:cNvPr id="16" name="TextBox 15">
            <a:extLst>
              <a:ext uri="{FF2B5EF4-FFF2-40B4-BE49-F238E27FC236}">
                <a16:creationId xmlns:a16="http://schemas.microsoft.com/office/drawing/2014/main" id="{94D80F5A-93F4-4B64-8D97-A1B5B8F3C044}"/>
              </a:ext>
            </a:extLst>
          </p:cNvPr>
          <p:cNvSpPr txBox="1"/>
          <p:nvPr/>
        </p:nvSpPr>
        <p:spPr>
          <a:xfrm>
            <a:off x="11015852" y="14212460"/>
            <a:ext cx="9476223" cy="307777"/>
          </a:xfrm>
          <a:prstGeom prst="rect">
            <a:avLst/>
          </a:prstGeom>
          <a:noFill/>
        </p:spPr>
        <p:txBody>
          <a:bodyPr wrap="square" rtlCol="0">
            <a:spAutoFit/>
          </a:bodyPr>
          <a:lstStyle/>
          <a:p>
            <a:r>
              <a:rPr lang="en-IE" sz="1400" dirty="0"/>
              <a:t>1.		            2.			   </a:t>
            </a:r>
          </a:p>
        </p:txBody>
      </p:sp>
      <p:sp>
        <p:nvSpPr>
          <p:cNvPr id="17" name="TextBox 16">
            <a:extLst>
              <a:ext uri="{FF2B5EF4-FFF2-40B4-BE49-F238E27FC236}">
                <a16:creationId xmlns:a16="http://schemas.microsoft.com/office/drawing/2014/main" id="{D7B305C0-BB15-4C22-850D-057BA243892E}"/>
              </a:ext>
            </a:extLst>
          </p:cNvPr>
          <p:cNvSpPr txBox="1"/>
          <p:nvPr/>
        </p:nvSpPr>
        <p:spPr>
          <a:xfrm>
            <a:off x="15800638" y="13884870"/>
            <a:ext cx="4732805" cy="307777"/>
          </a:xfrm>
          <a:prstGeom prst="rect">
            <a:avLst/>
          </a:prstGeom>
          <a:noFill/>
        </p:spPr>
        <p:txBody>
          <a:bodyPr wrap="square" rtlCol="0">
            <a:spAutoFit/>
          </a:bodyPr>
          <a:lstStyle/>
          <a:p>
            <a:r>
              <a:rPr lang="en-IE" sz="1400" dirty="0"/>
              <a:t>3.		            4.</a:t>
            </a:r>
          </a:p>
        </p:txBody>
      </p:sp>
      <p:sp>
        <p:nvSpPr>
          <p:cNvPr id="18" name="TextBox 17">
            <a:extLst>
              <a:ext uri="{FF2B5EF4-FFF2-40B4-BE49-F238E27FC236}">
                <a16:creationId xmlns:a16="http://schemas.microsoft.com/office/drawing/2014/main" id="{0EE3F8D3-2D86-49BC-9121-9BB6B7A96910}"/>
              </a:ext>
            </a:extLst>
          </p:cNvPr>
          <p:cNvSpPr txBox="1"/>
          <p:nvPr/>
        </p:nvSpPr>
        <p:spPr>
          <a:xfrm>
            <a:off x="15171098" y="18629113"/>
            <a:ext cx="963069" cy="369332"/>
          </a:xfrm>
          <a:prstGeom prst="rect">
            <a:avLst/>
          </a:prstGeom>
          <a:noFill/>
        </p:spPr>
        <p:txBody>
          <a:bodyPr wrap="square" rtlCol="0">
            <a:spAutoFit/>
          </a:bodyPr>
          <a:lstStyle/>
          <a:p>
            <a:r>
              <a:rPr lang="en-IE" sz="1800" dirty="0"/>
              <a:t>5.</a:t>
            </a:r>
          </a:p>
        </p:txBody>
      </p:sp>
      <p:pic>
        <p:nvPicPr>
          <p:cNvPr id="20" name="Picture 19">
            <a:extLst>
              <a:ext uri="{FF2B5EF4-FFF2-40B4-BE49-F238E27FC236}">
                <a16:creationId xmlns:a16="http://schemas.microsoft.com/office/drawing/2014/main" id="{0C0D400C-6F58-4CC2-B912-5BD876DEFA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909242" y="20564789"/>
            <a:ext cx="6840941" cy="2162735"/>
          </a:xfrm>
          <a:prstGeom prst="rect">
            <a:avLst/>
          </a:prstGeom>
        </p:spPr>
      </p:pic>
      <p:pic>
        <p:nvPicPr>
          <p:cNvPr id="22" name="Picture 21" descr="Logo&#10;&#10;Description automatically generated">
            <a:extLst>
              <a:ext uri="{FF2B5EF4-FFF2-40B4-BE49-F238E27FC236}">
                <a16:creationId xmlns:a16="http://schemas.microsoft.com/office/drawing/2014/main" id="{ED536C4A-17DA-432D-9C1D-2CCD9BFA7A0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5984" y="25714721"/>
            <a:ext cx="5103184" cy="2571526"/>
          </a:xfrm>
          <a:prstGeom prst="rect">
            <a:avLst/>
          </a:prstGeom>
        </p:spPr>
      </p:pic>
      <p:pic>
        <p:nvPicPr>
          <p:cNvPr id="24" name="Picture 23" descr="Shape, background pattern&#10;&#10;Description automatically generated">
            <a:extLst>
              <a:ext uri="{FF2B5EF4-FFF2-40B4-BE49-F238E27FC236}">
                <a16:creationId xmlns:a16="http://schemas.microsoft.com/office/drawing/2014/main" id="{F04FC755-5879-42BC-875C-43E38BC4086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563392" y="21415694"/>
            <a:ext cx="2428733" cy="3114850"/>
          </a:xfrm>
          <a:prstGeom prst="rect">
            <a:avLst/>
          </a:prstGeom>
        </p:spPr>
      </p:pic>
      <p:sp>
        <p:nvSpPr>
          <p:cNvPr id="25" name="TextBox 24">
            <a:extLst>
              <a:ext uri="{FF2B5EF4-FFF2-40B4-BE49-F238E27FC236}">
                <a16:creationId xmlns:a16="http://schemas.microsoft.com/office/drawing/2014/main" id="{6206D70C-F54E-4D86-9AD0-6ACF365A7EA2}"/>
              </a:ext>
            </a:extLst>
          </p:cNvPr>
          <p:cNvSpPr txBox="1"/>
          <p:nvPr/>
        </p:nvSpPr>
        <p:spPr>
          <a:xfrm>
            <a:off x="9229304" y="24530544"/>
            <a:ext cx="3251113" cy="523220"/>
          </a:xfrm>
          <a:prstGeom prst="rect">
            <a:avLst/>
          </a:prstGeom>
          <a:noFill/>
        </p:spPr>
        <p:txBody>
          <a:bodyPr wrap="square" rtlCol="0">
            <a:spAutoFit/>
          </a:bodyPr>
          <a:lstStyle/>
          <a:p>
            <a:r>
              <a:rPr lang="en-IE" sz="2800" dirty="0"/>
              <a:t>Google Play Services</a:t>
            </a:r>
          </a:p>
        </p:txBody>
      </p:sp>
      <p:pic>
        <p:nvPicPr>
          <p:cNvPr id="27" name="Picture 26" descr="Logo&#10;&#10;Description automatically generated">
            <a:extLst>
              <a:ext uri="{FF2B5EF4-FFF2-40B4-BE49-F238E27FC236}">
                <a16:creationId xmlns:a16="http://schemas.microsoft.com/office/drawing/2014/main" id="{4FE202C5-4FF0-4454-BCF1-4B361DAF7FF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510909" y="23710696"/>
            <a:ext cx="4899219" cy="4084724"/>
          </a:xfrm>
          <a:prstGeom prst="rect">
            <a:avLst/>
          </a:prstGeom>
        </p:spPr>
      </p:pic>
      <p:pic>
        <p:nvPicPr>
          <p:cNvPr id="29" name="Picture 28">
            <a:extLst>
              <a:ext uri="{FF2B5EF4-FFF2-40B4-BE49-F238E27FC236}">
                <a16:creationId xmlns:a16="http://schemas.microsoft.com/office/drawing/2014/main" id="{43FA34BD-5048-4A24-8E31-30BD563952D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53370" y="20116388"/>
            <a:ext cx="7108964" cy="1999396"/>
          </a:xfrm>
          <a:prstGeom prst="rect">
            <a:avLst/>
          </a:prstGeom>
        </p:spPr>
      </p:pic>
      <p:pic>
        <p:nvPicPr>
          <p:cNvPr id="31" name="Picture 30" descr="A picture containing text, clipart&#10;&#10;Description automatically generated">
            <a:extLst>
              <a:ext uri="{FF2B5EF4-FFF2-40B4-BE49-F238E27FC236}">
                <a16:creationId xmlns:a16="http://schemas.microsoft.com/office/drawing/2014/main" id="{23F036F3-1E51-4DA0-9F35-DE44D6DF872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66572" y="23188703"/>
            <a:ext cx="4762500" cy="1876425"/>
          </a:xfrm>
          <a:prstGeom prst="rect">
            <a:avLst/>
          </a:prstGeom>
        </p:spPr>
      </p:pic>
      <p:pic>
        <p:nvPicPr>
          <p:cNvPr id="33" name="Picture 32" descr="Logo&#10;&#10;Description automatically generated">
            <a:extLst>
              <a:ext uri="{FF2B5EF4-FFF2-40B4-BE49-F238E27FC236}">
                <a16:creationId xmlns:a16="http://schemas.microsoft.com/office/drawing/2014/main" id="{9E857AAB-9AC3-42B2-BC43-7D895194400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89639" y="25732850"/>
            <a:ext cx="4927157" cy="285786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7542</TotalTime>
  <Words>490</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Lucida Sans</vt:lpstr>
      <vt:lpstr>Times New Roman</vt:lpstr>
      <vt:lpstr>Default Design</vt:lpstr>
      <vt:lpstr>Joey Tatú – BSc (Honours) in Computing – Software Development</vt:lpstr>
    </vt:vector>
  </TitlesOfParts>
  <Company>NUI Maynooth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immunogenicity of Human Mesenchymal Stem Cells J.M. Ryan and B. P. Mahon Mucosal Immunology Laboratory, Institute of Immunology, NUI Maynooth, Co. Kildare, ireland.</dc:title>
  <dc:creator>plawlor</dc:creator>
  <cp:lastModifiedBy>Joey Tatú</cp:lastModifiedBy>
  <cp:revision>232</cp:revision>
  <cp:lastPrinted>2010-10-11T09:33:37Z</cp:lastPrinted>
  <dcterms:created xsi:type="dcterms:W3CDTF">2013-05-01T11:03:42Z</dcterms:created>
  <dcterms:modified xsi:type="dcterms:W3CDTF">2021-05-11T14:39:05Z</dcterms:modified>
</cp:coreProperties>
</file>