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8"/>
  </p:notesMasterIdLst>
  <p:sldIdLst>
    <p:sldId id="256" r:id="rId2"/>
    <p:sldId id="265" r:id="rId3"/>
    <p:sldId id="259" r:id="rId4"/>
    <p:sldId id="262" r:id="rId5"/>
    <p:sldId id="261" r:id="rId6"/>
    <p:sldId id="291" r:id="rId7"/>
    <p:sldId id="267" r:id="rId8"/>
    <p:sldId id="268" r:id="rId9"/>
    <p:sldId id="269" r:id="rId10"/>
    <p:sldId id="271" r:id="rId11"/>
    <p:sldId id="285" r:id="rId12"/>
    <p:sldId id="272" r:id="rId13"/>
    <p:sldId id="275" r:id="rId14"/>
    <p:sldId id="273" r:id="rId15"/>
    <p:sldId id="274" r:id="rId16"/>
    <p:sldId id="300" r:id="rId17"/>
    <p:sldId id="277" r:id="rId18"/>
    <p:sldId id="280" r:id="rId19"/>
    <p:sldId id="283" r:id="rId20"/>
    <p:sldId id="260" r:id="rId21"/>
    <p:sldId id="284" r:id="rId22"/>
    <p:sldId id="292" r:id="rId23"/>
    <p:sldId id="293" r:id="rId24"/>
    <p:sldId id="286" r:id="rId25"/>
    <p:sldId id="296" r:id="rId26"/>
    <p:sldId id="288" r:id="rId27"/>
    <p:sldId id="287" r:id="rId28"/>
    <p:sldId id="294" r:id="rId29"/>
    <p:sldId id="295" r:id="rId30"/>
    <p:sldId id="298" r:id="rId31"/>
    <p:sldId id="297" r:id="rId32"/>
    <p:sldId id="290" r:id="rId33"/>
    <p:sldId id="270" r:id="rId34"/>
    <p:sldId id="279" r:id="rId35"/>
    <p:sldId id="289" r:id="rId36"/>
    <p:sldId id="29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B30BE-F521-7A40-AE3A-849F61FCF753}" v="2473" dt="2018-12-13T21:21:15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6"/>
    <p:restoredTop sz="86430"/>
  </p:normalViewPr>
  <p:slideViewPr>
    <p:cSldViewPr snapToGrid="0" snapToObjects="1">
      <p:cViewPr>
        <p:scale>
          <a:sx n="140" d="100"/>
          <a:sy n="140" d="100"/>
        </p:scale>
        <p:origin x="5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泓宇 滕" userId="47ea6d2c0dbf896c" providerId="LiveId" clId="{E89B30BE-F521-7A40-AE3A-849F61FCF753}"/>
    <pc:docChg chg="undo redo custSel addSld delSld modSld sldOrd modMainMaster">
      <pc:chgData name="泓宇 滕" userId="47ea6d2c0dbf896c" providerId="LiveId" clId="{E89B30BE-F521-7A40-AE3A-849F61FCF753}" dt="2018-12-13T21:21:15.371" v="7449" actId="27918"/>
      <pc:docMkLst>
        <pc:docMk/>
      </pc:docMkLst>
      <pc:sldChg chg="modSp">
        <pc:chgData name="泓宇 滕" userId="47ea6d2c0dbf896c" providerId="LiveId" clId="{E89B30BE-F521-7A40-AE3A-849F61FCF753}" dt="2018-12-12T09:51:26.075" v="5279" actId="115"/>
        <pc:sldMkLst>
          <pc:docMk/>
          <pc:sldMk cId="2825669202" sldId="256"/>
        </pc:sldMkLst>
        <pc:spChg chg="mod">
          <ac:chgData name="泓宇 滕" userId="47ea6d2c0dbf896c" providerId="LiveId" clId="{E89B30BE-F521-7A40-AE3A-849F61FCF753}" dt="2018-12-12T09:51:26.075" v="5279" actId="115"/>
          <ac:spMkLst>
            <pc:docMk/>
            <pc:sldMk cId="2825669202" sldId="256"/>
            <ac:spMk id="3" creationId="{F6BAD750-72CF-BD47-B433-B1B4E54B6C37}"/>
          </ac:spMkLst>
        </pc:spChg>
      </pc:sldChg>
      <pc:sldChg chg="addSp modSp">
        <pc:chgData name="泓宇 滕" userId="47ea6d2c0dbf896c" providerId="LiveId" clId="{E89B30BE-F521-7A40-AE3A-849F61FCF753}" dt="2018-12-13T09:09:31.041" v="7387" actId="20577"/>
        <pc:sldMkLst>
          <pc:docMk/>
          <pc:sldMk cId="442663525" sldId="260"/>
        </pc:sldMkLst>
        <pc:spChg chg="add mod">
          <ac:chgData name="泓宇 滕" userId="47ea6d2c0dbf896c" providerId="LiveId" clId="{E89B30BE-F521-7A40-AE3A-849F61FCF753}" dt="2018-12-13T00:29:13.797" v="7280" actId="6549"/>
          <ac:spMkLst>
            <pc:docMk/>
            <pc:sldMk cId="442663525" sldId="260"/>
            <ac:spMk id="3" creationId="{515FC897-3C55-8846-AF6D-7D796AC600C8}"/>
          </ac:spMkLst>
        </pc:spChg>
        <pc:spChg chg="mod">
          <ac:chgData name="泓宇 滕" userId="47ea6d2c0dbf896c" providerId="LiveId" clId="{E89B30BE-F521-7A40-AE3A-849F61FCF753}" dt="2018-12-13T09:09:31.041" v="7387" actId="20577"/>
          <ac:spMkLst>
            <pc:docMk/>
            <pc:sldMk cId="442663525" sldId="260"/>
            <ac:spMk id="15" creationId="{5996F4C5-0E75-DA4F-A1FF-748F9C7AAA13}"/>
          </ac:spMkLst>
        </pc:spChg>
        <pc:spChg chg="mod">
          <ac:chgData name="泓宇 滕" userId="47ea6d2c0dbf896c" providerId="LiveId" clId="{E89B30BE-F521-7A40-AE3A-849F61FCF753}" dt="2018-12-09T12:00:33.938" v="1554" actId="1076"/>
          <ac:spMkLst>
            <pc:docMk/>
            <pc:sldMk cId="442663525" sldId="260"/>
            <ac:spMk id="19" creationId="{FB388269-ABE5-424F-9158-97DB38EC600F}"/>
          </ac:spMkLst>
        </pc:spChg>
        <pc:spChg chg="mod">
          <ac:chgData name="泓宇 滕" userId="47ea6d2c0dbf896c" providerId="LiveId" clId="{E89B30BE-F521-7A40-AE3A-849F61FCF753}" dt="2018-12-09T12:00:38.339" v="1555" actId="14100"/>
          <ac:spMkLst>
            <pc:docMk/>
            <pc:sldMk cId="442663525" sldId="260"/>
            <ac:spMk id="39" creationId="{BD4912C0-4FFF-224C-A718-D6E2DFD4CC59}"/>
          </ac:spMkLst>
        </pc:spChg>
        <pc:spChg chg="mod">
          <ac:chgData name="泓宇 滕" userId="47ea6d2c0dbf896c" providerId="LiveId" clId="{E89B30BE-F521-7A40-AE3A-849F61FCF753}" dt="2018-12-13T09:09:06.274" v="7386" actId="6549"/>
          <ac:spMkLst>
            <pc:docMk/>
            <pc:sldMk cId="442663525" sldId="260"/>
            <ac:spMk id="41" creationId="{3FD484C9-D214-3B4B-8ABD-042702027B65}"/>
          </ac:spMkLst>
        </pc:spChg>
        <pc:grpChg chg="mod">
          <ac:chgData name="泓宇 滕" userId="47ea6d2c0dbf896c" providerId="LiveId" clId="{E89B30BE-F521-7A40-AE3A-849F61FCF753}" dt="2018-12-09T12:00:48.181" v="1556" actId="1076"/>
          <ac:grpSpMkLst>
            <pc:docMk/>
            <pc:sldMk cId="442663525" sldId="260"/>
            <ac:grpSpMk id="42" creationId="{D59F00F6-D835-5C45-8CFD-637D244ED704}"/>
          </ac:grpSpMkLst>
        </pc:grpChg>
      </pc:sldChg>
      <pc:sldChg chg="addSp delSp modSp">
        <pc:chgData name="泓宇 滕" userId="47ea6d2c0dbf896c" providerId="LiveId" clId="{E89B30BE-F521-7A40-AE3A-849F61FCF753}" dt="2018-12-13T00:27:14.607" v="7271" actId="20577"/>
        <pc:sldMkLst>
          <pc:docMk/>
          <pc:sldMk cId="4043132185" sldId="261"/>
        </pc:sldMkLst>
        <pc:spChg chg="add mod">
          <ac:chgData name="泓宇 滕" userId="47ea6d2c0dbf896c" providerId="LiveId" clId="{E89B30BE-F521-7A40-AE3A-849F61FCF753}" dt="2018-12-12T23:33:32.207" v="6552"/>
          <ac:spMkLst>
            <pc:docMk/>
            <pc:sldMk cId="4043132185" sldId="261"/>
            <ac:spMk id="3" creationId="{CF73E38B-88AF-4445-893E-3A55B661493D}"/>
          </ac:spMkLst>
        </pc:spChg>
        <pc:spChg chg="mod">
          <ac:chgData name="泓宇 滕" userId="47ea6d2c0dbf896c" providerId="LiveId" clId="{E89B30BE-F521-7A40-AE3A-849F61FCF753}" dt="2018-12-13T00:27:14.607" v="7271" actId="20577"/>
          <ac:spMkLst>
            <pc:docMk/>
            <pc:sldMk cId="4043132185" sldId="261"/>
            <ac:spMk id="4" creationId="{E9F90678-A9B8-A547-8AD3-AB12301D59B5}"/>
          </ac:spMkLst>
        </pc:spChg>
        <pc:spChg chg="add del mod">
          <ac:chgData name="泓宇 滕" userId="47ea6d2c0dbf896c" providerId="LiveId" clId="{E89B30BE-F521-7A40-AE3A-849F61FCF753}" dt="2018-12-13T00:27:07.979" v="7269" actId="767"/>
          <ac:spMkLst>
            <pc:docMk/>
            <pc:sldMk cId="4043132185" sldId="261"/>
            <ac:spMk id="8" creationId="{7D1B6340-EB5E-A849-9446-774636CCAFA6}"/>
          </ac:spMkLst>
        </pc:spChg>
      </pc:sldChg>
      <pc:sldChg chg="addSp modSp modTransition modAnim">
        <pc:chgData name="泓宇 滕" userId="47ea6d2c0dbf896c" providerId="LiveId" clId="{E89B30BE-F521-7A40-AE3A-849F61FCF753}" dt="2018-12-13T08:43:44.625" v="7334" actId="20577"/>
        <pc:sldMkLst>
          <pc:docMk/>
          <pc:sldMk cId="273685159" sldId="267"/>
        </pc:sldMkLst>
        <pc:spChg chg="mod">
          <ac:chgData name="泓宇 滕" userId="47ea6d2c0dbf896c" providerId="LiveId" clId="{E89B30BE-F521-7A40-AE3A-849F61FCF753}" dt="2018-12-13T08:43:44.625" v="7334" actId="20577"/>
          <ac:spMkLst>
            <pc:docMk/>
            <pc:sldMk cId="273685159" sldId="267"/>
            <ac:spMk id="3" creationId="{DE972C57-581D-D54E-A795-56921F85C361}"/>
          </ac:spMkLst>
        </pc:spChg>
        <pc:spChg chg="mod">
          <ac:chgData name="泓宇 滕" userId="47ea6d2c0dbf896c" providerId="LiveId" clId="{E89B30BE-F521-7A40-AE3A-849F61FCF753}" dt="2018-12-12T23:50:16.446" v="7200" actId="27636"/>
          <ac:spMkLst>
            <pc:docMk/>
            <pc:sldMk cId="273685159" sldId="267"/>
            <ac:spMk id="4" creationId="{65945D3A-06CD-C84F-A7A0-0ABD3E45F763}"/>
          </ac:spMkLst>
        </pc:spChg>
        <pc:spChg chg="add mod">
          <ac:chgData name="泓宇 滕" userId="47ea6d2c0dbf896c" providerId="LiveId" clId="{E89B30BE-F521-7A40-AE3A-849F61FCF753}" dt="2018-12-12T23:38:34.867" v="6563" actId="6549"/>
          <ac:spMkLst>
            <pc:docMk/>
            <pc:sldMk cId="273685159" sldId="267"/>
            <ac:spMk id="7" creationId="{8168BBEF-3202-9448-9B41-55567E7CEE0F}"/>
          </ac:spMkLst>
        </pc:spChg>
      </pc:sldChg>
      <pc:sldChg chg="addSp delSp modSp modTransition modAnim modNotesTx">
        <pc:chgData name="泓宇 滕" userId="47ea6d2c0dbf896c" providerId="LiveId" clId="{E89B30BE-F521-7A40-AE3A-849F61FCF753}" dt="2018-12-13T09:32:24.782" v="7403" actId="20577"/>
        <pc:sldMkLst>
          <pc:docMk/>
          <pc:sldMk cId="3359203590" sldId="268"/>
        </pc:sldMkLst>
        <pc:spChg chg="mod">
          <ac:chgData name="泓宇 滕" userId="47ea6d2c0dbf896c" providerId="LiveId" clId="{E89B30BE-F521-7A40-AE3A-849F61FCF753}" dt="2018-12-12T23:47:02.310" v="7057" actId="20577"/>
          <ac:spMkLst>
            <pc:docMk/>
            <pc:sldMk cId="3359203590" sldId="268"/>
            <ac:spMk id="3" creationId="{D1EDADA1-52D8-6B4D-91A0-070A0CBD614A}"/>
          </ac:spMkLst>
        </pc:spChg>
        <pc:spChg chg="add del mod">
          <ac:chgData name="泓宇 滕" userId="47ea6d2c0dbf896c" providerId="LiveId" clId="{E89B30BE-F521-7A40-AE3A-849F61FCF753}" dt="2018-12-13T00:27:23.114" v="7273" actId="478"/>
          <ac:spMkLst>
            <pc:docMk/>
            <pc:sldMk cId="3359203590" sldId="268"/>
            <ac:spMk id="6" creationId="{F45C6396-94EC-774F-9CA6-E6A60B93D087}"/>
          </ac:spMkLst>
        </pc:spChg>
      </pc:sldChg>
      <pc:sldChg chg="modAnim">
        <pc:chgData name="泓宇 滕" userId="47ea6d2c0dbf896c" providerId="LiveId" clId="{E89B30BE-F521-7A40-AE3A-849F61FCF753}" dt="2018-12-13T09:33:13.140" v="7404"/>
        <pc:sldMkLst>
          <pc:docMk/>
          <pc:sldMk cId="157780056" sldId="269"/>
        </pc:sldMkLst>
      </pc:sldChg>
      <pc:sldChg chg="modSp modAnim">
        <pc:chgData name="泓宇 滕" userId="47ea6d2c0dbf896c" providerId="LiveId" clId="{E89B30BE-F521-7A40-AE3A-849F61FCF753}" dt="2018-12-13T08:50:45.434" v="7341" actId="20577"/>
        <pc:sldMkLst>
          <pc:docMk/>
          <pc:sldMk cId="2857875481" sldId="271"/>
        </pc:sldMkLst>
        <pc:spChg chg="mod">
          <ac:chgData name="泓宇 滕" userId="47ea6d2c0dbf896c" providerId="LiveId" clId="{E89B30BE-F521-7A40-AE3A-849F61FCF753}" dt="2018-12-13T08:49:58.201" v="7335" actId="20577"/>
          <ac:spMkLst>
            <pc:docMk/>
            <pc:sldMk cId="2857875481" sldId="271"/>
            <ac:spMk id="3" creationId="{4CDB9A80-BD34-8145-AB44-230BE9D13CC7}"/>
          </ac:spMkLst>
        </pc:spChg>
        <pc:graphicFrameChg chg="modGraphic">
          <ac:chgData name="泓宇 滕" userId="47ea6d2c0dbf896c" providerId="LiveId" clId="{E89B30BE-F521-7A40-AE3A-849F61FCF753}" dt="2018-12-13T08:50:45.434" v="7341" actId="20577"/>
          <ac:graphicFrameMkLst>
            <pc:docMk/>
            <pc:sldMk cId="2857875481" sldId="271"/>
            <ac:graphicFrameMk id="34" creationId="{0DCDCF74-4FDF-B840-9820-DE0DAAF29666}"/>
          </ac:graphicFrameMkLst>
        </pc:graphicFrameChg>
      </pc:sldChg>
      <pc:sldChg chg="modSp modTransition">
        <pc:chgData name="泓宇 滕" userId="47ea6d2c0dbf896c" providerId="LiveId" clId="{E89B30BE-F521-7A40-AE3A-849F61FCF753}" dt="2018-12-13T05:45:27.674" v="7317" actId="15"/>
        <pc:sldMkLst>
          <pc:docMk/>
          <pc:sldMk cId="1886116533" sldId="272"/>
        </pc:sldMkLst>
        <pc:spChg chg="mod">
          <ac:chgData name="泓宇 滕" userId="47ea6d2c0dbf896c" providerId="LiveId" clId="{E89B30BE-F521-7A40-AE3A-849F61FCF753}" dt="2018-12-13T05:45:27.674" v="7317" actId="15"/>
          <ac:spMkLst>
            <pc:docMk/>
            <pc:sldMk cId="1886116533" sldId="272"/>
            <ac:spMk id="6" creationId="{D800B9DC-6F0A-844D-BB40-86E48A6B9EAE}"/>
          </ac:spMkLst>
        </pc:spChg>
      </pc:sldChg>
      <pc:sldChg chg="modSp modAnim">
        <pc:chgData name="泓宇 滕" userId="47ea6d2c0dbf896c" providerId="LiveId" clId="{E89B30BE-F521-7A40-AE3A-849F61FCF753}" dt="2018-12-13T09:07:30.263" v="7385" actId="20577"/>
        <pc:sldMkLst>
          <pc:docMk/>
          <pc:sldMk cId="4133375694" sldId="277"/>
        </pc:sldMkLst>
        <pc:spChg chg="mod">
          <ac:chgData name="泓宇 滕" userId="47ea6d2c0dbf896c" providerId="LiveId" clId="{E89B30BE-F521-7A40-AE3A-849F61FCF753}" dt="2018-12-13T09:07:30.263" v="7385" actId="20577"/>
          <ac:spMkLst>
            <pc:docMk/>
            <pc:sldMk cId="4133375694" sldId="277"/>
            <ac:spMk id="3" creationId="{0026AFB1-E9FE-AB46-BDEB-A702AF3183A6}"/>
          </ac:spMkLst>
        </pc:spChg>
      </pc:sldChg>
      <pc:sldChg chg="addSp delSp modSp">
        <pc:chgData name="泓宇 滕" userId="47ea6d2c0dbf896c" providerId="LiveId" clId="{E89B30BE-F521-7A40-AE3A-849F61FCF753}" dt="2018-12-09T11:59:40.833" v="1550" actId="1076"/>
        <pc:sldMkLst>
          <pc:docMk/>
          <pc:sldMk cId="657990364" sldId="283"/>
        </pc:sldMkLst>
        <pc:spChg chg="mod">
          <ac:chgData name="泓宇 滕" userId="47ea6d2c0dbf896c" providerId="LiveId" clId="{E89B30BE-F521-7A40-AE3A-849F61FCF753}" dt="2018-12-09T11:59:09.732" v="1548" actId="1076"/>
          <ac:spMkLst>
            <pc:docMk/>
            <pc:sldMk cId="657990364" sldId="283"/>
            <ac:spMk id="9" creationId="{1DAC46F7-4242-6A4C-9B10-1748BFB1A06D}"/>
          </ac:spMkLst>
        </pc:spChg>
        <pc:spChg chg="mod">
          <ac:chgData name="泓宇 滕" userId="47ea6d2c0dbf896c" providerId="LiveId" clId="{E89B30BE-F521-7A40-AE3A-849F61FCF753}" dt="2018-12-09T11:59:02.712" v="1547" actId="1076"/>
          <ac:spMkLst>
            <pc:docMk/>
            <pc:sldMk cId="657990364" sldId="283"/>
            <ac:spMk id="11" creationId="{2374E76E-BE15-9341-B67F-228455890929}"/>
          </ac:spMkLst>
        </pc:spChg>
        <pc:spChg chg="mod">
          <ac:chgData name="泓宇 滕" userId="47ea6d2c0dbf896c" providerId="LiveId" clId="{E89B30BE-F521-7A40-AE3A-849F61FCF753}" dt="2018-12-09T11:59:17.890" v="1549" actId="1076"/>
          <ac:spMkLst>
            <pc:docMk/>
            <pc:sldMk cId="657990364" sldId="283"/>
            <ac:spMk id="19" creationId="{FB388269-ABE5-424F-9158-97DB38EC600F}"/>
          </ac:spMkLst>
        </pc:spChg>
        <pc:spChg chg="add del mod">
          <ac:chgData name="泓宇 滕" userId="47ea6d2c0dbf896c" providerId="LiveId" clId="{E89B30BE-F521-7A40-AE3A-849F61FCF753}" dt="2018-12-09T11:58:42.932" v="1544" actId="1076"/>
          <ac:spMkLst>
            <pc:docMk/>
            <pc:sldMk cId="657990364" sldId="283"/>
            <ac:spMk id="40" creationId="{2ACFABCA-924B-214A-8A00-D02F6E7185FE}"/>
          </ac:spMkLst>
        </pc:spChg>
        <pc:grpChg chg="add del mod">
          <ac:chgData name="泓宇 滕" userId="47ea6d2c0dbf896c" providerId="LiveId" clId="{E89B30BE-F521-7A40-AE3A-849F61FCF753}" dt="2018-12-09T11:59:40.833" v="1550" actId="1076"/>
          <ac:grpSpMkLst>
            <pc:docMk/>
            <pc:sldMk cId="657990364" sldId="283"/>
            <ac:grpSpMk id="4" creationId="{CF901B0C-727B-8447-B943-D76B14384B4B}"/>
          </ac:grpSpMkLst>
        </pc:grpChg>
        <pc:cxnChg chg="mod">
          <ac:chgData name="泓宇 滕" userId="47ea6d2c0dbf896c" providerId="LiveId" clId="{E89B30BE-F521-7A40-AE3A-849F61FCF753}" dt="2018-12-09T11:59:09.732" v="1548" actId="1076"/>
          <ac:cxnSpMkLst>
            <pc:docMk/>
            <pc:sldMk cId="657990364" sldId="283"/>
            <ac:cxnSpMk id="18" creationId="{A28FBA61-53DB-C849-B761-B548DC92BAF0}"/>
          </ac:cxnSpMkLst>
        </pc:cxnChg>
        <pc:cxnChg chg="mod">
          <ac:chgData name="泓宇 滕" userId="47ea6d2c0dbf896c" providerId="LiveId" clId="{E89B30BE-F521-7A40-AE3A-849F61FCF753}" dt="2018-12-09T11:59:09.732" v="1548" actId="1076"/>
          <ac:cxnSpMkLst>
            <pc:docMk/>
            <pc:sldMk cId="657990364" sldId="283"/>
            <ac:cxnSpMk id="24" creationId="{D5298501-B099-C345-A18A-581A3D94780A}"/>
          </ac:cxnSpMkLst>
        </pc:cxnChg>
        <pc:cxnChg chg="mod">
          <ac:chgData name="泓宇 滕" userId="47ea6d2c0dbf896c" providerId="LiveId" clId="{E89B30BE-F521-7A40-AE3A-849F61FCF753}" dt="2018-12-09T11:59:02.712" v="1547" actId="1076"/>
          <ac:cxnSpMkLst>
            <pc:docMk/>
            <pc:sldMk cId="657990364" sldId="283"/>
            <ac:cxnSpMk id="26" creationId="{0D279793-8608-0A47-B6EE-241A441CE763}"/>
          </ac:cxnSpMkLst>
        </pc:cxnChg>
      </pc:sldChg>
      <pc:sldChg chg="addSp delSp modSp modTransition">
        <pc:chgData name="泓宇 滕" userId="47ea6d2c0dbf896c" providerId="LiveId" clId="{E89B30BE-F521-7A40-AE3A-849F61FCF753}" dt="2018-12-12T23:34:03.337" v="6554"/>
        <pc:sldMkLst>
          <pc:docMk/>
          <pc:sldMk cId="3053669212" sldId="284"/>
        </pc:sldMkLst>
        <pc:spChg chg="add del mod">
          <ac:chgData name="泓宇 滕" userId="47ea6d2c0dbf896c" providerId="LiveId" clId="{E89B30BE-F521-7A40-AE3A-849F61FCF753}" dt="2018-12-12T23:27:51.238" v="6499" actId="478"/>
          <ac:spMkLst>
            <pc:docMk/>
            <pc:sldMk cId="3053669212" sldId="284"/>
            <ac:spMk id="2" creationId="{CE76D91D-ED12-EE44-9386-3FB64FE6AF7D}"/>
          </ac:spMkLst>
        </pc:spChg>
        <pc:spChg chg="add mod">
          <ac:chgData name="泓宇 滕" userId="47ea6d2c0dbf896c" providerId="LiveId" clId="{E89B30BE-F521-7A40-AE3A-849F61FCF753}" dt="2018-12-12T23:28:12.626" v="6500"/>
          <ac:spMkLst>
            <pc:docMk/>
            <pc:sldMk cId="3053669212" sldId="284"/>
            <ac:spMk id="3" creationId="{8ECD3655-E81E-984C-9A30-6824C432125D}"/>
          </ac:spMkLst>
        </pc:spChg>
        <pc:spChg chg="mod">
          <ac:chgData name="泓宇 滕" userId="47ea6d2c0dbf896c" providerId="LiveId" clId="{E89B30BE-F521-7A40-AE3A-849F61FCF753}" dt="2018-12-12T23:31:49.638" v="6529" actId="1076"/>
          <ac:spMkLst>
            <pc:docMk/>
            <pc:sldMk cId="3053669212" sldId="284"/>
            <ac:spMk id="5" creationId="{DDBD5B0E-C7E0-504B-9D8D-309045D6337B}"/>
          </ac:spMkLst>
        </pc:spChg>
        <pc:spChg chg="mod">
          <ac:chgData name="泓宇 滕" userId="47ea6d2c0dbf896c" providerId="LiveId" clId="{E89B30BE-F521-7A40-AE3A-849F61FCF753}" dt="2018-12-12T23:31:49.638" v="6529" actId="1076"/>
          <ac:spMkLst>
            <pc:docMk/>
            <pc:sldMk cId="3053669212" sldId="284"/>
            <ac:spMk id="6" creationId="{EF3101C2-46A1-BA46-B1F9-D79DA4F8DA71}"/>
          </ac:spMkLst>
        </pc:spChg>
        <pc:spChg chg="mod">
          <ac:chgData name="泓宇 滕" userId="47ea6d2c0dbf896c" providerId="LiveId" clId="{E89B30BE-F521-7A40-AE3A-849F61FCF753}" dt="2018-12-12T23:31:53.649" v="6536" actId="1035"/>
          <ac:spMkLst>
            <pc:docMk/>
            <pc:sldMk cId="3053669212" sldId="284"/>
            <ac:spMk id="13" creationId="{FC48A817-EA8E-A142-AAF8-216C744DF18C}"/>
          </ac:spMkLst>
        </pc:spChg>
        <pc:spChg chg="mod">
          <ac:chgData name="泓宇 滕" userId="47ea6d2c0dbf896c" providerId="LiveId" clId="{E89B30BE-F521-7A40-AE3A-849F61FCF753}" dt="2018-12-12T23:31:53.649" v="6536" actId="1035"/>
          <ac:spMkLst>
            <pc:docMk/>
            <pc:sldMk cId="3053669212" sldId="284"/>
            <ac:spMk id="14" creationId="{C472CEE0-880E-8840-829E-0ED121829A7E}"/>
          </ac:spMkLst>
        </pc:spChg>
      </pc:sldChg>
      <pc:sldChg chg="modSp modAnim modNotesTx">
        <pc:chgData name="泓宇 滕" userId="47ea6d2c0dbf896c" providerId="LiveId" clId="{E89B30BE-F521-7A40-AE3A-849F61FCF753}" dt="2018-12-13T09:40:03.070" v="7409" actId="20577"/>
        <pc:sldMkLst>
          <pc:docMk/>
          <pc:sldMk cId="60018646" sldId="285"/>
        </pc:sldMkLst>
        <pc:spChg chg="mod">
          <ac:chgData name="泓宇 滕" userId="47ea6d2c0dbf896c" providerId="LiveId" clId="{E89B30BE-F521-7A40-AE3A-849F61FCF753}" dt="2018-12-13T08:53:03.703" v="7345" actId="20577"/>
          <ac:spMkLst>
            <pc:docMk/>
            <pc:sldMk cId="60018646" sldId="285"/>
            <ac:spMk id="3" creationId="{26FA0951-C498-0F4D-8FC3-83F654C5D996}"/>
          </ac:spMkLst>
        </pc:spChg>
        <pc:spChg chg="mod">
          <ac:chgData name="泓宇 滕" userId="47ea6d2c0dbf896c" providerId="LiveId" clId="{E89B30BE-F521-7A40-AE3A-849F61FCF753}" dt="2018-12-13T09:40:03.070" v="7409" actId="20577"/>
          <ac:spMkLst>
            <pc:docMk/>
            <pc:sldMk cId="60018646" sldId="285"/>
            <ac:spMk id="4" creationId="{BC7392C1-8656-4C43-85FF-99C99856F374}"/>
          </ac:spMkLst>
        </pc:spChg>
      </pc:sldChg>
      <pc:sldChg chg="modSp">
        <pc:chgData name="泓宇 滕" userId="47ea6d2c0dbf896c" providerId="LiveId" clId="{E89B30BE-F521-7A40-AE3A-849F61FCF753}" dt="2018-12-11T07:41:07.750" v="2483" actId="20577"/>
        <pc:sldMkLst>
          <pc:docMk/>
          <pc:sldMk cId="373009893" sldId="286"/>
        </pc:sldMkLst>
        <pc:spChg chg="mod">
          <ac:chgData name="泓宇 滕" userId="47ea6d2c0dbf896c" providerId="LiveId" clId="{E89B30BE-F521-7A40-AE3A-849F61FCF753}" dt="2018-12-11T07:41:07.750" v="2483" actId="20577"/>
          <ac:spMkLst>
            <pc:docMk/>
            <pc:sldMk cId="373009893" sldId="286"/>
            <ac:spMk id="3" creationId="{AEEB17B3-146A-B443-A709-3D4E9541D8AA}"/>
          </ac:spMkLst>
        </pc:spChg>
      </pc:sldChg>
      <pc:sldChg chg="addSp modSp">
        <pc:chgData name="泓宇 滕" userId="47ea6d2c0dbf896c" providerId="LiveId" clId="{E89B30BE-F521-7A40-AE3A-849F61FCF753}" dt="2018-12-09T12:29:32.556" v="1984" actId="14734"/>
        <pc:sldMkLst>
          <pc:docMk/>
          <pc:sldMk cId="2029903715" sldId="287"/>
        </pc:sldMkLst>
        <pc:spChg chg="add mod">
          <ac:chgData name="泓宇 滕" userId="47ea6d2c0dbf896c" providerId="LiveId" clId="{E89B30BE-F521-7A40-AE3A-849F61FCF753}" dt="2018-12-09T12:14:25.294" v="1851"/>
          <ac:spMkLst>
            <pc:docMk/>
            <pc:sldMk cId="2029903715" sldId="287"/>
            <ac:spMk id="3" creationId="{7BE3B4FD-98A1-4043-BE69-FD3D5C137EFC}"/>
          </ac:spMkLst>
        </pc:spChg>
        <pc:graphicFrameChg chg="mod modGraphic">
          <ac:chgData name="泓宇 滕" userId="47ea6d2c0dbf896c" providerId="LiveId" clId="{E89B30BE-F521-7A40-AE3A-849F61FCF753}" dt="2018-12-09T12:29:32.556" v="1984" actId="14734"/>
          <ac:graphicFrameMkLst>
            <pc:docMk/>
            <pc:sldMk cId="2029903715" sldId="287"/>
            <ac:graphicFrameMk id="6" creationId="{D52294B2-F3A4-604A-B484-A02776EB53CB}"/>
          </ac:graphicFrameMkLst>
        </pc:graphicFrameChg>
      </pc:sldChg>
      <pc:sldChg chg="modSp">
        <pc:chgData name="泓宇 滕" userId="47ea6d2c0dbf896c" providerId="LiveId" clId="{E89B30BE-F521-7A40-AE3A-849F61FCF753}" dt="2018-12-09T12:01:25.977" v="1557"/>
        <pc:sldMkLst>
          <pc:docMk/>
          <pc:sldMk cId="2976761888" sldId="288"/>
        </pc:sldMkLst>
        <pc:spChg chg="mod">
          <ac:chgData name="泓宇 滕" userId="47ea6d2c0dbf896c" providerId="LiveId" clId="{E89B30BE-F521-7A40-AE3A-849F61FCF753}" dt="2018-12-09T12:01:25.977" v="1557"/>
          <ac:spMkLst>
            <pc:docMk/>
            <pc:sldMk cId="2976761888" sldId="288"/>
            <ac:spMk id="2" creationId="{A1BA6908-E788-A94D-A846-36CEB272C34B}"/>
          </ac:spMkLst>
        </pc:spChg>
      </pc:sldChg>
      <pc:sldChg chg="addSp delSp modSp ord modTransition">
        <pc:chgData name="泓宇 滕" userId="47ea6d2c0dbf896c" providerId="LiveId" clId="{E89B30BE-F521-7A40-AE3A-849F61FCF753}" dt="2018-12-13T21:20:03.256" v="7447"/>
        <pc:sldMkLst>
          <pc:docMk/>
          <pc:sldMk cId="4128534640" sldId="289"/>
        </pc:sldMkLst>
        <pc:spChg chg="mod">
          <ac:chgData name="泓宇 滕" userId="47ea6d2c0dbf896c" providerId="LiveId" clId="{E89B30BE-F521-7A40-AE3A-849F61FCF753}" dt="2018-12-09T11:53:14.869" v="1333" actId="20577"/>
          <ac:spMkLst>
            <pc:docMk/>
            <pc:sldMk cId="4128534640" sldId="289"/>
            <ac:spMk id="2" creationId="{A40A100B-6CE5-E74F-9D9D-32D949E764C7}"/>
          </ac:spMkLst>
        </pc:spChg>
        <pc:spChg chg="add del mod">
          <ac:chgData name="泓宇 滕" userId="47ea6d2c0dbf896c" providerId="LiveId" clId="{E89B30BE-F521-7A40-AE3A-849F61FCF753}" dt="2018-12-12T07:52:18.048" v="3935"/>
          <ac:spMkLst>
            <pc:docMk/>
            <pc:sldMk cId="4128534640" sldId="289"/>
            <ac:spMk id="7" creationId="{B1B9851D-A758-4E43-B8CB-7FBC63C3ADAB}"/>
          </ac:spMkLst>
        </pc:spChg>
        <pc:spChg chg="add del">
          <ac:chgData name="泓宇 滕" userId="47ea6d2c0dbf896c" providerId="LiveId" clId="{E89B30BE-F521-7A40-AE3A-849F61FCF753}" dt="2018-12-12T07:52:25.065" v="3937"/>
          <ac:spMkLst>
            <pc:docMk/>
            <pc:sldMk cId="4128534640" sldId="289"/>
            <ac:spMk id="9" creationId="{5691F681-9D72-9F49-9ADB-C3A9CFB792E1}"/>
          </ac:spMkLst>
        </pc:spChg>
        <pc:spChg chg="add del">
          <ac:chgData name="泓宇 滕" userId="47ea6d2c0dbf896c" providerId="LiveId" clId="{E89B30BE-F521-7A40-AE3A-849F61FCF753}" dt="2018-12-12T07:52:36.085" v="3939"/>
          <ac:spMkLst>
            <pc:docMk/>
            <pc:sldMk cId="4128534640" sldId="289"/>
            <ac:spMk id="10" creationId="{0F1CF284-F253-1F48-A37A-0921501E307E}"/>
          </ac:spMkLst>
        </pc:spChg>
        <pc:spChg chg="add mod">
          <ac:chgData name="泓宇 滕" userId="47ea6d2c0dbf896c" providerId="LiveId" clId="{E89B30BE-F521-7A40-AE3A-849F61FCF753}" dt="2018-12-13T09:03:35.739" v="7376" actId="14100"/>
          <ac:spMkLst>
            <pc:docMk/>
            <pc:sldMk cId="4128534640" sldId="289"/>
            <ac:spMk id="11" creationId="{C8261DDF-430F-2B49-9729-29D3A4AF0927}"/>
          </ac:spMkLst>
        </pc:spChg>
        <pc:graphicFrameChg chg="mod modGraphic">
          <ac:chgData name="泓宇 滕" userId="47ea6d2c0dbf896c" providerId="LiveId" clId="{E89B30BE-F521-7A40-AE3A-849F61FCF753}" dt="2018-12-13T09:45:32.457" v="7410" actId="115"/>
          <ac:graphicFrameMkLst>
            <pc:docMk/>
            <pc:sldMk cId="4128534640" sldId="289"/>
            <ac:graphicFrameMk id="6" creationId="{2637F02B-6F24-8941-A073-63903A444461}"/>
          </ac:graphicFrameMkLst>
        </pc:graphicFrameChg>
        <pc:picChg chg="add del">
          <ac:chgData name="泓宇 滕" userId="47ea6d2c0dbf896c" providerId="LiveId" clId="{E89B30BE-F521-7A40-AE3A-849F61FCF753}" dt="2018-12-12T07:52:42.677" v="3941"/>
          <ac:picMkLst>
            <pc:docMk/>
            <pc:sldMk cId="4128534640" sldId="289"/>
            <ac:picMk id="3" creationId="{1C438122-89BB-3147-A48A-20E7994977A0}"/>
          </ac:picMkLst>
        </pc:picChg>
      </pc:sldChg>
      <pc:sldChg chg="addSp modSp">
        <pc:chgData name="泓宇 滕" userId="47ea6d2c0dbf896c" providerId="LiveId" clId="{E89B30BE-F521-7A40-AE3A-849F61FCF753}" dt="2018-12-13T00:02:06.902" v="7267" actId="1036"/>
        <pc:sldMkLst>
          <pc:docMk/>
          <pc:sldMk cId="484065960" sldId="290"/>
        </pc:sldMkLst>
        <pc:spChg chg="mod">
          <ac:chgData name="泓宇 滕" userId="47ea6d2c0dbf896c" providerId="LiveId" clId="{E89B30BE-F521-7A40-AE3A-849F61FCF753}" dt="2018-12-12T10:03:13.167" v="6025" actId="255"/>
          <ac:spMkLst>
            <pc:docMk/>
            <pc:sldMk cId="484065960" sldId="290"/>
            <ac:spMk id="2" creationId="{016C6B88-ADAD-7049-AC54-1BC7B608DD7E}"/>
          </ac:spMkLst>
        </pc:spChg>
        <pc:spChg chg="mod">
          <ac:chgData name="泓宇 滕" userId="47ea6d2c0dbf896c" providerId="LiveId" clId="{E89B30BE-F521-7A40-AE3A-849F61FCF753}" dt="2018-12-13T00:02:06.902" v="7267" actId="1036"/>
          <ac:spMkLst>
            <pc:docMk/>
            <pc:sldMk cId="484065960" sldId="290"/>
            <ac:spMk id="3" creationId="{CCACC218-52A0-B04D-A02A-3C8641D1C607}"/>
          </ac:spMkLst>
        </pc:spChg>
        <pc:spChg chg="add mod">
          <ac:chgData name="泓宇 滕" userId="47ea6d2c0dbf896c" providerId="LiveId" clId="{E89B30BE-F521-7A40-AE3A-849F61FCF753}" dt="2018-12-12T10:02:06.392" v="5980"/>
          <ac:spMkLst>
            <pc:docMk/>
            <pc:sldMk cId="484065960" sldId="290"/>
            <ac:spMk id="6" creationId="{D0F5A785-91A2-D842-AD95-DBEFCC5B0BA8}"/>
          </ac:spMkLst>
        </pc:spChg>
      </pc:sldChg>
      <pc:sldChg chg="modSp modAnim">
        <pc:chgData name="泓宇 滕" userId="47ea6d2c0dbf896c" providerId="LiveId" clId="{E89B30BE-F521-7A40-AE3A-849F61FCF753}" dt="2018-12-13T08:42:31.247" v="7324" actId="20577"/>
        <pc:sldMkLst>
          <pc:docMk/>
          <pc:sldMk cId="1621462834" sldId="291"/>
        </pc:sldMkLst>
        <pc:spChg chg="mod">
          <ac:chgData name="泓宇 滕" userId="47ea6d2c0dbf896c" providerId="LiveId" clId="{E89B30BE-F521-7A40-AE3A-849F61FCF753}" dt="2018-12-13T08:42:31.247" v="7324" actId="20577"/>
          <ac:spMkLst>
            <pc:docMk/>
            <pc:sldMk cId="1621462834" sldId="291"/>
            <ac:spMk id="3" creationId="{D1EDADA1-52D8-6B4D-91A0-070A0CBD614A}"/>
          </ac:spMkLst>
        </pc:spChg>
      </pc:sldChg>
      <pc:sldChg chg="modNotesTx">
        <pc:chgData name="泓宇 滕" userId="47ea6d2c0dbf896c" providerId="LiveId" clId="{E89B30BE-F521-7A40-AE3A-849F61FCF753}" dt="2018-12-09T11:34:07.558" v="1078" actId="20577"/>
        <pc:sldMkLst>
          <pc:docMk/>
          <pc:sldMk cId="345437503" sldId="292"/>
        </pc:sldMkLst>
      </pc:sldChg>
      <pc:sldChg chg="addSp delSp modSp modNotesTx">
        <pc:chgData name="泓宇 滕" userId="47ea6d2c0dbf896c" providerId="LiveId" clId="{E89B30BE-F521-7A40-AE3A-849F61FCF753}" dt="2018-12-09T11:31:15.511" v="949" actId="20577"/>
        <pc:sldMkLst>
          <pc:docMk/>
          <pc:sldMk cId="2240045563" sldId="293"/>
        </pc:sldMkLst>
        <pc:spChg chg="add mod">
          <ac:chgData name="泓宇 滕" userId="47ea6d2c0dbf896c" providerId="LiveId" clId="{E89B30BE-F521-7A40-AE3A-849F61FCF753}" dt="2018-12-09T11:31:15.511" v="949" actId="20577"/>
          <ac:spMkLst>
            <pc:docMk/>
            <pc:sldMk cId="2240045563" sldId="293"/>
            <ac:spMk id="3" creationId="{AF7920FC-6527-B743-B0B7-901C897F7874}"/>
          </ac:spMkLst>
        </pc:spChg>
        <pc:spChg chg="add del mod">
          <ac:chgData name="泓宇 滕" userId="47ea6d2c0dbf896c" providerId="LiveId" clId="{E89B30BE-F521-7A40-AE3A-849F61FCF753}" dt="2018-12-09T11:09:59.419" v="306"/>
          <ac:spMkLst>
            <pc:docMk/>
            <pc:sldMk cId="2240045563" sldId="293"/>
            <ac:spMk id="4" creationId="{10CC4725-ACA6-F24D-B450-9233621BB220}"/>
          </ac:spMkLst>
        </pc:spChg>
        <pc:spChg chg="mod">
          <ac:chgData name="泓宇 滕" userId="47ea6d2c0dbf896c" providerId="LiveId" clId="{E89B30BE-F521-7A40-AE3A-849F61FCF753}" dt="2018-12-09T11:09:05.553" v="289" actId="6549"/>
          <ac:spMkLst>
            <pc:docMk/>
            <pc:sldMk cId="2240045563" sldId="293"/>
            <ac:spMk id="7" creationId="{6C552633-D68D-1240-9A9F-AA9B4E0D39A6}"/>
          </ac:spMkLst>
        </pc:spChg>
        <pc:spChg chg="del">
          <ac:chgData name="泓宇 滕" userId="47ea6d2c0dbf896c" providerId="LiveId" clId="{E89B30BE-F521-7A40-AE3A-849F61FCF753}" dt="2018-12-09T11:02:52.130" v="0" actId="3680"/>
          <ac:spMkLst>
            <pc:docMk/>
            <pc:sldMk cId="2240045563" sldId="293"/>
            <ac:spMk id="8" creationId="{FD320698-7F5B-BA42-BA7D-A4E5589EC379}"/>
          </ac:spMkLst>
        </pc:spChg>
        <pc:graphicFrameChg chg="add mod modGraphic">
          <ac:chgData name="泓宇 滕" userId="47ea6d2c0dbf896c" providerId="LiveId" clId="{E89B30BE-F521-7A40-AE3A-849F61FCF753}" dt="2018-12-09T11:09:29.805" v="293" actId="14100"/>
          <ac:graphicFrameMkLst>
            <pc:docMk/>
            <pc:sldMk cId="2240045563" sldId="293"/>
            <ac:graphicFrameMk id="2" creationId="{3CF72169-2BD1-0A46-8339-C9AAA917A174}"/>
          </ac:graphicFrameMkLst>
        </pc:graphicFrameChg>
      </pc:sldChg>
      <pc:sldChg chg="addSp delSp modSp add">
        <pc:chgData name="泓宇 滕" userId="47ea6d2c0dbf896c" providerId="LiveId" clId="{E89B30BE-F521-7A40-AE3A-849F61FCF753}" dt="2018-12-09T12:29:47.591" v="1994" actId="20577"/>
        <pc:sldMkLst>
          <pc:docMk/>
          <pc:sldMk cId="1264809923" sldId="294"/>
        </pc:sldMkLst>
        <pc:spChg chg="mod">
          <ac:chgData name="泓宇 滕" userId="47ea6d2c0dbf896c" providerId="LiveId" clId="{E89B30BE-F521-7A40-AE3A-849F61FCF753}" dt="2018-12-09T12:29:47.591" v="1994" actId="20577"/>
          <ac:spMkLst>
            <pc:docMk/>
            <pc:sldMk cId="1264809923" sldId="294"/>
            <ac:spMk id="2" creationId="{FE21EB88-F9D0-6B4A-9A24-B2B9452030D6}"/>
          </ac:spMkLst>
        </pc:spChg>
        <pc:spChg chg="add del">
          <ac:chgData name="泓宇 滕" userId="47ea6d2c0dbf896c" providerId="LiveId" clId="{E89B30BE-F521-7A40-AE3A-849F61FCF753}" dt="2018-12-09T12:16:45.114" v="1875"/>
          <ac:spMkLst>
            <pc:docMk/>
            <pc:sldMk cId="1264809923" sldId="294"/>
            <ac:spMk id="3" creationId="{CD01B97B-E993-CC4E-B462-4C6FADE6C6AB}"/>
          </ac:spMkLst>
        </pc:spChg>
        <pc:spChg chg="add del mod">
          <ac:chgData name="泓宇 滕" userId="47ea6d2c0dbf896c" providerId="LiveId" clId="{E89B30BE-F521-7A40-AE3A-849F61FCF753}" dt="2018-12-09T12:16:56.219" v="1876"/>
          <ac:spMkLst>
            <pc:docMk/>
            <pc:sldMk cId="1264809923" sldId="294"/>
            <ac:spMk id="6" creationId="{378514E9-D6F6-0047-960C-71A52BD54DC9}"/>
          </ac:spMkLst>
        </pc:spChg>
        <pc:spChg chg="add del mod">
          <ac:chgData name="泓宇 滕" userId="47ea6d2c0dbf896c" providerId="LiveId" clId="{E89B30BE-F521-7A40-AE3A-849F61FCF753}" dt="2018-12-09T12:22:12.733" v="1979" actId="20577"/>
          <ac:spMkLst>
            <pc:docMk/>
            <pc:sldMk cId="1264809923" sldId="294"/>
            <ac:spMk id="7" creationId="{6B8E2E9C-42AD-1342-B572-3DA60611C6CD}"/>
          </ac:spMkLst>
        </pc:spChg>
        <pc:picChg chg="add del mod modCrop">
          <ac:chgData name="泓宇 滕" userId="47ea6d2c0dbf896c" providerId="LiveId" clId="{E89B30BE-F521-7A40-AE3A-849F61FCF753}" dt="2018-12-09T12:16:43.770" v="1873"/>
          <ac:picMkLst>
            <pc:docMk/>
            <pc:sldMk cId="1264809923" sldId="294"/>
            <ac:picMk id="9" creationId="{1E25662E-330F-0E40-9E7D-7B9DDCAF43C3}"/>
          </ac:picMkLst>
        </pc:picChg>
        <pc:picChg chg="add mod modCrop">
          <ac:chgData name="泓宇 滕" userId="47ea6d2c0dbf896c" providerId="LiveId" clId="{E89B30BE-F521-7A40-AE3A-849F61FCF753}" dt="2018-12-09T12:21:15.271" v="1894" actId="14100"/>
          <ac:picMkLst>
            <pc:docMk/>
            <pc:sldMk cId="1264809923" sldId="294"/>
            <ac:picMk id="11" creationId="{27ECF0F5-A5AF-DE4D-BA72-A7339699FBF9}"/>
          </ac:picMkLst>
        </pc:picChg>
      </pc:sldChg>
      <pc:sldChg chg="addSp delSp modSp add modTransition modNotesTx">
        <pc:chgData name="泓宇 滕" userId="47ea6d2c0dbf896c" providerId="LiveId" clId="{E89B30BE-F521-7A40-AE3A-849F61FCF753}" dt="2018-12-12T23:32:37.512" v="6547" actId="20577"/>
        <pc:sldMkLst>
          <pc:docMk/>
          <pc:sldMk cId="526263902" sldId="295"/>
        </pc:sldMkLst>
        <pc:spChg chg="mod">
          <ac:chgData name="泓宇 滕" userId="47ea6d2c0dbf896c" providerId="LiveId" clId="{E89B30BE-F521-7A40-AE3A-849F61FCF753}" dt="2018-12-12T09:28:18.031" v="4140" actId="20577"/>
          <ac:spMkLst>
            <pc:docMk/>
            <pc:sldMk cId="526263902" sldId="295"/>
            <ac:spMk id="2" creationId="{DCF46627-F0B9-7047-82C4-F4C02DCC273C}"/>
          </ac:spMkLst>
        </pc:spChg>
        <pc:spChg chg="mod">
          <ac:chgData name="泓宇 滕" userId="47ea6d2c0dbf896c" providerId="LiveId" clId="{E89B30BE-F521-7A40-AE3A-849F61FCF753}" dt="2018-12-12T09:28:02.232" v="4126" actId="14"/>
          <ac:spMkLst>
            <pc:docMk/>
            <pc:sldMk cId="526263902" sldId="295"/>
            <ac:spMk id="3" creationId="{57C70F9A-AE0C-794D-82C4-1C8222A463F6}"/>
          </ac:spMkLst>
        </pc:spChg>
        <pc:spChg chg="add del mod">
          <ac:chgData name="泓宇 滕" userId="47ea6d2c0dbf896c" providerId="LiveId" clId="{E89B30BE-F521-7A40-AE3A-849F61FCF753}" dt="2018-12-12T09:24:02.729" v="3967"/>
          <ac:spMkLst>
            <pc:docMk/>
            <pc:sldMk cId="526263902" sldId="295"/>
            <ac:spMk id="6" creationId="{4BAB5BFA-E85B-1B48-8E48-9A4B4341558B}"/>
          </ac:spMkLst>
        </pc:spChg>
        <pc:spChg chg="add mod">
          <ac:chgData name="泓宇 滕" userId="47ea6d2c0dbf896c" providerId="LiveId" clId="{E89B30BE-F521-7A40-AE3A-849F61FCF753}" dt="2018-12-12T09:28:04.589" v="4127" actId="14"/>
          <ac:spMkLst>
            <pc:docMk/>
            <pc:sldMk cId="526263902" sldId="295"/>
            <ac:spMk id="7" creationId="{68612280-8637-D44E-9B06-C076C12B851B}"/>
          </ac:spMkLst>
        </pc:spChg>
        <pc:spChg chg="add del mod">
          <ac:chgData name="泓宇 滕" userId="47ea6d2c0dbf896c" providerId="LiveId" clId="{E89B30BE-F521-7A40-AE3A-849F61FCF753}" dt="2018-12-12T23:32:27.130" v="6543" actId="478"/>
          <ac:spMkLst>
            <pc:docMk/>
            <pc:sldMk cId="526263902" sldId="295"/>
            <ac:spMk id="8" creationId="{AF3ED7BC-16C8-8B49-8054-04D897E3DF01}"/>
          </ac:spMkLst>
        </pc:spChg>
        <pc:spChg chg="add mod">
          <ac:chgData name="泓宇 滕" userId="47ea6d2c0dbf896c" providerId="LiveId" clId="{E89B30BE-F521-7A40-AE3A-849F61FCF753}" dt="2018-12-12T23:32:37.512" v="6547" actId="20577"/>
          <ac:spMkLst>
            <pc:docMk/>
            <pc:sldMk cId="526263902" sldId="295"/>
            <ac:spMk id="9" creationId="{3BF61385-B785-FC40-8DC2-1C15875D9B37}"/>
          </ac:spMkLst>
        </pc:spChg>
        <pc:picChg chg="add del mod">
          <ac:chgData name="泓宇 滕" userId="47ea6d2c0dbf896c" providerId="LiveId" clId="{E89B30BE-F521-7A40-AE3A-849F61FCF753}" dt="2018-12-12T09:24:02.729" v="3967"/>
          <ac:picMkLst>
            <pc:docMk/>
            <pc:sldMk cId="526263902" sldId="295"/>
            <ac:picMk id="1026" creationId="{240BF892-AFBE-2247-BA0F-D9B0CA13668F}"/>
          </ac:picMkLst>
        </pc:picChg>
      </pc:sldChg>
      <pc:sldChg chg="addSp delSp modSp add modTransition">
        <pc:chgData name="泓宇 滕" userId="47ea6d2c0dbf896c" providerId="LiveId" clId="{E89B30BE-F521-7A40-AE3A-849F61FCF753}" dt="2018-12-12T23:32:18.912" v="6540"/>
        <pc:sldMkLst>
          <pc:docMk/>
          <pc:sldMk cId="3446470317" sldId="296"/>
        </pc:sldMkLst>
        <pc:spChg chg="mod">
          <ac:chgData name="泓宇 滕" userId="47ea6d2c0dbf896c" providerId="LiveId" clId="{E89B30BE-F521-7A40-AE3A-849F61FCF753}" dt="2018-12-11T07:51:29.950" v="2539" actId="20577"/>
          <ac:spMkLst>
            <pc:docMk/>
            <pc:sldMk cId="3446470317" sldId="296"/>
            <ac:spMk id="2" creationId="{9D64B19C-320A-AE47-BBFC-B3E32B5E36E0}"/>
          </ac:spMkLst>
        </pc:spChg>
        <pc:spChg chg="mod">
          <ac:chgData name="泓宇 滕" userId="47ea6d2c0dbf896c" providerId="LiveId" clId="{E89B30BE-F521-7A40-AE3A-849F61FCF753}" dt="2018-12-12T10:01:13.925" v="5977" actId="20577"/>
          <ac:spMkLst>
            <pc:docMk/>
            <pc:sldMk cId="3446470317" sldId="296"/>
            <ac:spMk id="3" creationId="{A5EF8319-3D86-5141-8AD6-8789833A99E4}"/>
          </ac:spMkLst>
        </pc:spChg>
        <pc:spChg chg="add del mod">
          <ac:chgData name="泓宇 滕" userId="47ea6d2c0dbf896c" providerId="LiveId" clId="{E89B30BE-F521-7A40-AE3A-849F61FCF753}" dt="2018-12-12T23:32:08.818" v="6539" actId="478"/>
          <ac:spMkLst>
            <pc:docMk/>
            <pc:sldMk cId="3446470317" sldId="296"/>
            <ac:spMk id="6" creationId="{C7293044-7C59-A14F-A90E-6B7A10B8D55B}"/>
          </ac:spMkLst>
        </pc:spChg>
        <pc:spChg chg="add mod">
          <ac:chgData name="泓宇 滕" userId="47ea6d2c0dbf896c" providerId="LiveId" clId="{E89B30BE-F521-7A40-AE3A-849F61FCF753}" dt="2018-12-12T23:32:18.912" v="6540"/>
          <ac:spMkLst>
            <pc:docMk/>
            <pc:sldMk cId="3446470317" sldId="296"/>
            <ac:spMk id="7" creationId="{4A248C8E-2553-1E43-840D-6BA7E1EFC499}"/>
          </ac:spMkLst>
        </pc:spChg>
      </pc:sldChg>
      <pc:sldChg chg="addSp delSp modSp add">
        <pc:chgData name="泓宇 滕" userId="47ea6d2c0dbf896c" providerId="LiveId" clId="{E89B30BE-F521-7A40-AE3A-849F61FCF753}" dt="2018-12-11T08:00:02.047" v="3778" actId="20577"/>
        <pc:sldMkLst>
          <pc:docMk/>
          <pc:sldMk cId="1028567417" sldId="297"/>
        </pc:sldMkLst>
        <pc:spChg chg="mod">
          <ac:chgData name="泓宇 滕" userId="47ea6d2c0dbf896c" providerId="LiveId" clId="{E89B30BE-F521-7A40-AE3A-849F61FCF753}" dt="2018-12-11T07:52:26.641" v="2649" actId="20577"/>
          <ac:spMkLst>
            <pc:docMk/>
            <pc:sldMk cId="1028567417" sldId="297"/>
            <ac:spMk id="2" creationId="{9087E19C-5656-D54A-8E38-B2ED5CFE9AAC}"/>
          </ac:spMkLst>
        </pc:spChg>
        <pc:spChg chg="del">
          <ac:chgData name="泓宇 滕" userId="47ea6d2c0dbf896c" providerId="LiveId" clId="{E89B30BE-F521-7A40-AE3A-849F61FCF753}" dt="2018-12-11T07:52:31.906" v="2650"/>
          <ac:spMkLst>
            <pc:docMk/>
            <pc:sldMk cId="1028567417" sldId="297"/>
            <ac:spMk id="3" creationId="{808C7BD8-3494-0D44-99C3-4B235A83916E}"/>
          </ac:spMkLst>
        </pc:spChg>
        <pc:spChg chg="add mod">
          <ac:chgData name="泓宇 滕" userId="47ea6d2c0dbf896c" providerId="LiveId" clId="{E89B30BE-F521-7A40-AE3A-849F61FCF753}" dt="2018-12-11T07:57:04.082" v="3357" actId="20577"/>
          <ac:spMkLst>
            <pc:docMk/>
            <pc:sldMk cId="1028567417" sldId="297"/>
            <ac:spMk id="6" creationId="{5F4CEE1C-AACF-8841-A7F8-620BF6B3E162}"/>
          </ac:spMkLst>
        </pc:spChg>
        <pc:spChg chg="add mod">
          <ac:chgData name="泓宇 滕" userId="47ea6d2c0dbf896c" providerId="LiveId" clId="{E89B30BE-F521-7A40-AE3A-849F61FCF753}" dt="2018-12-11T07:59:54.277" v="3758" actId="27636"/>
          <ac:spMkLst>
            <pc:docMk/>
            <pc:sldMk cId="1028567417" sldId="297"/>
            <ac:spMk id="7" creationId="{930CBA88-B2A6-E748-9CF5-356C56FC298F}"/>
          </ac:spMkLst>
        </pc:spChg>
        <pc:spChg chg="add mod">
          <ac:chgData name="泓宇 滕" userId="47ea6d2c0dbf896c" providerId="LiveId" clId="{E89B30BE-F521-7A40-AE3A-849F61FCF753}" dt="2018-12-11T07:57:07.683" v="3367" actId="20577"/>
          <ac:spMkLst>
            <pc:docMk/>
            <pc:sldMk cId="1028567417" sldId="297"/>
            <ac:spMk id="8" creationId="{77527427-FA58-1042-8A9E-4C505FA15A8F}"/>
          </ac:spMkLst>
        </pc:spChg>
        <pc:spChg chg="add mod">
          <ac:chgData name="泓宇 滕" userId="47ea6d2c0dbf896c" providerId="LiveId" clId="{E89B30BE-F521-7A40-AE3A-849F61FCF753}" dt="2018-12-11T08:00:02.047" v="3778" actId="20577"/>
          <ac:spMkLst>
            <pc:docMk/>
            <pc:sldMk cId="1028567417" sldId="297"/>
            <ac:spMk id="9" creationId="{17BDA1CA-581C-BC4E-9134-E1232014EB60}"/>
          </ac:spMkLst>
        </pc:spChg>
        <pc:spChg chg="add del mod">
          <ac:chgData name="泓宇 滕" userId="47ea6d2c0dbf896c" providerId="LiveId" clId="{E89B30BE-F521-7A40-AE3A-849F61FCF753}" dt="2018-12-11T07:57:00.355" v="3352" actId="767"/>
          <ac:spMkLst>
            <pc:docMk/>
            <pc:sldMk cId="1028567417" sldId="297"/>
            <ac:spMk id="10" creationId="{CB39EE58-7FA2-7A4F-A1BD-29B8099428C9}"/>
          </ac:spMkLst>
        </pc:spChg>
      </pc:sldChg>
      <pc:sldChg chg="modSp add del">
        <pc:chgData name="泓宇 滕" userId="47ea6d2c0dbf896c" providerId="LiveId" clId="{E89B30BE-F521-7A40-AE3A-849F61FCF753}" dt="2018-12-12T07:49:31.405" v="3834" actId="2696"/>
        <pc:sldMkLst>
          <pc:docMk/>
          <pc:sldMk cId="1394699568" sldId="298"/>
        </pc:sldMkLst>
        <pc:spChg chg="mod">
          <ac:chgData name="泓宇 滕" userId="47ea6d2c0dbf896c" providerId="LiveId" clId="{E89B30BE-F521-7A40-AE3A-849F61FCF753}" dt="2018-12-12T07:49:29.407" v="3833" actId="20577"/>
          <ac:spMkLst>
            <pc:docMk/>
            <pc:sldMk cId="1394699568" sldId="298"/>
            <ac:spMk id="2" creationId="{2257AF72-2CD9-AD4C-AFA3-A7E6077B1B1E}"/>
          </ac:spMkLst>
        </pc:spChg>
        <pc:spChg chg="mod">
          <ac:chgData name="泓宇 滕" userId="47ea6d2c0dbf896c" providerId="LiveId" clId="{E89B30BE-F521-7A40-AE3A-849F61FCF753}" dt="2018-12-12T07:49:23.839" v="3832" actId="6549"/>
          <ac:spMkLst>
            <pc:docMk/>
            <pc:sldMk cId="1394699568" sldId="298"/>
            <ac:spMk id="3" creationId="{7A4DD1A0-FF21-C047-B5DC-9E929FC4A6D7}"/>
          </ac:spMkLst>
        </pc:spChg>
      </pc:sldChg>
      <pc:sldChg chg="modSp add del">
        <pc:chgData name="泓宇 滕" userId="47ea6d2c0dbf896c" providerId="LiveId" clId="{E89B30BE-F521-7A40-AE3A-849F61FCF753}" dt="2018-12-12T08:19:11.326" v="3962" actId="2696"/>
        <pc:sldMkLst>
          <pc:docMk/>
          <pc:sldMk cId="2007163764" sldId="298"/>
        </pc:sldMkLst>
        <pc:spChg chg="mod">
          <ac:chgData name="泓宇 滕" userId="47ea6d2c0dbf896c" providerId="LiveId" clId="{E89B30BE-F521-7A40-AE3A-849F61FCF753}" dt="2018-12-12T07:52:49.178" v="3943" actId="1076"/>
          <ac:spMkLst>
            <pc:docMk/>
            <pc:sldMk cId="2007163764" sldId="298"/>
            <ac:spMk id="3" creationId="{C8261DDF-430F-2B49-9729-29D3A4AF0927}"/>
          </ac:spMkLst>
        </pc:spChg>
      </pc:sldChg>
      <pc:sldChg chg="addSp delSp modSp add modNotesTx">
        <pc:chgData name="泓宇 滕" userId="47ea6d2c0dbf896c" providerId="LiveId" clId="{E89B30BE-F521-7A40-AE3A-849F61FCF753}" dt="2018-12-12T23:42:11.797" v="6891" actId="20577"/>
        <pc:sldMkLst>
          <pc:docMk/>
          <pc:sldMk cId="3585284761" sldId="298"/>
        </pc:sldMkLst>
        <pc:spChg chg="mod">
          <ac:chgData name="泓宇 滕" userId="47ea6d2c0dbf896c" providerId="LiveId" clId="{E89B30BE-F521-7A40-AE3A-849F61FCF753}" dt="2018-12-12T09:29:08.308" v="4141"/>
          <ac:spMkLst>
            <pc:docMk/>
            <pc:sldMk cId="3585284761" sldId="298"/>
            <ac:spMk id="2" creationId="{0078CB61-E22D-5B4F-A2F7-DD2A0890DBAE}"/>
          </ac:spMkLst>
        </pc:spChg>
        <pc:spChg chg="del">
          <ac:chgData name="泓宇 滕" userId="47ea6d2c0dbf896c" providerId="LiveId" clId="{E89B30BE-F521-7A40-AE3A-849F61FCF753}" dt="2018-12-12T09:29:13.364" v="4142"/>
          <ac:spMkLst>
            <pc:docMk/>
            <pc:sldMk cId="3585284761" sldId="298"/>
            <ac:spMk id="3" creationId="{6BA2874A-9D00-9149-86D9-FF51AC07CC1B}"/>
          </ac:spMkLst>
        </pc:spChg>
        <pc:spChg chg="del">
          <ac:chgData name="泓宇 滕" userId="47ea6d2c0dbf896c" providerId="LiveId" clId="{E89B30BE-F521-7A40-AE3A-849F61FCF753}" dt="2018-12-12T09:29:13.364" v="4142"/>
          <ac:spMkLst>
            <pc:docMk/>
            <pc:sldMk cId="3585284761" sldId="298"/>
            <ac:spMk id="4" creationId="{B578FAD9-C531-6B44-AE8F-26AC269E7F18}"/>
          </ac:spMkLst>
        </pc:spChg>
        <pc:spChg chg="add del mod">
          <ac:chgData name="泓宇 滕" userId="47ea6d2c0dbf896c" providerId="LiveId" clId="{E89B30BE-F521-7A40-AE3A-849F61FCF753}" dt="2018-12-12T09:49:25.551" v="4880" actId="478"/>
          <ac:spMkLst>
            <pc:docMk/>
            <pc:sldMk cId="3585284761" sldId="298"/>
            <ac:spMk id="7" creationId="{26584143-CC1F-B44F-82D4-B6A0F0B0CFA7}"/>
          </ac:spMkLst>
        </pc:spChg>
        <pc:spChg chg="add mod">
          <ac:chgData name="泓宇 滕" userId="47ea6d2c0dbf896c" providerId="LiveId" clId="{E89B30BE-F521-7A40-AE3A-849F61FCF753}" dt="2018-12-12T09:56:04.357" v="5603" actId="114"/>
          <ac:spMkLst>
            <pc:docMk/>
            <pc:sldMk cId="3585284761" sldId="298"/>
            <ac:spMk id="8" creationId="{249F124A-B1BA-CC44-9E04-E12D8F9A7BAB}"/>
          </ac:spMkLst>
        </pc:spChg>
        <pc:spChg chg="add del mod">
          <ac:chgData name="泓宇 滕" userId="47ea6d2c0dbf896c" providerId="LiveId" clId="{E89B30BE-F521-7A40-AE3A-849F61FCF753}" dt="2018-12-12T09:49:28.773" v="4881" actId="478"/>
          <ac:spMkLst>
            <pc:docMk/>
            <pc:sldMk cId="3585284761" sldId="298"/>
            <ac:spMk id="9" creationId="{DBDDB3CC-6218-5D43-A5B1-C74A65E276B2}"/>
          </ac:spMkLst>
        </pc:spChg>
        <pc:spChg chg="add del mod">
          <ac:chgData name="泓宇 滕" userId="47ea6d2c0dbf896c" providerId="LiveId" clId="{E89B30BE-F521-7A40-AE3A-849F61FCF753}" dt="2018-12-12T09:49:31.713" v="4883" actId="478"/>
          <ac:spMkLst>
            <pc:docMk/>
            <pc:sldMk cId="3585284761" sldId="298"/>
            <ac:spMk id="10" creationId="{CE74D4B3-611E-7540-89D5-DADDEDE75C2D}"/>
          </ac:spMkLst>
        </pc:spChg>
        <pc:spChg chg="add del mod">
          <ac:chgData name="泓宇 滕" userId="47ea6d2c0dbf896c" providerId="LiveId" clId="{E89B30BE-F521-7A40-AE3A-849F61FCF753}" dt="2018-12-12T23:32:48.758" v="6550" actId="478"/>
          <ac:spMkLst>
            <pc:docMk/>
            <pc:sldMk cId="3585284761" sldId="298"/>
            <ac:spMk id="11" creationId="{02F11DC5-F095-FF4B-A3EC-0E5821956D62}"/>
          </ac:spMkLst>
        </pc:spChg>
        <pc:spChg chg="add mod">
          <ac:chgData name="泓宇 滕" userId="47ea6d2c0dbf896c" providerId="LiveId" clId="{E89B30BE-F521-7A40-AE3A-849F61FCF753}" dt="2018-12-12T23:32:54.121" v="6551"/>
          <ac:spMkLst>
            <pc:docMk/>
            <pc:sldMk cId="3585284761" sldId="298"/>
            <ac:spMk id="12" creationId="{155E87B2-25EB-2F4A-9522-73C09A01D47F}"/>
          </ac:spMkLst>
        </pc:spChg>
      </pc:sldChg>
      <pc:sldChg chg="modSp add ord modTransition">
        <pc:chgData name="泓宇 滕" userId="47ea6d2c0dbf896c" providerId="LiveId" clId="{E89B30BE-F521-7A40-AE3A-849F61FCF753}" dt="2018-12-13T21:20:03.256" v="7447"/>
        <pc:sldMkLst>
          <pc:docMk/>
          <pc:sldMk cId="1959989947" sldId="299"/>
        </pc:sldMkLst>
        <pc:spChg chg="mod">
          <ac:chgData name="泓宇 滕" userId="47ea6d2c0dbf896c" providerId="LiveId" clId="{E89B30BE-F521-7A40-AE3A-849F61FCF753}" dt="2018-12-13T21:19:34.711" v="7444" actId="20577"/>
          <ac:spMkLst>
            <pc:docMk/>
            <pc:sldMk cId="1959989947" sldId="299"/>
            <ac:spMk id="11" creationId="{C8261DDF-430F-2B49-9729-29D3A4AF0927}"/>
          </ac:spMkLst>
        </pc:spChg>
      </pc:sldChg>
      <pc:sldChg chg="addSp delSp modSp add mod">
        <pc:chgData name="泓宇 滕" userId="47ea6d2c0dbf896c" providerId="LiveId" clId="{E89B30BE-F521-7A40-AE3A-849F61FCF753}" dt="2018-12-13T21:21:15.371" v="7449" actId="27918"/>
        <pc:sldMkLst>
          <pc:docMk/>
          <pc:sldMk cId="4265390826" sldId="300"/>
        </pc:sldMkLst>
        <pc:spChg chg="mod">
          <ac:chgData name="泓宇 滕" userId="47ea6d2c0dbf896c" providerId="LiveId" clId="{E89B30BE-F521-7A40-AE3A-849F61FCF753}" dt="2018-12-13T21:19:02.555" v="7439"/>
          <ac:spMkLst>
            <pc:docMk/>
            <pc:sldMk cId="4265390826" sldId="300"/>
            <ac:spMk id="2" creationId="{15C6FFD8-A27A-B445-B122-1558211DA583}"/>
          </ac:spMkLst>
        </pc:spChg>
        <pc:spChg chg="del">
          <ac:chgData name="泓宇 滕" userId="47ea6d2c0dbf896c" providerId="LiveId" clId="{E89B30BE-F521-7A40-AE3A-849F61FCF753}" dt="2018-12-13T21:10:09.186" v="7414" actId="1957"/>
          <ac:spMkLst>
            <pc:docMk/>
            <pc:sldMk cId="4265390826" sldId="300"/>
            <ac:spMk id="3" creationId="{EBA597B3-E99D-904C-848A-90D76C4952A5}"/>
          </ac:spMkLst>
        </pc:spChg>
        <pc:spChg chg="add mod">
          <ac:chgData name="泓宇 滕" userId="47ea6d2c0dbf896c" providerId="LiveId" clId="{E89B30BE-F521-7A40-AE3A-849F61FCF753}" dt="2018-12-13T21:19:25.676" v="7442" actId="20577"/>
          <ac:spMkLst>
            <pc:docMk/>
            <pc:sldMk cId="4265390826" sldId="300"/>
            <ac:spMk id="7" creationId="{42C5F752-30FC-C744-BEDA-C751A6234553}"/>
          </ac:spMkLst>
        </pc:spChg>
        <pc:spChg chg="add">
          <ac:chgData name="泓宇 滕" userId="47ea6d2c0dbf896c" providerId="LiveId" clId="{E89B30BE-F521-7A40-AE3A-849F61FCF753}" dt="2018-12-13T21:19:39.088" v="7445"/>
          <ac:spMkLst>
            <pc:docMk/>
            <pc:sldMk cId="4265390826" sldId="300"/>
            <ac:spMk id="8" creationId="{F73C62BA-BAA4-6D43-8BDF-A55D27F20E16}"/>
          </ac:spMkLst>
        </pc:spChg>
        <pc:graphicFrameChg chg="add mod">
          <ac:chgData name="泓宇 滕" userId="47ea6d2c0dbf896c" providerId="LiveId" clId="{E89B30BE-F521-7A40-AE3A-849F61FCF753}" dt="2018-12-13T21:10:09.186" v="7414" actId="1957"/>
          <ac:graphicFrameMkLst>
            <pc:docMk/>
            <pc:sldMk cId="4265390826" sldId="300"/>
            <ac:graphicFrameMk id="6" creationId="{DB76CD11-0C1A-B34F-895C-5EB88B3755DE}"/>
          </ac:graphicFrameMkLst>
        </pc:graphicFrameChg>
      </pc:sldChg>
      <pc:sldMasterChg chg="modSldLayout">
        <pc:chgData name="泓宇 滕" userId="47ea6d2c0dbf896c" providerId="LiveId" clId="{E89B30BE-F521-7A40-AE3A-849F61FCF753}" dt="2018-12-12T23:31:26.708" v="6528" actId="1076"/>
        <pc:sldMasterMkLst>
          <pc:docMk/>
          <pc:sldMasterMk cId="0" sldId="2147483648"/>
        </pc:sldMasterMkLst>
        <pc:sldLayoutChg chg="modSp">
          <pc:chgData name="泓宇 滕" userId="47ea6d2c0dbf896c" providerId="LiveId" clId="{E89B30BE-F521-7A40-AE3A-849F61FCF753}" dt="2018-12-12T23:28:57.016" v="6507" actId="1076"/>
          <pc:sldLayoutMkLst>
            <pc:docMk/>
            <pc:sldMasterMk cId="0" sldId="2147483648"/>
            <pc:sldLayoutMk cId="0" sldId="2147483649"/>
          </pc:sldLayoutMkLst>
          <pc:spChg chg="mod">
            <ac:chgData name="泓宇 滕" userId="47ea6d2c0dbf896c" providerId="LiveId" clId="{E89B30BE-F521-7A40-AE3A-849F61FCF753}" dt="2018-12-12T23:28:57.016" v="6507" actId="1076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28:57.016" v="6507" actId="1076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28:57.016" v="6507" actId="1076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</pc:sldLayoutChg>
        <pc:sldLayoutChg chg="modSp">
          <pc:chgData name="泓宇 滕" userId="47ea6d2c0dbf896c" providerId="LiveId" clId="{E89B30BE-F521-7A40-AE3A-849F61FCF753}" dt="2018-12-12T23:29:06.408" v="6508" actId="1076"/>
          <pc:sldLayoutMkLst>
            <pc:docMk/>
            <pc:sldMasterMk cId="0" sldId="2147483648"/>
            <pc:sldLayoutMk cId="0" sldId="2147483650"/>
          </pc:sldLayoutMkLst>
          <pc:spChg chg="mod">
            <ac:chgData name="泓宇 滕" userId="47ea6d2c0dbf896c" providerId="LiveId" clId="{E89B30BE-F521-7A40-AE3A-849F61FCF753}" dt="2018-12-12T23:29:06.408" v="6508" actId="1076"/>
            <ac:spMkLst>
              <pc:docMk/>
              <pc:sldMasterMk cId="0" sldId="2147483648"/>
              <pc:sldLayoutMk cId="0" sldId="2147483650"/>
              <ac:spMk id="4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29:06.408" v="6508" actId="1076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29:06.408" v="6508" actId="1076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  <pc:sldLayoutChg chg="modSp">
          <pc:chgData name="泓宇 滕" userId="47ea6d2c0dbf896c" providerId="LiveId" clId="{E89B30BE-F521-7A40-AE3A-849F61FCF753}" dt="2018-12-12T23:29:18.479" v="6509" actId="1076"/>
          <pc:sldLayoutMkLst>
            <pc:docMk/>
            <pc:sldMasterMk cId="0" sldId="2147483648"/>
            <pc:sldLayoutMk cId="0" sldId="2147483651"/>
          </pc:sldLayoutMkLst>
          <pc:spChg chg="mod">
            <ac:chgData name="泓宇 滕" userId="47ea6d2c0dbf896c" providerId="LiveId" clId="{E89B30BE-F521-7A40-AE3A-849F61FCF753}" dt="2018-12-12T23:29:18.479" v="6509" actId="1076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29:18.479" v="6509" actId="1076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29:18.479" v="6509" actId="1076"/>
            <ac:spMkLst>
              <pc:docMk/>
              <pc:sldMasterMk cId="0" sldId="2147483648"/>
              <pc:sldLayoutMk cId="0" sldId="2147483651"/>
              <ac:spMk id="6" creationId="{00000000-0000-0000-0000-000000000000}"/>
            </ac:spMkLst>
          </pc:spChg>
        </pc:sldLayoutChg>
        <pc:sldLayoutChg chg="modSp">
          <pc:chgData name="泓宇 滕" userId="47ea6d2c0dbf896c" providerId="LiveId" clId="{E89B30BE-F521-7A40-AE3A-849F61FCF753}" dt="2018-12-12T23:29:25.949" v="6510" actId="1076"/>
          <pc:sldLayoutMkLst>
            <pc:docMk/>
            <pc:sldMasterMk cId="0" sldId="2147483648"/>
            <pc:sldLayoutMk cId="0" sldId="2147483652"/>
          </pc:sldLayoutMkLst>
          <pc:spChg chg="mod">
            <ac:chgData name="泓宇 滕" userId="47ea6d2c0dbf896c" providerId="LiveId" clId="{E89B30BE-F521-7A40-AE3A-849F61FCF753}" dt="2018-12-12T23:29:25.949" v="6510" actId="1076"/>
            <ac:spMkLst>
              <pc:docMk/>
              <pc:sldMasterMk cId="0" sldId="2147483648"/>
              <pc:sldLayoutMk cId="0" sldId="2147483652"/>
              <ac:spMk id="5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29:25.949" v="6510" actId="1076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29:25.949" v="6510" actId="1076"/>
            <ac:spMkLst>
              <pc:docMk/>
              <pc:sldMasterMk cId="0" sldId="2147483648"/>
              <pc:sldLayoutMk cId="0" sldId="2147483652"/>
              <ac:spMk id="7" creationId="{00000000-0000-0000-0000-000000000000}"/>
            </ac:spMkLst>
          </pc:spChg>
        </pc:sldLayoutChg>
        <pc:sldLayoutChg chg="modSp">
          <pc:chgData name="泓宇 滕" userId="47ea6d2c0dbf896c" providerId="LiveId" clId="{E89B30BE-F521-7A40-AE3A-849F61FCF753}" dt="2018-12-12T23:29:33.972" v="6511" actId="1076"/>
          <pc:sldLayoutMkLst>
            <pc:docMk/>
            <pc:sldMasterMk cId="0" sldId="2147483648"/>
            <pc:sldLayoutMk cId="0" sldId="2147483653"/>
          </pc:sldLayoutMkLst>
          <pc:spChg chg="mod">
            <ac:chgData name="泓宇 滕" userId="47ea6d2c0dbf896c" providerId="LiveId" clId="{E89B30BE-F521-7A40-AE3A-849F61FCF753}" dt="2018-12-12T23:29:33.972" v="6511" actId="1076"/>
            <ac:spMkLst>
              <pc:docMk/>
              <pc:sldMasterMk cId="0" sldId="2147483648"/>
              <pc:sldLayoutMk cId="0" sldId="2147483653"/>
              <ac:spMk id="7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29:33.972" v="6511" actId="1076"/>
            <ac:spMkLst>
              <pc:docMk/>
              <pc:sldMasterMk cId="0" sldId="2147483648"/>
              <pc:sldLayoutMk cId="0" sldId="2147483653"/>
              <ac:spMk id="8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29:33.972" v="6511" actId="1076"/>
            <ac:spMkLst>
              <pc:docMk/>
              <pc:sldMasterMk cId="0" sldId="2147483648"/>
              <pc:sldLayoutMk cId="0" sldId="2147483653"/>
              <ac:spMk id="9" creationId="{00000000-0000-0000-0000-000000000000}"/>
            </ac:spMkLst>
          </pc:spChg>
        </pc:sldLayoutChg>
        <pc:sldLayoutChg chg="modSp">
          <pc:chgData name="泓宇 滕" userId="47ea6d2c0dbf896c" providerId="LiveId" clId="{E89B30BE-F521-7A40-AE3A-849F61FCF753}" dt="2018-12-12T23:29:42.914" v="6512" actId="1076"/>
          <pc:sldLayoutMkLst>
            <pc:docMk/>
            <pc:sldMasterMk cId="0" sldId="2147483648"/>
            <pc:sldLayoutMk cId="0" sldId="2147483654"/>
          </pc:sldLayoutMkLst>
          <pc:spChg chg="mod">
            <ac:chgData name="泓宇 滕" userId="47ea6d2c0dbf896c" providerId="LiveId" clId="{E89B30BE-F521-7A40-AE3A-849F61FCF753}" dt="2018-12-12T23:29:42.914" v="6512" actId="1076"/>
            <ac:spMkLst>
              <pc:docMk/>
              <pc:sldMasterMk cId="0" sldId="2147483648"/>
              <pc:sldLayoutMk cId="0" sldId="2147483654"/>
              <ac:spMk id="3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29:42.914" v="6512" actId="1076"/>
            <ac:spMkLst>
              <pc:docMk/>
              <pc:sldMasterMk cId="0" sldId="2147483648"/>
              <pc:sldLayoutMk cId="0" sldId="2147483654"/>
              <ac:spMk id="4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29:42.914" v="6512" actId="1076"/>
            <ac:spMkLst>
              <pc:docMk/>
              <pc:sldMasterMk cId="0" sldId="2147483648"/>
              <pc:sldLayoutMk cId="0" sldId="2147483654"/>
              <ac:spMk id="5" creationId="{00000000-0000-0000-0000-000000000000}"/>
            </ac:spMkLst>
          </pc:spChg>
        </pc:sldLayoutChg>
        <pc:sldLayoutChg chg="modSp">
          <pc:chgData name="泓宇 滕" userId="47ea6d2c0dbf896c" providerId="LiveId" clId="{E89B30BE-F521-7A40-AE3A-849F61FCF753}" dt="2018-12-12T23:30:01.522" v="6518" actId="1076"/>
          <pc:sldLayoutMkLst>
            <pc:docMk/>
            <pc:sldMasterMk cId="0" sldId="2147483648"/>
            <pc:sldLayoutMk cId="0" sldId="2147483655"/>
          </pc:sldLayoutMkLst>
          <pc:spChg chg="mod">
            <ac:chgData name="泓宇 滕" userId="47ea6d2c0dbf896c" providerId="LiveId" clId="{E89B30BE-F521-7A40-AE3A-849F61FCF753}" dt="2018-12-12T23:30:01.522" v="6518" actId="1076"/>
            <ac:spMkLst>
              <pc:docMk/>
              <pc:sldMasterMk cId="0" sldId="2147483648"/>
              <pc:sldLayoutMk cId="0" sldId="2147483655"/>
              <ac:spMk id="2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30:01.522" v="6518" actId="1076"/>
            <ac:spMkLst>
              <pc:docMk/>
              <pc:sldMasterMk cId="0" sldId="2147483648"/>
              <pc:sldLayoutMk cId="0" sldId="2147483655"/>
              <ac:spMk id="3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30:01.522" v="6518" actId="1076"/>
            <ac:spMkLst>
              <pc:docMk/>
              <pc:sldMasterMk cId="0" sldId="2147483648"/>
              <pc:sldLayoutMk cId="0" sldId="2147483655"/>
              <ac:spMk id="4" creationId="{00000000-0000-0000-0000-000000000000}"/>
            </ac:spMkLst>
          </pc:spChg>
        </pc:sldLayoutChg>
        <pc:sldLayoutChg chg="modSp">
          <pc:chgData name="泓宇 滕" userId="47ea6d2c0dbf896c" providerId="LiveId" clId="{E89B30BE-F521-7A40-AE3A-849F61FCF753}" dt="2018-12-12T23:30:12.054" v="6519" actId="1076"/>
          <pc:sldLayoutMkLst>
            <pc:docMk/>
            <pc:sldMasterMk cId="0" sldId="2147483648"/>
            <pc:sldLayoutMk cId="0" sldId="2147483656"/>
          </pc:sldLayoutMkLst>
          <pc:spChg chg="mod">
            <ac:chgData name="泓宇 滕" userId="47ea6d2c0dbf896c" providerId="LiveId" clId="{E89B30BE-F521-7A40-AE3A-849F61FCF753}" dt="2018-12-12T23:30:12.054" v="6519" actId="1076"/>
            <ac:spMkLst>
              <pc:docMk/>
              <pc:sldMasterMk cId="0" sldId="2147483648"/>
              <pc:sldLayoutMk cId="0" sldId="2147483656"/>
              <ac:spMk id="5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30:12.054" v="6519" actId="1076"/>
            <ac:spMkLst>
              <pc:docMk/>
              <pc:sldMasterMk cId="0" sldId="2147483648"/>
              <pc:sldLayoutMk cId="0" sldId="2147483656"/>
              <ac:spMk id="6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30:12.054" v="6519" actId="1076"/>
            <ac:spMkLst>
              <pc:docMk/>
              <pc:sldMasterMk cId="0" sldId="2147483648"/>
              <pc:sldLayoutMk cId="0" sldId="2147483656"/>
              <ac:spMk id="7" creationId="{00000000-0000-0000-0000-000000000000}"/>
            </ac:spMkLst>
          </pc:spChg>
        </pc:sldLayoutChg>
        <pc:sldLayoutChg chg="modSp">
          <pc:chgData name="泓宇 滕" userId="47ea6d2c0dbf896c" providerId="LiveId" clId="{E89B30BE-F521-7A40-AE3A-849F61FCF753}" dt="2018-12-12T23:30:28.006" v="6521" actId="1076"/>
          <pc:sldLayoutMkLst>
            <pc:docMk/>
            <pc:sldMasterMk cId="0" sldId="2147483648"/>
            <pc:sldLayoutMk cId="0" sldId="2147483657"/>
          </pc:sldLayoutMkLst>
          <pc:spChg chg="mod">
            <ac:chgData name="泓宇 滕" userId="47ea6d2c0dbf896c" providerId="LiveId" clId="{E89B30BE-F521-7A40-AE3A-849F61FCF753}" dt="2018-12-12T23:30:28.006" v="6521" actId="1076"/>
            <ac:spMkLst>
              <pc:docMk/>
              <pc:sldMasterMk cId="0" sldId="2147483648"/>
              <pc:sldLayoutMk cId="0" sldId="2147483657"/>
              <ac:spMk id="5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30:28.006" v="6521" actId="1076"/>
            <ac:spMkLst>
              <pc:docMk/>
              <pc:sldMasterMk cId="0" sldId="2147483648"/>
              <pc:sldLayoutMk cId="0" sldId="2147483657"/>
              <ac:spMk id="6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30:28.006" v="6521" actId="1076"/>
            <ac:spMkLst>
              <pc:docMk/>
              <pc:sldMasterMk cId="0" sldId="2147483648"/>
              <pc:sldLayoutMk cId="0" sldId="2147483657"/>
              <ac:spMk id="7" creationId="{00000000-0000-0000-0000-000000000000}"/>
            </ac:spMkLst>
          </pc:spChg>
        </pc:sldLayoutChg>
        <pc:sldLayoutChg chg="modSp">
          <pc:chgData name="泓宇 滕" userId="47ea6d2c0dbf896c" providerId="LiveId" clId="{E89B30BE-F521-7A40-AE3A-849F61FCF753}" dt="2018-12-12T23:31:17.633" v="6527" actId="1076"/>
          <pc:sldLayoutMkLst>
            <pc:docMk/>
            <pc:sldMasterMk cId="0" sldId="2147483648"/>
            <pc:sldLayoutMk cId="0" sldId="2147483658"/>
          </pc:sldLayoutMkLst>
          <pc:spChg chg="mod">
            <ac:chgData name="泓宇 滕" userId="47ea6d2c0dbf896c" providerId="LiveId" clId="{E89B30BE-F521-7A40-AE3A-849F61FCF753}" dt="2018-12-12T23:31:17.633" v="6527" actId="1076"/>
            <ac:spMkLst>
              <pc:docMk/>
              <pc:sldMasterMk cId="0" sldId="2147483648"/>
              <pc:sldLayoutMk cId="0" sldId="2147483658"/>
              <ac:spMk id="4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31:17.633" v="6527" actId="1076"/>
            <ac:spMkLst>
              <pc:docMk/>
              <pc:sldMasterMk cId="0" sldId="2147483648"/>
              <pc:sldLayoutMk cId="0" sldId="2147483658"/>
              <ac:spMk id="5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31:17.633" v="6527" actId="1076"/>
            <ac:spMkLst>
              <pc:docMk/>
              <pc:sldMasterMk cId="0" sldId="2147483648"/>
              <pc:sldLayoutMk cId="0" sldId="2147483658"/>
              <ac:spMk id="6" creationId="{00000000-0000-0000-0000-000000000000}"/>
            </ac:spMkLst>
          </pc:spChg>
        </pc:sldLayoutChg>
        <pc:sldLayoutChg chg="modSp">
          <pc:chgData name="泓宇 滕" userId="47ea6d2c0dbf896c" providerId="LiveId" clId="{E89B30BE-F521-7A40-AE3A-849F61FCF753}" dt="2018-12-12T23:31:26.708" v="6528" actId="1076"/>
          <pc:sldLayoutMkLst>
            <pc:docMk/>
            <pc:sldMasterMk cId="0" sldId="2147483648"/>
            <pc:sldLayoutMk cId="0" sldId="2147483659"/>
          </pc:sldLayoutMkLst>
          <pc:spChg chg="mod">
            <ac:chgData name="泓宇 滕" userId="47ea6d2c0dbf896c" providerId="LiveId" clId="{E89B30BE-F521-7A40-AE3A-849F61FCF753}" dt="2018-12-12T23:31:26.708" v="6528" actId="1076"/>
            <ac:spMkLst>
              <pc:docMk/>
              <pc:sldMasterMk cId="0" sldId="2147483648"/>
              <pc:sldLayoutMk cId="0" sldId="2147483659"/>
              <ac:spMk id="4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31:26.708" v="6528" actId="1076"/>
            <ac:spMkLst>
              <pc:docMk/>
              <pc:sldMasterMk cId="0" sldId="2147483648"/>
              <pc:sldLayoutMk cId="0" sldId="2147483659"/>
              <ac:spMk id="5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31:26.708" v="6528" actId="1076"/>
            <ac:spMkLst>
              <pc:docMk/>
              <pc:sldMasterMk cId="0" sldId="2147483648"/>
              <pc:sldLayoutMk cId="0" sldId="2147483659"/>
              <ac:spMk id="6" creationId="{00000000-0000-0000-0000-000000000000}"/>
            </ac:spMkLst>
          </pc:spChg>
        </pc:sldLayoutChg>
        <pc:sldLayoutChg chg="modSp">
          <pc:chgData name="泓宇 滕" userId="47ea6d2c0dbf896c" providerId="LiveId" clId="{E89B30BE-F521-7A40-AE3A-849F61FCF753}" dt="2018-12-12T23:30:20.278" v="6520" actId="1076"/>
          <pc:sldLayoutMkLst>
            <pc:docMk/>
            <pc:sldMasterMk cId="0" sldId="2147483648"/>
            <pc:sldLayoutMk cId="0" sldId="2147483660"/>
          </pc:sldLayoutMkLst>
          <pc:spChg chg="mod">
            <ac:chgData name="泓宇 滕" userId="47ea6d2c0dbf896c" providerId="LiveId" clId="{E89B30BE-F521-7A40-AE3A-849F61FCF753}" dt="2018-12-12T23:30:20.278" v="6520" actId="1076"/>
            <ac:spMkLst>
              <pc:docMk/>
              <pc:sldMasterMk cId="0" sldId="2147483648"/>
              <pc:sldLayoutMk cId="0" sldId="2147483660"/>
              <ac:spMk id="5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30:20.278" v="6520" actId="1076"/>
            <ac:spMkLst>
              <pc:docMk/>
              <pc:sldMasterMk cId="0" sldId="2147483648"/>
              <pc:sldLayoutMk cId="0" sldId="2147483660"/>
              <ac:spMk id="6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30:20.278" v="6520" actId="1076"/>
            <ac:spMkLst>
              <pc:docMk/>
              <pc:sldMasterMk cId="0" sldId="2147483648"/>
              <pc:sldLayoutMk cId="0" sldId="2147483660"/>
              <ac:spMk id="7" creationId="{00000000-0000-0000-0000-000000000000}"/>
            </ac:spMkLst>
          </pc:spChg>
        </pc:sldLayoutChg>
        <pc:sldLayoutChg chg="modSp">
          <pc:chgData name="泓宇 滕" userId="47ea6d2c0dbf896c" providerId="LiveId" clId="{E89B30BE-F521-7A40-AE3A-849F61FCF753}" dt="2018-12-12T23:30:36.255" v="6522" actId="1076"/>
          <pc:sldLayoutMkLst>
            <pc:docMk/>
            <pc:sldMasterMk cId="0" sldId="2147483648"/>
            <pc:sldLayoutMk cId="0" sldId="2147483663"/>
          </pc:sldLayoutMkLst>
          <pc:spChg chg="mod">
            <ac:chgData name="泓宇 滕" userId="47ea6d2c0dbf896c" providerId="LiveId" clId="{E89B30BE-F521-7A40-AE3A-849F61FCF753}" dt="2018-12-12T23:30:36.255" v="6522" actId="1076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30:36.255" v="6522" actId="1076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30:36.255" v="6522" actId="1076"/>
            <ac:spMkLst>
              <pc:docMk/>
              <pc:sldMasterMk cId="0" sldId="2147483648"/>
              <pc:sldLayoutMk cId="0" sldId="2147483663"/>
              <ac:spMk id="6" creationId="{00000000-0000-0000-0000-000000000000}"/>
            </ac:spMkLst>
          </pc:spChg>
        </pc:sldLayoutChg>
        <pc:sldLayoutChg chg="modSp">
          <pc:chgData name="泓宇 滕" userId="47ea6d2c0dbf896c" providerId="LiveId" clId="{E89B30BE-F521-7A40-AE3A-849F61FCF753}" dt="2018-12-12T23:30:43.307" v="6523" actId="1076"/>
          <pc:sldLayoutMkLst>
            <pc:docMk/>
            <pc:sldMasterMk cId="0" sldId="2147483648"/>
            <pc:sldLayoutMk cId="0" sldId="2147483664"/>
          </pc:sldLayoutMkLst>
          <pc:spChg chg="mod">
            <ac:chgData name="泓宇 滕" userId="47ea6d2c0dbf896c" providerId="LiveId" clId="{E89B30BE-F521-7A40-AE3A-849F61FCF753}" dt="2018-12-12T23:30:43.307" v="6523" actId="1076"/>
            <ac:spMkLst>
              <pc:docMk/>
              <pc:sldMasterMk cId="0" sldId="2147483648"/>
              <pc:sldLayoutMk cId="0" sldId="2147483664"/>
              <ac:spMk id="4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30:43.307" v="6523" actId="1076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30:43.307" v="6523" actId="1076"/>
            <ac:spMkLst>
              <pc:docMk/>
              <pc:sldMasterMk cId="0" sldId="2147483648"/>
              <pc:sldLayoutMk cId="0" sldId="2147483664"/>
              <ac:spMk id="6" creationId="{00000000-0000-0000-0000-000000000000}"/>
            </ac:spMkLst>
          </pc:spChg>
        </pc:sldLayoutChg>
        <pc:sldLayoutChg chg="modSp">
          <pc:chgData name="泓宇 滕" userId="47ea6d2c0dbf896c" providerId="LiveId" clId="{E89B30BE-F521-7A40-AE3A-849F61FCF753}" dt="2018-12-12T23:30:52.263" v="6524" actId="1076"/>
          <pc:sldLayoutMkLst>
            <pc:docMk/>
            <pc:sldMasterMk cId="0" sldId="2147483648"/>
            <pc:sldLayoutMk cId="0" sldId="2147483665"/>
          </pc:sldLayoutMkLst>
          <pc:spChg chg="mod">
            <ac:chgData name="泓宇 滕" userId="47ea6d2c0dbf896c" providerId="LiveId" clId="{E89B30BE-F521-7A40-AE3A-849F61FCF753}" dt="2018-12-12T23:30:52.263" v="6524" actId="1076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30:52.263" v="6524" actId="1076"/>
            <ac:spMkLst>
              <pc:docMk/>
              <pc:sldMasterMk cId="0" sldId="2147483648"/>
              <pc:sldLayoutMk cId="0" sldId="2147483665"/>
              <ac:spMk id="5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30:52.263" v="6524" actId="1076"/>
            <ac:spMkLst>
              <pc:docMk/>
              <pc:sldMasterMk cId="0" sldId="2147483648"/>
              <pc:sldLayoutMk cId="0" sldId="2147483665"/>
              <ac:spMk id="6" creationId="{00000000-0000-0000-0000-000000000000}"/>
            </ac:spMkLst>
          </pc:spChg>
        </pc:sldLayoutChg>
        <pc:sldLayoutChg chg="modSp">
          <pc:chgData name="泓宇 滕" userId="47ea6d2c0dbf896c" providerId="LiveId" clId="{E89B30BE-F521-7A40-AE3A-849F61FCF753}" dt="2018-12-12T23:31:10.835" v="6526" actId="1076"/>
          <pc:sldLayoutMkLst>
            <pc:docMk/>
            <pc:sldMasterMk cId="0" sldId="2147483648"/>
            <pc:sldLayoutMk cId="0" sldId="2147483667"/>
          </pc:sldLayoutMkLst>
          <pc:spChg chg="mod">
            <ac:chgData name="泓宇 滕" userId="47ea6d2c0dbf896c" providerId="LiveId" clId="{E89B30BE-F521-7A40-AE3A-849F61FCF753}" dt="2018-12-12T23:31:10.835" v="6526" actId="1076"/>
            <ac:spMkLst>
              <pc:docMk/>
              <pc:sldMasterMk cId="0" sldId="2147483648"/>
              <pc:sldLayoutMk cId="0" sldId="2147483667"/>
              <ac:spMk id="4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31:10.835" v="6526" actId="1076"/>
            <ac:spMkLst>
              <pc:docMk/>
              <pc:sldMasterMk cId="0" sldId="2147483648"/>
              <pc:sldLayoutMk cId="0" sldId="2147483667"/>
              <ac:spMk id="5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31:10.835" v="6526" actId="1076"/>
            <ac:spMkLst>
              <pc:docMk/>
              <pc:sldMasterMk cId="0" sldId="2147483648"/>
              <pc:sldLayoutMk cId="0" sldId="2147483667"/>
              <ac:spMk id="6" creationId="{00000000-0000-0000-0000-000000000000}"/>
            </ac:spMkLst>
          </pc:spChg>
        </pc:sldLayoutChg>
        <pc:sldLayoutChg chg="modSp">
          <pc:chgData name="泓宇 滕" userId="47ea6d2c0dbf896c" providerId="LiveId" clId="{E89B30BE-F521-7A40-AE3A-849F61FCF753}" dt="2018-12-12T23:30:58.573" v="6525" actId="1076"/>
          <pc:sldLayoutMkLst>
            <pc:docMk/>
            <pc:sldMasterMk cId="0" sldId="2147483648"/>
            <pc:sldLayoutMk cId="0" sldId="2147483668"/>
          </pc:sldLayoutMkLst>
          <pc:spChg chg="mod">
            <ac:chgData name="泓宇 滕" userId="47ea6d2c0dbf896c" providerId="LiveId" clId="{E89B30BE-F521-7A40-AE3A-849F61FCF753}" dt="2018-12-12T23:30:58.573" v="6525" actId="1076"/>
            <ac:spMkLst>
              <pc:docMk/>
              <pc:sldMasterMk cId="0" sldId="2147483648"/>
              <pc:sldLayoutMk cId="0" sldId="2147483668"/>
              <ac:spMk id="4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30:58.573" v="6525" actId="1076"/>
            <ac:spMkLst>
              <pc:docMk/>
              <pc:sldMasterMk cId="0" sldId="2147483648"/>
              <pc:sldLayoutMk cId="0" sldId="2147483668"/>
              <ac:spMk id="5" creationId="{00000000-0000-0000-0000-000000000000}"/>
            </ac:spMkLst>
          </pc:spChg>
          <pc:spChg chg="mod">
            <ac:chgData name="泓宇 滕" userId="47ea6d2c0dbf896c" providerId="LiveId" clId="{E89B30BE-F521-7A40-AE3A-849F61FCF753}" dt="2018-12-12T23:30:58.573" v="6525" actId="1076"/>
            <ac:spMkLst>
              <pc:docMk/>
              <pc:sldMasterMk cId="0" sldId="2147483648"/>
              <pc:sldLayoutMk cId="0" sldId="2147483668"/>
              <ac:spMk id="6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Sheet1!$D$2:$D$5</c:f>
                <c:numCache>
                  <c:formatCode>General</c:formatCode>
                  <c:ptCount val="4"/>
                  <c:pt idx="0">
                    <c:v>0</c:v>
                  </c:pt>
                  <c:pt idx="1">
                    <c:v>8.4200000000000004E-3</c:v>
                  </c:pt>
                  <c:pt idx="2">
                    <c:v>7.2700000000000004E-3</c:v>
                  </c:pt>
                  <c:pt idx="3">
                    <c:v>7.9500000000000005E-3</c:v>
                  </c:pt>
                </c:numCache>
              </c:numRef>
            </c:plus>
            <c:minus>
              <c:numRef>
                <c:f>Sheet1!$D$2:$D$5</c:f>
                <c:numCache>
                  <c:formatCode>General</c:formatCode>
                  <c:ptCount val="4"/>
                  <c:pt idx="0">
                    <c:v>0</c:v>
                  </c:pt>
                  <c:pt idx="1">
                    <c:v>8.4200000000000004E-3</c:v>
                  </c:pt>
                  <c:pt idx="2">
                    <c:v>7.2700000000000004E-3</c:v>
                  </c:pt>
                  <c:pt idx="3">
                    <c:v>7.9500000000000005E-3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4"/>
                <c:pt idx="0">
                  <c:v>Baseline Accuracy</c:v>
                </c:pt>
                <c:pt idx="1">
                  <c:v>Classical (A)</c:v>
                </c:pt>
                <c:pt idx="2">
                  <c:v>Model-based (B)</c:v>
                </c:pt>
                <c:pt idx="3">
                  <c:v>A &amp; 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0.55434782599999999</c:v>
                </c:pt>
                <c:pt idx="1">
                  <c:v>0.78725000000000001</c:v>
                </c:pt>
                <c:pt idx="2">
                  <c:v>0.76476999999999995</c:v>
                </c:pt>
                <c:pt idx="3">
                  <c:v>0.83370999999999995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7E-EF4A-92A4-DA964F0DD9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Complexity-based (C)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Sheet1!$E$2:$E$5</c:f>
                <c:numCache>
                  <c:formatCode>General</c:formatCode>
                  <c:ptCount val="4"/>
                  <c:pt idx="0">
                    <c:v>1.251E-2</c:v>
                  </c:pt>
                  <c:pt idx="1">
                    <c:v>8.3300000000000006E-3</c:v>
                  </c:pt>
                  <c:pt idx="2">
                    <c:v>1.3599999999999999E-2</c:v>
                  </c:pt>
                  <c:pt idx="3">
                    <c:v>8.9499999999999996E-3</c:v>
                  </c:pt>
                </c:numCache>
              </c:numRef>
            </c:plus>
            <c:minus>
              <c:numRef>
                <c:f>Sheet1!$E$2:$E$5</c:f>
                <c:numCache>
                  <c:formatCode>General</c:formatCode>
                  <c:ptCount val="4"/>
                  <c:pt idx="0">
                    <c:v>1.251E-2</c:v>
                  </c:pt>
                  <c:pt idx="1">
                    <c:v>8.3300000000000006E-3</c:v>
                  </c:pt>
                  <c:pt idx="2">
                    <c:v>1.3599999999999999E-2</c:v>
                  </c:pt>
                  <c:pt idx="3">
                    <c:v>8.9499999999999996E-3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4"/>
                <c:pt idx="0">
                  <c:v>Baseline Accuracy</c:v>
                </c:pt>
                <c:pt idx="1">
                  <c:v>Classical (A)</c:v>
                </c:pt>
                <c:pt idx="2">
                  <c:v>Model-based (B)</c:v>
                </c:pt>
                <c:pt idx="3">
                  <c:v>A &amp; B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0.72428000000000003</c:v>
                </c:pt>
                <c:pt idx="1">
                  <c:v>0.83919999999999995</c:v>
                </c:pt>
                <c:pt idx="2">
                  <c:v>0.77293000000000001</c:v>
                </c:pt>
                <c:pt idx="3">
                  <c:v>0.85758999999999996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7E-EF4A-92A4-DA964F0DD9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89720303"/>
        <c:axId val="1143749855"/>
      </c:barChart>
      <c:catAx>
        <c:axId val="148972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749855"/>
        <c:crosses val="autoZero"/>
        <c:auto val="1"/>
        <c:lblAlgn val="ctr"/>
        <c:lblOffset val="100"/>
        <c:noMultiLvlLbl val="0"/>
      </c:catAx>
      <c:valAx>
        <c:axId val="114374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720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A5CD1-51AA-984E-9759-312E0FA477CA}" type="doc">
      <dgm:prSet loTypeId="urn:microsoft.com/office/officeart/2005/8/layout/funnel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5CADE6-4966-1F4F-896C-C1C56CFF55F6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C97F9BC7-CD73-0342-B786-6179ED01582E}" type="parTrans" cxnId="{F80EF800-FDC9-BA4E-8A27-1399621B8890}">
      <dgm:prSet/>
      <dgm:spPr/>
      <dgm:t>
        <a:bodyPr/>
        <a:lstStyle/>
        <a:p>
          <a:endParaRPr lang="en-US"/>
        </a:p>
      </dgm:t>
    </dgm:pt>
    <dgm:pt modelId="{C58A9F37-0258-5A4B-A7A6-9E975EF026DE}" type="sibTrans" cxnId="{F80EF800-FDC9-BA4E-8A27-1399621B8890}">
      <dgm:prSet/>
      <dgm:spPr/>
      <dgm:t>
        <a:bodyPr/>
        <a:lstStyle/>
        <a:p>
          <a:endParaRPr lang="en-US"/>
        </a:p>
      </dgm:t>
    </dgm:pt>
    <dgm:pt modelId="{8DFB9B65-7301-C143-AB1E-034DF0AA936E}">
      <dgm:prSet phldrT="[Text]"/>
      <dgm:spPr/>
      <dgm:t>
        <a:bodyPr/>
        <a:lstStyle/>
        <a:p>
          <a:r>
            <a:rPr lang="en-US" dirty="0"/>
            <a:t>Model (Classifier)</a:t>
          </a:r>
        </a:p>
      </dgm:t>
    </dgm:pt>
    <dgm:pt modelId="{D265B33F-3B4A-314B-A10E-817275217751}" type="parTrans" cxnId="{63E40342-9CFF-7448-9AD8-73D144AAD15E}">
      <dgm:prSet/>
      <dgm:spPr/>
      <dgm:t>
        <a:bodyPr/>
        <a:lstStyle/>
        <a:p>
          <a:endParaRPr lang="en-US"/>
        </a:p>
      </dgm:t>
    </dgm:pt>
    <dgm:pt modelId="{5745A00C-4316-E844-86DF-0A2BC3F10850}" type="sibTrans" cxnId="{63E40342-9CFF-7448-9AD8-73D144AAD15E}">
      <dgm:prSet/>
      <dgm:spPr/>
      <dgm:t>
        <a:bodyPr/>
        <a:lstStyle/>
        <a:p>
          <a:endParaRPr lang="en-US"/>
        </a:p>
      </dgm:t>
    </dgm:pt>
    <dgm:pt modelId="{759373EE-0385-0446-AA95-34B128C96A67}" type="pres">
      <dgm:prSet presAssocID="{F25A5CD1-51AA-984E-9759-312E0FA477CA}" presName="Name0" presStyleCnt="0">
        <dgm:presLayoutVars>
          <dgm:chMax val="4"/>
          <dgm:resizeHandles val="exact"/>
        </dgm:presLayoutVars>
      </dgm:prSet>
      <dgm:spPr/>
    </dgm:pt>
    <dgm:pt modelId="{04176E9D-8996-9A41-A440-2D1E33FDF382}" type="pres">
      <dgm:prSet presAssocID="{F25A5CD1-51AA-984E-9759-312E0FA477CA}" presName="ellipse" presStyleLbl="trBgShp" presStyleIdx="0" presStyleCnt="1"/>
      <dgm:spPr/>
    </dgm:pt>
    <dgm:pt modelId="{D9E52737-5DD8-DF44-AEC5-B54C3B40088E}" type="pres">
      <dgm:prSet presAssocID="{F25A5CD1-51AA-984E-9759-312E0FA477CA}" presName="arrow1" presStyleLbl="fgShp" presStyleIdx="0" presStyleCnt="1"/>
      <dgm:spPr/>
    </dgm:pt>
    <dgm:pt modelId="{94F04716-0977-A647-9F2A-FD25732D730E}" type="pres">
      <dgm:prSet presAssocID="{F25A5CD1-51AA-984E-9759-312E0FA477CA}" presName="rectangle" presStyleLbl="revTx" presStyleIdx="0" presStyleCnt="1">
        <dgm:presLayoutVars>
          <dgm:bulletEnabled val="1"/>
        </dgm:presLayoutVars>
      </dgm:prSet>
      <dgm:spPr/>
    </dgm:pt>
    <dgm:pt modelId="{CCF19BD8-E08D-2840-B3BA-7D515CE3EB99}" type="pres">
      <dgm:prSet presAssocID="{8DFB9B65-7301-C143-AB1E-034DF0AA936E}" presName="item1" presStyleLbl="node1" presStyleIdx="0" presStyleCnt="1" custScaleX="84498" custScaleY="90207" custLinFactNeighborX="-14300" custLinFactNeighborY="-2374">
        <dgm:presLayoutVars>
          <dgm:bulletEnabled val="1"/>
        </dgm:presLayoutVars>
      </dgm:prSet>
      <dgm:spPr/>
    </dgm:pt>
    <dgm:pt modelId="{517AB30C-0FF3-624F-A1BB-BEF466E7766E}" type="pres">
      <dgm:prSet presAssocID="{F25A5CD1-51AA-984E-9759-312E0FA477CA}" presName="funnel" presStyleLbl="trAlignAcc1" presStyleIdx="0" presStyleCnt="1"/>
      <dgm:spPr/>
    </dgm:pt>
  </dgm:ptLst>
  <dgm:cxnLst>
    <dgm:cxn modelId="{F80EF800-FDC9-BA4E-8A27-1399621B8890}" srcId="{F25A5CD1-51AA-984E-9759-312E0FA477CA}" destId="{655CADE6-4966-1F4F-896C-C1C56CFF55F6}" srcOrd="0" destOrd="0" parTransId="{C97F9BC7-CD73-0342-B786-6179ED01582E}" sibTransId="{C58A9F37-0258-5A4B-A7A6-9E975EF026DE}"/>
    <dgm:cxn modelId="{CABFB410-21CA-9F48-91F4-5CB3E5C7DF52}" type="presOf" srcId="{8DFB9B65-7301-C143-AB1E-034DF0AA936E}" destId="{94F04716-0977-A647-9F2A-FD25732D730E}" srcOrd="0" destOrd="0" presId="urn:microsoft.com/office/officeart/2005/8/layout/funnel1"/>
    <dgm:cxn modelId="{63E40342-9CFF-7448-9AD8-73D144AAD15E}" srcId="{F25A5CD1-51AA-984E-9759-312E0FA477CA}" destId="{8DFB9B65-7301-C143-AB1E-034DF0AA936E}" srcOrd="1" destOrd="0" parTransId="{D265B33F-3B4A-314B-A10E-817275217751}" sibTransId="{5745A00C-4316-E844-86DF-0A2BC3F10850}"/>
    <dgm:cxn modelId="{BA4C9085-40E4-6D4B-B1F8-76431B1138B7}" type="presOf" srcId="{655CADE6-4966-1F4F-896C-C1C56CFF55F6}" destId="{CCF19BD8-E08D-2840-B3BA-7D515CE3EB99}" srcOrd="0" destOrd="0" presId="urn:microsoft.com/office/officeart/2005/8/layout/funnel1"/>
    <dgm:cxn modelId="{5ED25DEF-8378-F742-A955-DEEE6AF05DEC}" type="presOf" srcId="{F25A5CD1-51AA-984E-9759-312E0FA477CA}" destId="{759373EE-0385-0446-AA95-34B128C96A67}" srcOrd="0" destOrd="0" presId="urn:microsoft.com/office/officeart/2005/8/layout/funnel1"/>
    <dgm:cxn modelId="{C9E73E3C-3978-BF45-9F6E-8EB78321D2B8}" type="presParOf" srcId="{759373EE-0385-0446-AA95-34B128C96A67}" destId="{04176E9D-8996-9A41-A440-2D1E33FDF382}" srcOrd="0" destOrd="0" presId="urn:microsoft.com/office/officeart/2005/8/layout/funnel1"/>
    <dgm:cxn modelId="{7DD91550-4588-D24D-85E6-E280B1259FFA}" type="presParOf" srcId="{759373EE-0385-0446-AA95-34B128C96A67}" destId="{D9E52737-5DD8-DF44-AEC5-B54C3B40088E}" srcOrd="1" destOrd="0" presId="urn:microsoft.com/office/officeart/2005/8/layout/funnel1"/>
    <dgm:cxn modelId="{4BB88533-DEA8-FA43-B6E2-6E81822C5988}" type="presParOf" srcId="{759373EE-0385-0446-AA95-34B128C96A67}" destId="{94F04716-0977-A647-9F2A-FD25732D730E}" srcOrd="2" destOrd="0" presId="urn:microsoft.com/office/officeart/2005/8/layout/funnel1"/>
    <dgm:cxn modelId="{4FCB0CFA-0C28-C443-8C1E-309F4677DC6E}" type="presParOf" srcId="{759373EE-0385-0446-AA95-34B128C96A67}" destId="{CCF19BD8-E08D-2840-B3BA-7D515CE3EB99}" srcOrd="3" destOrd="0" presId="urn:microsoft.com/office/officeart/2005/8/layout/funnel1"/>
    <dgm:cxn modelId="{504C68CB-64C8-654F-B215-EB2186A6968F}" type="presParOf" srcId="{759373EE-0385-0446-AA95-34B128C96A67}" destId="{517AB30C-0FF3-624F-A1BB-BEF466E7766E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4D2317-DDF6-B748-8C92-AAED3ECCB3CF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57D563-6DF9-E64E-9A80-597AE441D3C1}">
      <dgm:prSet phldrT="[Text]"/>
      <dgm:spPr/>
      <dgm:t>
        <a:bodyPr/>
        <a:lstStyle/>
        <a:p>
          <a:r>
            <a:rPr lang="en-US"/>
            <a:t>Feature Generation</a:t>
          </a:r>
          <a:endParaRPr lang="en-US" dirty="0"/>
        </a:p>
      </dgm:t>
    </dgm:pt>
    <dgm:pt modelId="{252F7722-A33B-9540-B5FD-4FC5E76D118B}" type="parTrans" cxnId="{7913A9DE-39B1-D046-8DD3-18D82D7FBAC1}">
      <dgm:prSet/>
      <dgm:spPr/>
      <dgm:t>
        <a:bodyPr/>
        <a:lstStyle/>
        <a:p>
          <a:endParaRPr lang="en-US"/>
        </a:p>
      </dgm:t>
    </dgm:pt>
    <dgm:pt modelId="{9219416D-9E56-E44D-AD56-25A7BB6F0D82}" type="sibTrans" cxnId="{7913A9DE-39B1-D046-8DD3-18D82D7FBAC1}">
      <dgm:prSet/>
      <dgm:spPr/>
      <dgm:t>
        <a:bodyPr/>
        <a:lstStyle/>
        <a:p>
          <a:endParaRPr lang="en-US"/>
        </a:p>
      </dgm:t>
    </dgm:pt>
    <dgm:pt modelId="{C7195469-FFDE-1D4B-835C-9DD11BD7A7CC}">
      <dgm:prSet phldrT="[Text]"/>
      <dgm:spPr/>
      <dgm:t>
        <a:bodyPr/>
        <a:lstStyle/>
        <a:p>
          <a:r>
            <a:rPr lang="en-US" dirty="0"/>
            <a:t>Feature</a:t>
          </a:r>
        </a:p>
      </dgm:t>
    </dgm:pt>
    <dgm:pt modelId="{F4DB01CF-76AE-4346-AD32-B3DE835E1AA4}" type="parTrans" cxnId="{CA384B06-310C-E943-89D6-17C0C5FD3BD0}">
      <dgm:prSet/>
      <dgm:spPr/>
      <dgm:t>
        <a:bodyPr/>
        <a:lstStyle/>
        <a:p>
          <a:endParaRPr lang="en-US"/>
        </a:p>
      </dgm:t>
    </dgm:pt>
    <dgm:pt modelId="{9004797D-A907-3C4C-BBF5-BA571A728E09}" type="sibTrans" cxnId="{CA384B06-310C-E943-89D6-17C0C5FD3BD0}">
      <dgm:prSet/>
      <dgm:spPr/>
      <dgm:t>
        <a:bodyPr/>
        <a:lstStyle/>
        <a:p>
          <a:endParaRPr lang="en-US"/>
        </a:p>
      </dgm:t>
    </dgm:pt>
    <dgm:pt modelId="{0EDA0E27-93E6-4A4D-8B28-EE237728C038}">
      <dgm:prSet phldrT="[Text]"/>
      <dgm:spPr/>
      <dgm:t>
        <a:bodyPr/>
        <a:lstStyle/>
        <a:p>
          <a:r>
            <a:rPr lang="en-US" dirty="0"/>
            <a:t>Meta-feature</a:t>
          </a:r>
        </a:p>
      </dgm:t>
    </dgm:pt>
    <dgm:pt modelId="{8CF6EDE0-1ACF-E142-86C4-85C29128E150}" type="parTrans" cxnId="{F8A0A3F3-9BF7-EB4B-8F93-DB6804F14839}">
      <dgm:prSet/>
      <dgm:spPr/>
      <dgm:t>
        <a:bodyPr/>
        <a:lstStyle/>
        <a:p>
          <a:endParaRPr lang="en-US"/>
        </a:p>
      </dgm:t>
    </dgm:pt>
    <dgm:pt modelId="{3F7DF826-DA9E-AD48-B82D-0FC5E2D2B183}" type="sibTrans" cxnId="{F8A0A3F3-9BF7-EB4B-8F93-DB6804F14839}">
      <dgm:prSet/>
      <dgm:spPr/>
      <dgm:t>
        <a:bodyPr/>
        <a:lstStyle/>
        <a:p>
          <a:endParaRPr lang="en-US"/>
        </a:p>
      </dgm:t>
    </dgm:pt>
    <dgm:pt modelId="{36F9595E-E669-2646-86A2-52B51D6D8D5C}">
      <dgm:prSet phldrT="[Text]"/>
      <dgm:spPr/>
      <dgm:t>
        <a:bodyPr/>
        <a:lstStyle/>
        <a:p>
          <a:r>
            <a:rPr lang="en-US" dirty="0"/>
            <a:t>Algorithm Selection</a:t>
          </a:r>
        </a:p>
      </dgm:t>
    </dgm:pt>
    <dgm:pt modelId="{E3C83887-214E-1346-AE7C-C15640AA4E4B}" type="parTrans" cxnId="{EFA203F0-F53E-F442-A54B-884005C064C0}">
      <dgm:prSet/>
      <dgm:spPr/>
      <dgm:t>
        <a:bodyPr/>
        <a:lstStyle/>
        <a:p>
          <a:endParaRPr lang="en-US"/>
        </a:p>
      </dgm:t>
    </dgm:pt>
    <dgm:pt modelId="{4A6EB77D-7E65-C64D-9CDE-626B32B4BFF1}" type="sibTrans" cxnId="{EFA203F0-F53E-F442-A54B-884005C064C0}">
      <dgm:prSet/>
      <dgm:spPr/>
      <dgm:t>
        <a:bodyPr/>
        <a:lstStyle/>
        <a:p>
          <a:endParaRPr lang="en-US"/>
        </a:p>
      </dgm:t>
    </dgm:pt>
    <dgm:pt modelId="{5EC32E59-CC12-BA49-B1F1-C5CBE50D6327}">
      <dgm:prSet phldrT="[Text]"/>
      <dgm:spPr/>
      <dgm:t>
        <a:bodyPr/>
        <a:lstStyle/>
        <a:p>
          <a:r>
            <a:rPr lang="en-US" dirty="0"/>
            <a:t>Performance Prediction (Meta-Learning Model)</a:t>
          </a:r>
        </a:p>
      </dgm:t>
    </dgm:pt>
    <dgm:pt modelId="{414E32F7-CDBC-0B43-8C81-A85F438238FE}" type="parTrans" cxnId="{9E6D0F0F-F864-AB40-A16D-83B5ECEA0B6F}">
      <dgm:prSet/>
      <dgm:spPr/>
      <dgm:t>
        <a:bodyPr/>
        <a:lstStyle/>
        <a:p>
          <a:endParaRPr lang="en-US"/>
        </a:p>
      </dgm:t>
    </dgm:pt>
    <dgm:pt modelId="{B7D59263-2AFA-A243-B0E7-8777883A24E7}" type="sibTrans" cxnId="{9E6D0F0F-F864-AB40-A16D-83B5ECEA0B6F}">
      <dgm:prSet/>
      <dgm:spPr/>
      <dgm:t>
        <a:bodyPr/>
        <a:lstStyle/>
        <a:p>
          <a:endParaRPr lang="en-US"/>
        </a:p>
      </dgm:t>
    </dgm:pt>
    <dgm:pt modelId="{885135A3-4E34-7A49-B23B-0466C11BBE17}">
      <dgm:prSet phldrT="[Text]"/>
      <dgm:spPr/>
      <dgm:t>
        <a:bodyPr/>
        <a:lstStyle/>
        <a:p>
          <a:r>
            <a:rPr lang="en-US" dirty="0"/>
            <a:t>Training</a:t>
          </a:r>
        </a:p>
      </dgm:t>
    </dgm:pt>
    <dgm:pt modelId="{07E4B9F6-8D46-274A-832A-EC913B0AEEE8}" type="parTrans" cxnId="{EFB9F121-7D82-B64B-9E1C-094A73AC10BA}">
      <dgm:prSet/>
      <dgm:spPr/>
      <dgm:t>
        <a:bodyPr/>
        <a:lstStyle/>
        <a:p>
          <a:endParaRPr lang="en-US"/>
        </a:p>
      </dgm:t>
    </dgm:pt>
    <dgm:pt modelId="{851C5F8C-B43F-7840-B2BE-CDFF594E2346}" type="sibTrans" cxnId="{EFB9F121-7D82-B64B-9E1C-094A73AC10BA}">
      <dgm:prSet/>
      <dgm:spPr/>
      <dgm:t>
        <a:bodyPr/>
        <a:lstStyle/>
        <a:p>
          <a:endParaRPr lang="en-US"/>
        </a:p>
      </dgm:t>
    </dgm:pt>
    <dgm:pt modelId="{864575D5-46E4-4747-84FA-E1BA7497E95B}">
      <dgm:prSet phldrT="[Text]"/>
      <dgm:spPr/>
      <dgm:t>
        <a:bodyPr/>
        <a:lstStyle/>
        <a:p>
          <a:r>
            <a:rPr lang="en-US" dirty="0"/>
            <a:t>Train with Chosen Algorithm/ Hyperparameters</a:t>
          </a:r>
        </a:p>
      </dgm:t>
    </dgm:pt>
    <dgm:pt modelId="{A81DD515-0C00-CD4E-A196-4B43C0BF3494}" type="parTrans" cxnId="{508EE396-5CA5-604E-8D0A-11C9EB47E0EB}">
      <dgm:prSet/>
      <dgm:spPr/>
      <dgm:t>
        <a:bodyPr/>
        <a:lstStyle/>
        <a:p>
          <a:endParaRPr lang="en-US"/>
        </a:p>
      </dgm:t>
    </dgm:pt>
    <dgm:pt modelId="{D0994812-C214-7642-B521-F8E215B0EDEB}" type="sibTrans" cxnId="{508EE396-5CA5-604E-8D0A-11C9EB47E0EB}">
      <dgm:prSet/>
      <dgm:spPr/>
      <dgm:t>
        <a:bodyPr/>
        <a:lstStyle/>
        <a:p>
          <a:endParaRPr lang="en-US"/>
        </a:p>
      </dgm:t>
    </dgm:pt>
    <dgm:pt modelId="{8DAE345F-E296-D048-BF4C-EB5D23CA2753}" type="pres">
      <dgm:prSet presAssocID="{714D2317-DDF6-B748-8C92-AAED3ECCB3CF}" presName="linearFlow" presStyleCnt="0">
        <dgm:presLayoutVars>
          <dgm:dir/>
          <dgm:animLvl val="lvl"/>
          <dgm:resizeHandles val="exact"/>
        </dgm:presLayoutVars>
      </dgm:prSet>
      <dgm:spPr/>
    </dgm:pt>
    <dgm:pt modelId="{FD87E771-862A-284A-AC69-CD9F2CE51491}" type="pres">
      <dgm:prSet presAssocID="{9A57D563-6DF9-E64E-9A80-597AE441D3C1}" presName="composite" presStyleCnt="0"/>
      <dgm:spPr/>
    </dgm:pt>
    <dgm:pt modelId="{51E16DE2-9620-9D49-A293-52904392F67D}" type="pres">
      <dgm:prSet presAssocID="{9A57D563-6DF9-E64E-9A80-597AE441D3C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19D2C11-4E65-BC4B-BB96-A2319FE0D0E9}" type="pres">
      <dgm:prSet presAssocID="{9A57D563-6DF9-E64E-9A80-597AE441D3C1}" presName="descendantText" presStyleLbl="alignAcc1" presStyleIdx="0" presStyleCnt="3">
        <dgm:presLayoutVars>
          <dgm:bulletEnabled val="1"/>
        </dgm:presLayoutVars>
      </dgm:prSet>
      <dgm:spPr/>
    </dgm:pt>
    <dgm:pt modelId="{0989582B-BF37-F145-9577-61F442F2BA2B}" type="pres">
      <dgm:prSet presAssocID="{9219416D-9E56-E44D-AD56-25A7BB6F0D82}" presName="sp" presStyleCnt="0"/>
      <dgm:spPr/>
    </dgm:pt>
    <dgm:pt modelId="{8D0C6A8E-9788-3C4A-8CD3-86768A656C60}" type="pres">
      <dgm:prSet presAssocID="{36F9595E-E669-2646-86A2-52B51D6D8D5C}" presName="composite" presStyleCnt="0"/>
      <dgm:spPr/>
    </dgm:pt>
    <dgm:pt modelId="{0C8B8670-BA83-CC47-A8C7-548D84535013}" type="pres">
      <dgm:prSet presAssocID="{36F9595E-E669-2646-86A2-52B51D6D8D5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EBFC147-6C2B-3F42-8866-5344AAFDCFAB}" type="pres">
      <dgm:prSet presAssocID="{36F9595E-E669-2646-86A2-52B51D6D8D5C}" presName="descendantText" presStyleLbl="alignAcc1" presStyleIdx="1" presStyleCnt="3">
        <dgm:presLayoutVars>
          <dgm:bulletEnabled val="1"/>
        </dgm:presLayoutVars>
      </dgm:prSet>
      <dgm:spPr/>
    </dgm:pt>
    <dgm:pt modelId="{0B2810DC-D5F3-284F-8E74-1A50240AD3C6}" type="pres">
      <dgm:prSet presAssocID="{4A6EB77D-7E65-C64D-9CDE-626B32B4BFF1}" presName="sp" presStyleCnt="0"/>
      <dgm:spPr/>
    </dgm:pt>
    <dgm:pt modelId="{01C787DE-5988-6C4C-826F-C0EEBB45C62C}" type="pres">
      <dgm:prSet presAssocID="{885135A3-4E34-7A49-B23B-0466C11BBE17}" presName="composite" presStyleCnt="0"/>
      <dgm:spPr/>
    </dgm:pt>
    <dgm:pt modelId="{453064A0-083E-1B4C-8277-A65C2425B595}" type="pres">
      <dgm:prSet presAssocID="{885135A3-4E34-7A49-B23B-0466C11BBE1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643F3A7-A7BA-7F4E-A630-DC13B6205E13}" type="pres">
      <dgm:prSet presAssocID="{885135A3-4E34-7A49-B23B-0466C11BBE1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1A6FB02-8565-0D49-9060-CDDD07915B96}" type="presOf" srcId="{0EDA0E27-93E6-4A4D-8B28-EE237728C038}" destId="{919D2C11-4E65-BC4B-BB96-A2319FE0D0E9}" srcOrd="0" destOrd="1" presId="urn:microsoft.com/office/officeart/2005/8/layout/chevron2"/>
    <dgm:cxn modelId="{CA384B06-310C-E943-89D6-17C0C5FD3BD0}" srcId="{9A57D563-6DF9-E64E-9A80-597AE441D3C1}" destId="{C7195469-FFDE-1D4B-835C-9DD11BD7A7CC}" srcOrd="0" destOrd="0" parTransId="{F4DB01CF-76AE-4346-AD32-B3DE835E1AA4}" sibTransId="{9004797D-A907-3C4C-BBF5-BA571A728E09}"/>
    <dgm:cxn modelId="{9E6D0F0F-F864-AB40-A16D-83B5ECEA0B6F}" srcId="{36F9595E-E669-2646-86A2-52B51D6D8D5C}" destId="{5EC32E59-CC12-BA49-B1F1-C5CBE50D6327}" srcOrd="0" destOrd="0" parTransId="{414E32F7-CDBC-0B43-8C81-A85F438238FE}" sibTransId="{B7D59263-2AFA-A243-B0E7-8777883A24E7}"/>
    <dgm:cxn modelId="{F197CB1B-12D1-7444-8391-5781C232CCF1}" type="presOf" srcId="{864575D5-46E4-4747-84FA-E1BA7497E95B}" destId="{A643F3A7-A7BA-7F4E-A630-DC13B6205E13}" srcOrd="0" destOrd="0" presId="urn:microsoft.com/office/officeart/2005/8/layout/chevron2"/>
    <dgm:cxn modelId="{EFB9F121-7D82-B64B-9E1C-094A73AC10BA}" srcId="{714D2317-DDF6-B748-8C92-AAED3ECCB3CF}" destId="{885135A3-4E34-7A49-B23B-0466C11BBE17}" srcOrd="2" destOrd="0" parTransId="{07E4B9F6-8D46-274A-832A-EC913B0AEEE8}" sibTransId="{851C5F8C-B43F-7840-B2BE-CDFF594E2346}"/>
    <dgm:cxn modelId="{7519914B-6F09-414F-BDB0-43B711EFE872}" type="presOf" srcId="{C7195469-FFDE-1D4B-835C-9DD11BD7A7CC}" destId="{919D2C11-4E65-BC4B-BB96-A2319FE0D0E9}" srcOrd="0" destOrd="0" presId="urn:microsoft.com/office/officeart/2005/8/layout/chevron2"/>
    <dgm:cxn modelId="{0BB51551-9335-4F46-873E-B302F7A274F6}" type="presOf" srcId="{714D2317-DDF6-B748-8C92-AAED3ECCB3CF}" destId="{8DAE345F-E296-D048-BF4C-EB5D23CA2753}" srcOrd="0" destOrd="0" presId="urn:microsoft.com/office/officeart/2005/8/layout/chevron2"/>
    <dgm:cxn modelId="{72360153-E94E-9146-B786-A0C2C680DB1D}" type="presOf" srcId="{5EC32E59-CC12-BA49-B1F1-C5CBE50D6327}" destId="{1EBFC147-6C2B-3F42-8866-5344AAFDCFAB}" srcOrd="0" destOrd="0" presId="urn:microsoft.com/office/officeart/2005/8/layout/chevron2"/>
    <dgm:cxn modelId="{14F4E076-FF79-8948-BF70-2E6522AC9BEE}" type="presOf" srcId="{36F9595E-E669-2646-86A2-52B51D6D8D5C}" destId="{0C8B8670-BA83-CC47-A8C7-548D84535013}" srcOrd="0" destOrd="0" presId="urn:microsoft.com/office/officeart/2005/8/layout/chevron2"/>
    <dgm:cxn modelId="{CC110195-D9B1-3A4A-A80A-F41B88BFAE74}" type="presOf" srcId="{9A57D563-6DF9-E64E-9A80-597AE441D3C1}" destId="{51E16DE2-9620-9D49-A293-52904392F67D}" srcOrd="0" destOrd="0" presId="urn:microsoft.com/office/officeart/2005/8/layout/chevron2"/>
    <dgm:cxn modelId="{894CD795-4CF4-3F47-80D3-1DFD815A3862}" type="presOf" srcId="{885135A3-4E34-7A49-B23B-0466C11BBE17}" destId="{453064A0-083E-1B4C-8277-A65C2425B595}" srcOrd="0" destOrd="0" presId="urn:microsoft.com/office/officeart/2005/8/layout/chevron2"/>
    <dgm:cxn modelId="{508EE396-5CA5-604E-8D0A-11C9EB47E0EB}" srcId="{885135A3-4E34-7A49-B23B-0466C11BBE17}" destId="{864575D5-46E4-4747-84FA-E1BA7497E95B}" srcOrd="0" destOrd="0" parTransId="{A81DD515-0C00-CD4E-A196-4B43C0BF3494}" sibTransId="{D0994812-C214-7642-B521-F8E215B0EDEB}"/>
    <dgm:cxn modelId="{7913A9DE-39B1-D046-8DD3-18D82D7FBAC1}" srcId="{714D2317-DDF6-B748-8C92-AAED3ECCB3CF}" destId="{9A57D563-6DF9-E64E-9A80-597AE441D3C1}" srcOrd="0" destOrd="0" parTransId="{252F7722-A33B-9540-B5FD-4FC5E76D118B}" sibTransId="{9219416D-9E56-E44D-AD56-25A7BB6F0D82}"/>
    <dgm:cxn modelId="{EFA203F0-F53E-F442-A54B-884005C064C0}" srcId="{714D2317-DDF6-B748-8C92-AAED3ECCB3CF}" destId="{36F9595E-E669-2646-86A2-52B51D6D8D5C}" srcOrd="1" destOrd="0" parTransId="{E3C83887-214E-1346-AE7C-C15640AA4E4B}" sibTransId="{4A6EB77D-7E65-C64D-9CDE-626B32B4BFF1}"/>
    <dgm:cxn modelId="{F8A0A3F3-9BF7-EB4B-8F93-DB6804F14839}" srcId="{9A57D563-6DF9-E64E-9A80-597AE441D3C1}" destId="{0EDA0E27-93E6-4A4D-8B28-EE237728C038}" srcOrd="1" destOrd="0" parTransId="{8CF6EDE0-1ACF-E142-86C4-85C29128E150}" sibTransId="{3F7DF826-DA9E-AD48-B82D-0FC5E2D2B183}"/>
    <dgm:cxn modelId="{AE21E036-5E86-C34F-9D0A-3B9B1E6ED6C4}" type="presParOf" srcId="{8DAE345F-E296-D048-BF4C-EB5D23CA2753}" destId="{FD87E771-862A-284A-AC69-CD9F2CE51491}" srcOrd="0" destOrd="0" presId="urn:microsoft.com/office/officeart/2005/8/layout/chevron2"/>
    <dgm:cxn modelId="{A9F6B684-AE39-744E-9D74-8207985D66C8}" type="presParOf" srcId="{FD87E771-862A-284A-AC69-CD9F2CE51491}" destId="{51E16DE2-9620-9D49-A293-52904392F67D}" srcOrd="0" destOrd="0" presId="urn:microsoft.com/office/officeart/2005/8/layout/chevron2"/>
    <dgm:cxn modelId="{2EBDCA9A-FA87-8C4B-BA6A-A3D457D0DCFB}" type="presParOf" srcId="{FD87E771-862A-284A-AC69-CD9F2CE51491}" destId="{919D2C11-4E65-BC4B-BB96-A2319FE0D0E9}" srcOrd="1" destOrd="0" presId="urn:microsoft.com/office/officeart/2005/8/layout/chevron2"/>
    <dgm:cxn modelId="{D4635CE4-9A5B-9340-B67A-EBDB8E248F33}" type="presParOf" srcId="{8DAE345F-E296-D048-BF4C-EB5D23CA2753}" destId="{0989582B-BF37-F145-9577-61F442F2BA2B}" srcOrd="1" destOrd="0" presId="urn:microsoft.com/office/officeart/2005/8/layout/chevron2"/>
    <dgm:cxn modelId="{2AC79BB7-56CD-1543-A835-491A0CDDE7F1}" type="presParOf" srcId="{8DAE345F-E296-D048-BF4C-EB5D23CA2753}" destId="{8D0C6A8E-9788-3C4A-8CD3-86768A656C60}" srcOrd="2" destOrd="0" presId="urn:microsoft.com/office/officeart/2005/8/layout/chevron2"/>
    <dgm:cxn modelId="{3CDA6208-D5F7-1549-93E1-9E06D6AD0213}" type="presParOf" srcId="{8D0C6A8E-9788-3C4A-8CD3-86768A656C60}" destId="{0C8B8670-BA83-CC47-A8C7-548D84535013}" srcOrd="0" destOrd="0" presId="urn:microsoft.com/office/officeart/2005/8/layout/chevron2"/>
    <dgm:cxn modelId="{1E28F574-8BED-654D-9657-AD342CEB9043}" type="presParOf" srcId="{8D0C6A8E-9788-3C4A-8CD3-86768A656C60}" destId="{1EBFC147-6C2B-3F42-8866-5344AAFDCFAB}" srcOrd="1" destOrd="0" presId="urn:microsoft.com/office/officeart/2005/8/layout/chevron2"/>
    <dgm:cxn modelId="{95FC0BD4-FD7C-6841-A36B-DEA18183279F}" type="presParOf" srcId="{8DAE345F-E296-D048-BF4C-EB5D23CA2753}" destId="{0B2810DC-D5F3-284F-8E74-1A50240AD3C6}" srcOrd="3" destOrd="0" presId="urn:microsoft.com/office/officeart/2005/8/layout/chevron2"/>
    <dgm:cxn modelId="{2699D825-19A7-8F4F-9994-5E4139D36B20}" type="presParOf" srcId="{8DAE345F-E296-D048-BF4C-EB5D23CA2753}" destId="{01C787DE-5988-6C4C-826F-C0EEBB45C62C}" srcOrd="4" destOrd="0" presId="urn:microsoft.com/office/officeart/2005/8/layout/chevron2"/>
    <dgm:cxn modelId="{0E9FEDFB-6BEF-DA4B-A4F1-9302AB17862C}" type="presParOf" srcId="{01C787DE-5988-6C4C-826F-C0EEBB45C62C}" destId="{453064A0-083E-1B4C-8277-A65C2425B595}" srcOrd="0" destOrd="0" presId="urn:microsoft.com/office/officeart/2005/8/layout/chevron2"/>
    <dgm:cxn modelId="{85CC00B5-401B-1945-8BB2-FBF3CAF28086}" type="presParOf" srcId="{01C787DE-5988-6C4C-826F-C0EEBB45C62C}" destId="{A643F3A7-A7BA-7F4E-A630-DC13B6205E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FAC7C6-A3EA-1943-8B5F-2130E8E975FE}" type="doc">
      <dgm:prSet loTypeId="urn:microsoft.com/office/officeart/2005/8/layout/cycle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D615D4-CB44-FE4F-B904-5F7FA2D378F9}">
      <dgm:prSet phldrT="[Text]"/>
      <dgm:spPr/>
      <dgm:t>
        <a:bodyPr/>
        <a:lstStyle/>
        <a:p>
          <a:r>
            <a:rPr lang="en-US" dirty="0"/>
            <a:t>Algorithm</a:t>
          </a:r>
        </a:p>
      </dgm:t>
    </dgm:pt>
    <dgm:pt modelId="{8F871C8C-D909-E34D-8448-6A463F5D186A}" type="parTrans" cxnId="{00F6E425-1266-5647-A865-4A87EE49EAC8}">
      <dgm:prSet/>
      <dgm:spPr/>
      <dgm:t>
        <a:bodyPr/>
        <a:lstStyle/>
        <a:p>
          <a:endParaRPr lang="en-US"/>
        </a:p>
      </dgm:t>
    </dgm:pt>
    <dgm:pt modelId="{181230DF-B3D5-014E-BD24-E2CAB4BD923C}" type="sibTrans" cxnId="{00F6E425-1266-5647-A865-4A87EE49EAC8}">
      <dgm:prSet/>
      <dgm:spPr/>
      <dgm:t>
        <a:bodyPr/>
        <a:lstStyle/>
        <a:p>
          <a:endParaRPr lang="en-US"/>
        </a:p>
      </dgm:t>
    </dgm:pt>
    <dgm:pt modelId="{7F895805-746B-854D-AA3A-B3527A3B0CB1}">
      <dgm:prSet phldrT="[Text]"/>
      <dgm:spPr/>
      <dgm:t>
        <a:bodyPr/>
        <a:lstStyle/>
        <a:p>
          <a:r>
            <a:rPr lang="en-US" dirty="0"/>
            <a:t>Predictor</a:t>
          </a:r>
        </a:p>
      </dgm:t>
    </dgm:pt>
    <dgm:pt modelId="{C9BEF014-B0ED-4549-9D94-7989D0372B7E}" type="parTrans" cxnId="{812AEECA-2166-9A46-8F3A-35073C80453B}">
      <dgm:prSet/>
      <dgm:spPr/>
      <dgm:t>
        <a:bodyPr/>
        <a:lstStyle/>
        <a:p>
          <a:endParaRPr lang="en-US"/>
        </a:p>
      </dgm:t>
    </dgm:pt>
    <dgm:pt modelId="{6FC9BE7E-7CBD-7247-9497-E27077E7D846}" type="sibTrans" cxnId="{812AEECA-2166-9A46-8F3A-35073C80453B}">
      <dgm:prSet/>
      <dgm:spPr/>
      <dgm:t>
        <a:bodyPr/>
        <a:lstStyle/>
        <a:p>
          <a:endParaRPr lang="en-US"/>
        </a:p>
      </dgm:t>
    </dgm:pt>
    <dgm:pt modelId="{24FBE364-8AFC-074C-A569-48B7ADD47C59}">
      <dgm:prSet phldrT="[Text]"/>
      <dgm:spPr/>
      <dgm:t>
        <a:bodyPr/>
        <a:lstStyle/>
        <a:p>
          <a:r>
            <a:rPr lang="en-US" dirty="0"/>
            <a:t>Meta-feature</a:t>
          </a:r>
        </a:p>
      </dgm:t>
    </dgm:pt>
    <dgm:pt modelId="{DAE9F28F-66F4-4944-8C7D-1A8029CE2BFE}" type="parTrans" cxnId="{4795B066-6BE2-E442-82E8-0E887AD1BC14}">
      <dgm:prSet/>
      <dgm:spPr/>
      <dgm:t>
        <a:bodyPr/>
        <a:lstStyle/>
        <a:p>
          <a:endParaRPr lang="en-US"/>
        </a:p>
      </dgm:t>
    </dgm:pt>
    <dgm:pt modelId="{3C367ED9-59AB-2F43-A146-B0DBDB9818E1}" type="sibTrans" cxnId="{4795B066-6BE2-E442-82E8-0E887AD1BC14}">
      <dgm:prSet/>
      <dgm:spPr/>
      <dgm:t>
        <a:bodyPr/>
        <a:lstStyle/>
        <a:p>
          <a:endParaRPr lang="en-US"/>
        </a:p>
      </dgm:t>
    </dgm:pt>
    <dgm:pt modelId="{4D2A2C4E-5AFE-C740-950E-8D1006A9F419}" type="pres">
      <dgm:prSet presAssocID="{34FAC7C6-A3EA-1943-8B5F-2130E8E975FE}" presName="Name0" presStyleCnt="0">
        <dgm:presLayoutVars>
          <dgm:dir/>
          <dgm:resizeHandles val="exact"/>
        </dgm:presLayoutVars>
      </dgm:prSet>
      <dgm:spPr/>
    </dgm:pt>
    <dgm:pt modelId="{DD2C5DEA-C52F-074C-9917-88EEBF54C41E}" type="pres">
      <dgm:prSet presAssocID="{20D615D4-CB44-FE4F-B904-5F7FA2D378F9}" presName="node" presStyleLbl="node1" presStyleIdx="0" presStyleCnt="3">
        <dgm:presLayoutVars>
          <dgm:bulletEnabled val="1"/>
        </dgm:presLayoutVars>
      </dgm:prSet>
      <dgm:spPr/>
    </dgm:pt>
    <dgm:pt modelId="{2180C727-14FE-8949-B6DE-6C645166833E}" type="pres">
      <dgm:prSet presAssocID="{181230DF-B3D5-014E-BD24-E2CAB4BD923C}" presName="sibTrans" presStyleLbl="sibTrans2D1" presStyleIdx="0" presStyleCnt="3"/>
      <dgm:spPr/>
    </dgm:pt>
    <dgm:pt modelId="{BB7BD405-9F46-7F42-97B4-9BCEC8A72A73}" type="pres">
      <dgm:prSet presAssocID="{181230DF-B3D5-014E-BD24-E2CAB4BD923C}" presName="connectorText" presStyleLbl="sibTrans2D1" presStyleIdx="0" presStyleCnt="3"/>
      <dgm:spPr/>
    </dgm:pt>
    <dgm:pt modelId="{4F51E8D4-C8F2-0944-A829-39D2BE93472B}" type="pres">
      <dgm:prSet presAssocID="{7F895805-746B-854D-AA3A-B3527A3B0CB1}" presName="node" presStyleLbl="node1" presStyleIdx="1" presStyleCnt="3" custScaleX="115284">
        <dgm:presLayoutVars>
          <dgm:bulletEnabled val="1"/>
        </dgm:presLayoutVars>
      </dgm:prSet>
      <dgm:spPr/>
    </dgm:pt>
    <dgm:pt modelId="{13B32B6E-04B6-BA47-90D4-5B8BCEA28B94}" type="pres">
      <dgm:prSet presAssocID="{6FC9BE7E-7CBD-7247-9497-E27077E7D846}" presName="sibTrans" presStyleLbl="sibTrans2D1" presStyleIdx="1" presStyleCnt="3"/>
      <dgm:spPr/>
    </dgm:pt>
    <dgm:pt modelId="{1935FAE9-95E4-6446-A645-9721A802A1FB}" type="pres">
      <dgm:prSet presAssocID="{6FC9BE7E-7CBD-7247-9497-E27077E7D846}" presName="connectorText" presStyleLbl="sibTrans2D1" presStyleIdx="1" presStyleCnt="3"/>
      <dgm:spPr/>
    </dgm:pt>
    <dgm:pt modelId="{7A8BE99B-D544-BB4A-8845-2CAB7B5576B4}" type="pres">
      <dgm:prSet presAssocID="{24FBE364-8AFC-074C-A569-48B7ADD47C59}" presName="node" presStyleLbl="node1" presStyleIdx="2" presStyleCnt="3" custScaleX="107692">
        <dgm:presLayoutVars>
          <dgm:bulletEnabled val="1"/>
        </dgm:presLayoutVars>
      </dgm:prSet>
      <dgm:spPr/>
    </dgm:pt>
    <dgm:pt modelId="{8D625650-365B-354C-AA87-98272C640E74}" type="pres">
      <dgm:prSet presAssocID="{3C367ED9-59AB-2F43-A146-B0DBDB9818E1}" presName="sibTrans" presStyleLbl="sibTrans2D1" presStyleIdx="2" presStyleCnt="3"/>
      <dgm:spPr/>
    </dgm:pt>
    <dgm:pt modelId="{01408E93-F299-9744-A14C-546CAB42A75A}" type="pres">
      <dgm:prSet presAssocID="{3C367ED9-59AB-2F43-A146-B0DBDB9818E1}" presName="connectorText" presStyleLbl="sibTrans2D1" presStyleIdx="2" presStyleCnt="3"/>
      <dgm:spPr/>
    </dgm:pt>
  </dgm:ptLst>
  <dgm:cxnLst>
    <dgm:cxn modelId="{00F6E425-1266-5647-A865-4A87EE49EAC8}" srcId="{34FAC7C6-A3EA-1943-8B5F-2130E8E975FE}" destId="{20D615D4-CB44-FE4F-B904-5F7FA2D378F9}" srcOrd="0" destOrd="0" parTransId="{8F871C8C-D909-E34D-8448-6A463F5D186A}" sibTransId="{181230DF-B3D5-014E-BD24-E2CAB4BD923C}"/>
    <dgm:cxn modelId="{B2FCE846-9763-E048-BEC6-4EA225ACD4B8}" type="presOf" srcId="{3C367ED9-59AB-2F43-A146-B0DBDB9818E1}" destId="{8D625650-365B-354C-AA87-98272C640E74}" srcOrd="0" destOrd="0" presId="urn:microsoft.com/office/officeart/2005/8/layout/cycle7"/>
    <dgm:cxn modelId="{F5356959-76FC-954F-B86D-3F219B5A4550}" type="presOf" srcId="{181230DF-B3D5-014E-BD24-E2CAB4BD923C}" destId="{BB7BD405-9F46-7F42-97B4-9BCEC8A72A73}" srcOrd="1" destOrd="0" presId="urn:microsoft.com/office/officeart/2005/8/layout/cycle7"/>
    <dgm:cxn modelId="{271A945F-AF6F-A44C-93F4-93C1C1448DB2}" type="presOf" srcId="{24FBE364-8AFC-074C-A569-48B7ADD47C59}" destId="{7A8BE99B-D544-BB4A-8845-2CAB7B5576B4}" srcOrd="0" destOrd="0" presId="urn:microsoft.com/office/officeart/2005/8/layout/cycle7"/>
    <dgm:cxn modelId="{4795B066-6BE2-E442-82E8-0E887AD1BC14}" srcId="{34FAC7C6-A3EA-1943-8B5F-2130E8E975FE}" destId="{24FBE364-8AFC-074C-A569-48B7ADD47C59}" srcOrd="2" destOrd="0" parTransId="{DAE9F28F-66F4-4944-8C7D-1A8029CE2BFE}" sibTransId="{3C367ED9-59AB-2F43-A146-B0DBDB9818E1}"/>
    <dgm:cxn modelId="{E4C3CE78-E20A-3A44-A7E5-2B4F6D478F19}" type="presOf" srcId="{6FC9BE7E-7CBD-7247-9497-E27077E7D846}" destId="{1935FAE9-95E4-6446-A645-9721A802A1FB}" srcOrd="1" destOrd="0" presId="urn:microsoft.com/office/officeart/2005/8/layout/cycle7"/>
    <dgm:cxn modelId="{2594887F-B5F9-2A46-B7AC-C3521BFE16CE}" type="presOf" srcId="{34FAC7C6-A3EA-1943-8B5F-2130E8E975FE}" destId="{4D2A2C4E-5AFE-C740-950E-8D1006A9F419}" srcOrd="0" destOrd="0" presId="urn:microsoft.com/office/officeart/2005/8/layout/cycle7"/>
    <dgm:cxn modelId="{927575BD-7E89-C24A-BAB4-80CB9CD19F2D}" type="presOf" srcId="{20D615D4-CB44-FE4F-B904-5F7FA2D378F9}" destId="{DD2C5DEA-C52F-074C-9917-88EEBF54C41E}" srcOrd="0" destOrd="0" presId="urn:microsoft.com/office/officeart/2005/8/layout/cycle7"/>
    <dgm:cxn modelId="{812AEECA-2166-9A46-8F3A-35073C80453B}" srcId="{34FAC7C6-A3EA-1943-8B5F-2130E8E975FE}" destId="{7F895805-746B-854D-AA3A-B3527A3B0CB1}" srcOrd="1" destOrd="0" parTransId="{C9BEF014-B0ED-4549-9D94-7989D0372B7E}" sibTransId="{6FC9BE7E-7CBD-7247-9497-E27077E7D846}"/>
    <dgm:cxn modelId="{04202BCC-2712-0040-8F01-A3B94B38A7E6}" type="presOf" srcId="{181230DF-B3D5-014E-BD24-E2CAB4BD923C}" destId="{2180C727-14FE-8949-B6DE-6C645166833E}" srcOrd="0" destOrd="0" presId="urn:microsoft.com/office/officeart/2005/8/layout/cycle7"/>
    <dgm:cxn modelId="{EE1132CF-7CD0-114D-A228-7EFEA0CAE5CB}" type="presOf" srcId="{6FC9BE7E-7CBD-7247-9497-E27077E7D846}" destId="{13B32B6E-04B6-BA47-90D4-5B8BCEA28B94}" srcOrd="0" destOrd="0" presId="urn:microsoft.com/office/officeart/2005/8/layout/cycle7"/>
    <dgm:cxn modelId="{63FC34D1-0E21-A340-897A-7730EC50B368}" type="presOf" srcId="{3C367ED9-59AB-2F43-A146-B0DBDB9818E1}" destId="{01408E93-F299-9744-A14C-546CAB42A75A}" srcOrd="1" destOrd="0" presId="urn:microsoft.com/office/officeart/2005/8/layout/cycle7"/>
    <dgm:cxn modelId="{E67C79EF-84DD-074A-9F8C-5CD94770C1AB}" type="presOf" srcId="{7F895805-746B-854D-AA3A-B3527A3B0CB1}" destId="{4F51E8D4-C8F2-0944-A829-39D2BE93472B}" srcOrd="0" destOrd="0" presId="urn:microsoft.com/office/officeart/2005/8/layout/cycle7"/>
    <dgm:cxn modelId="{CF7D60EB-14D2-114A-BA4E-5BD88FD48D2C}" type="presParOf" srcId="{4D2A2C4E-5AFE-C740-950E-8D1006A9F419}" destId="{DD2C5DEA-C52F-074C-9917-88EEBF54C41E}" srcOrd="0" destOrd="0" presId="urn:microsoft.com/office/officeart/2005/8/layout/cycle7"/>
    <dgm:cxn modelId="{BE57E035-97EB-C241-A524-A0A39E344387}" type="presParOf" srcId="{4D2A2C4E-5AFE-C740-950E-8D1006A9F419}" destId="{2180C727-14FE-8949-B6DE-6C645166833E}" srcOrd="1" destOrd="0" presId="urn:microsoft.com/office/officeart/2005/8/layout/cycle7"/>
    <dgm:cxn modelId="{813AAF50-07F1-A24D-8B5F-6561C1FFC349}" type="presParOf" srcId="{2180C727-14FE-8949-B6DE-6C645166833E}" destId="{BB7BD405-9F46-7F42-97B4-9BCEC8A72A73}" srcOrd="0" destOrd="0" presId="urn:microsoft.com/office/officeart/2005/8/layout/cycle7"/>
    <dgm:cxn modelId="{98D9E57C-FF55-EC47-A825-4CDC79FC98C8}" type="presParOf" srcId="{4D2A2C4E-5AFE-C740-950E-8D1006A9F419}" destId="{4F51E8D4-C8F2-0944-A829-39D2BE93472B}" srcOrd="2" destOrd="0" presId="urn:microsoft.com/office/officeart/2005/8/layout/cycle7"/>
    <dgm:cxn modelId="{4EA2B7A5-57D1-464F-98F9-4BA715E21808}" type="presParOf" srcId="{4D2A2C4E-5AFE-C740-950E-8D1006A9F419}" destId="{13B32B6E-04B6-BA47-90D4-5B8BCEA28B94}" srcOrd="3" destOrd="0" presId="urn:microsoft.com/office/officeart/2005/8/layout/cycle7"/>
    <dgm:cxn modelId="{36190E05-1106-3645-B180-0E4BF1E8D1B7}" type="presParOf" srcId="{13B32B6E-04B6-BA47-90D4-5B8BCEA28B94}" destId="{1935FAE9-95E4-6446-A645-9721A802A1FB}" srcOrd="0" destOrd="0" presId="urn:microsoft.com/office/officeart/2005/8/layout/cycle7"/>
    <dgm:cxn modelId="{0DA618E5-8CA6-A849-9E91-D3F597C987EA}" type="presParOf" srcId="{4D2A2C4E-5AFE-C740-950E-8D1006A9F419}" destId="{7A8BE99B-D544-BB4A-8845-2CAB7B5576B4}" srcOrd="4" destOrd="0" presId="urn:microsoft.com/office/officeart/2005/8/layout/cycle7"/>
    <dgm:cxn modelId="{DF4B10EB-E3B7-5C43-831A-2D88A8ED9214}" type="presParOf" srcId="{4D2A2C4E-5AFE-C740-950E-8D1006A9F419}" destId="{8D625650-365B-354C-AA87-98272C640E74}" srcOrd="5" destOrd="0" presId="urn:microsoft.com/office/officeart/2005/8/layout/cycle7"/>
    <dgm:cxn modelId="{F6B9AA1F-DC47-5140-B84E-203C3CEF5E03}" type="presParOf" srcId="{8D625650-365B-354C-AA87-98272C640E74}" destId="{01408E93-F299-9744-A14C-546CAB42A75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76E9D-8996-9A41-A440-2D1E33FDF382}">
      <dsp:nvSpPr>
        <dsp:cNvPr id="0" name=""/>
        <dsp:cNvSpPr/>
      </dsp:nvSpPr>
      <dsp:spPr>
        <a:xfrm>
          <a:off x="1088832" y="323683"/>
          <a:ext cx="3979021" cy="138186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52737-5DD8-DF44-AEC5-B54C3B40088E}">
      <dsp:nvSpPr>
        <dsp:cNvPr id="0" name=""/>
        <dsp:cNvSpPr/>
      </dsp:nvSpPr>
      <dsp:spPr>
        <a:xfrm>
          <a:off x="2698948" y="3707393"/>
          <a:ext cx="771128" cy="493522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94F04716-0977-A647-9F2A-FD25732D730E}">
      <dsp:nvSpPr>
        <dsp:cNvPr id="0" name=""/>
        <dsp:cNvSpPr/>
      </dsp:nvSpPr>
      <dsp:spPr>
        <a:xfrm>
          <a:off x="1233804" y="4102211"/>
          <a:ext cx="3701415" cy="925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Model (Classifier)</a:t>
          </a:r>
        </a:p>
      </dsp:txBody>
      <dsp:txXfrm>
        <a:off x="1233804" y="4102211"/>
        <a:ext cx="3701415" cy="925353"/>
      </dsp:txXfrm>
    </dsp:sp>
    <dsp:sp modelId="{CCF19BD8-E08D-2840-B3BA-7D515CE3EB99}">
      <dsp:nvSpPr>
        <dsp:cNvPr id="0" name=""/>
        <dsp:cNvSpPr/>
      </dsp:nvSpPr>
      <dsp:spPr>
        <a:xfrm>
          <a:off x="1555078" y="455260"/>
          <a:ext cx="1824445" cy="19477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Dataset</a:t>
          </a:r>
        </a:p>
      </dsp:txBody>
      <dsp:txXfrm>
        <a:off x="1822262" y="740496"/>
        <a:ext cx="1290077" cy="1377240"/>
      </dsp:txXfrm>
    </dsp:sp>
    <dsp:sp modelId="{517AB30C-0FF3-624F-A1BB-BEF466E7766E}">
      <dsp:nvSpPr>
        <dsp:cNvPr id="0" name=""/>
        <dsp:cNvSpPr/>
      </dsp:nvSpPr>
      <dsp:spPr>
        <a:xfrm>
          <a:off x="925353" y="154035"/>
          <a:ext cx="4318317" cy="345465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6DE2-9620-9D49-A293-52904392F67D}">
      <dsp:nvSpPr>
        <dsp:cNvPr id="0" name=""/>
        <dsp:cNvSpPr/>
      </dsp:nvSpPr>
      <dsp:spPr>
        <a:xfrm rot="5400000">
          <a:off x="-278182" y="278886"/>
          <a:ext cx="1854547" cy="12981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 Generation</a:t>
          </a:r>
          <a:endParaRPr lang="en-US" sz="1900" kern="1200" dirty="0"/>
        </a:p>
      </dsp:txBody>
      <dsp:txXfrm rot="-5400000">
        <a:off x="1" y="649796"/>
        <a:ext cx="1298183" cy="556364"/>
      </dsp:txXfrm>
    </dsp:sp>
    <dsp:sp modelId="{919D2C11-4E65-BC4B-BB96-A2319FE0D0E9}">
      <dsp:nvSpPr>
        <dsp:cNvPr id="0" name=""/>
        <dsp:cNvSpPr/>
      </dsp:nvSpPr>
      <dsp:spPr>
        <a:xfrm rot="5400000">
          <a:off x="3130876" y="-1831988"/>
          <a:ext cx="1205455" cy="48708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Feature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Meta-feature</a:t>
          </a:r>
        </a:p>
      </dsp:txBody>
      <dsp:txXfrm rot="-5400000">
        <a:off x="1298184" y="59549"/>
        <a:ext cx="4811996" cy="1087765"/>
      </dsp:txXfrm>
    </dsp:sp>
    <dsp:sp modelId="{0C8B8670-BA83-CC47-A8C7-548D84535013}">
      <dsp:nvSpPr>
        <dsp:cNvPr id="0" name=""/>
        <dsp:cNvSpPr/>
      </dsp:nvSpPr>
      <dsp:spPr>
        <a:xfrm rot="5400000">
          <a:off x="-278182" y="1941708"/>
          <a:ext cx="1854547" cy="12981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Algorithm Selection</a:t>
          </a:r>
        </a:p>
      </dsp:txBody>
      <dsp:txXfrm rot="-5400000">
        <a:off x="1" y="2312618"/>
        <a:ext cx="1298183" cy="556364"/>
      </dsp:txXfrm>
    </dsp:sp>
    <dsp:sp modelId="{1EBFC147-6C2B-3F42-8866-5344AAFDCFAB}">
      <dsp:nvSpPr>
        <dsp:cNvPr id="0" name=""/>
        <dsp:cNvSpPr/>
      </dsp:nvSpPr>
      <dsp:spPr>
        <a:xfrm rot="5400000">
          <a:off x="3130876" y="-169166"/>
          <a:ext cx="1205455" cy="48708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Performance Prediction (Meta-Learning Model)</a:t>
          </a:r>
        </a:p>
      </dsp:txBody>
      <dsp:txXfrm rot="-5400000">
        <a:off x="1298184" y="1722371"/>
        <a:ext cx="4811996" cy="1087765"/>
      </dsp:txXfrm>
    </dsp:sp>
    <dsp:sp modelId="{453064A0-083E-1B4C-8277-A65C2425B595}">
      <dsp:nvSpPr>
        <dsp:cNvPr id="0" name=""/>
        <dsp:cNvSpPr/>
      </dsp:nvSpPr>
      <dsp:spPr>
        <a:xfrm rot="5400000">
          <a:off x="-278182" y="3604530"/>
          <a:ext cx="1854547" cy="12981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Training</a:t>
          </a:r>
        </a:p>
      </dsp:txBody>
      <dsp:txXfrm rot="-5400000">
        <a:off x="1" y="3975440"/>
        <a:ext cx="1298183" cy="556364"/>
      </dsp:txXfrm>
    </dsp:sp>
    <dsp:sp modelId="{A643F3A7-A7BA-7F4E-A630-DC13B6205E13}">
      <dsp:nvSpPr>
        <dsp:cNvPr id="0" name=""/>
        <dsp:cNvSpPr/>
      </dsp:nvSpPr>
      <dsp:spPr>
        <a:xfrm rot="5400000">
          <a:off x="3130876" y="1493655"/>
          <a:ext cx="1205455" cy="48708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Train with Chosen Algorithm/ Hyperparameters</a:t>
          </a:r>
        </a:p>
      </dsp:txBody>
      <dsp:txXfrm rot="-5400000">
        <a:off x="1298184" y="3385193"/>
        <a:ext cx="4811996" cy="10877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C5DEA-C52F-074C-9917-88EEBF54C41E}">
      <dsp:nvSpPr>
        <dsp:cNvPr id="0" name=""/>
        <dsp:cNvSpPr/>
      </dsp:nvSpPr>
      <dsp:spPr>
        <a:xfrm>
          <a:off x="1877659" y="346108"/>
          <a:ext cx="2325433" cy="1162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Algorithm</a:t>
          </a:r>
        </a:p>
      </dsp:txBody>
      <dsp:txXfrm>
        <a:off x="1911714" y="380163"/>
        <a:ext cx="2257323" cy="1094606"/>
      </dsp:txXfrm>
    </dsp:sp>
    <dsp:sp modelId="{2180C727-14FE-8949-B6DE-6C645166833E}">
      <dsp:nvSpPr>
        <dsp:cNvPr id="0" name=""/>
        <dsp:cNvSpPr/>
      </dsp:nvSpPr>
      <dsp:spPr>
        <a:xfrm rot="3600000">
          <a:off x="3501211" y="2387324"/>
          <a:ext cx="998980" cy="40695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623296" y="2468714"/>
        <a:ext cx="754810" cy="244170"/>
      </dsp:txXfrm>
    </dsp:sp>
    <dsp:sp modelId="{4F51E8D4-C8F2-0944-A829-39D2BE93472B}">
      <dsp:nvSpPr>
        <dsp:cNvPr id="0" name=""/>
        <dsp:cNvSpPr/>
      </dsp:nvSpPr>
      <dsp:spPr>
        <a:xfrm>
          <a:off x="3620601" y="3672775"/>
          <a:ext cx="2680852" cy="1162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Predictor</a:t>
          </a:r>
        </a:p>
      </dsp:txBody>
      <dsp:txXfrm>
        <a:off x="3654656" y="3706830"/>
        <a:ext cx="2612742" cy="1094606"/>
      </dsp:txXfrm>
    </dsp:sp>
    <dsp:sp modelId="{13B32B6E-04B6-BA47-90D4-5B8BCEA28B94}">
      <dsp:nvSpPr>
        <dsp:cNvPr id="0" name=""/>
        <dsp:cNvSpPr/>
      </dsp:nvSpPr>
      <dsp:spPr>
        <a:xfrm rot="10800000">
          <a:off x="2496749" y="4050658"/>
          <a:ext cx="998980" cy="40695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2618834" y="4132048"/>
        <a:ext cx="754810" cy="244170"/>
      </dsp:txXfrm>
    </dsp:sp>
    <dsp:sp modelId="{7A8BE99B-D544-BB4A-8845-2CAB7B5576B4}">
      <dsp:nvSpPr>
        <dsp:cNvPr id="0" name=""/>
        <dsp:cNvSpPr/>
      </dsp:nvSpPr>
      <dsp:spPr>
        <a:xfrm>
          <a:off x="-132429" y="3672775"/>
          <a:ext cx="2504305" cy="1162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Meta-feature</a:t>
          </a:r>
        </a:p>
      </dsp:txBody>
      <dsp:txXfrm>
        <a:off x="-98374" y="3706830"/>
        <a:ext cx="2436195" cy="1094606"/>
      </dsp:txXfrm>
    </dsp:sp>
    <dsp:sp modelId="{8D625650-365B-354C-AA87-98272C640E74}">
      <dsp:nvSpPr>
        <dsp:cNvPr id="0" name=""/>
        <dsp:cNvSpPr/>
      </dsp:nvSpPr>
      <dsp:spPr>
        <a:xfrm rot="18000000">
          <a:off x="1580559" y="2387324"/>
          <a:ext cx="998980" cy="40695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702644" y="2468714"/>
        <a:ext cx="754810" cy="244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3103F-F498-2943-BE53-99A85E28A07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B91A3-DEFC-1D4D-BFC7-29CD8C14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5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B91A3-DEFC-1D4D-BFC7-29CD8C1404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5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Stratify: Collect random samples and ensure the proportion in the population is kept in the sample (training/testing)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B91A3-DEFC-1D4D-BFC7-29CD8C1404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77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to indicate different sections of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B91A3-DEFC-1D4D-BFC7-29CD8C1404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57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B91A3-DEFC-1D4D-BFC7-29CD8C1404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79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our features may seem like model-based meta-features, they are closer to complexity based meta-features as they correspond to three types of complexities in the dataset, which are introduced by: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our hypothesis, and from our observation, the structure of the decision boundary have a strong correlation the relative performance of the machine learning algorithms. Hence, these features can be used to determine relative superiority of the learning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B91A3-DEFC-1D4D-BFC7-29CD8C1404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22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Volume: Radii of the clusters/spheres are used instead of the volume to avoid multiple issues.</a:t>
            </a:r>
          </a:p>
          <a:p>
            <a:r>
              <a:rPr lang="en-US" dirty="0"/>
              <a:t>Issues: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Values are too big</a:t>
            </a:r>
          </a:p>
          <a:p>
            <a:pPr marL="171450" indent="-171450">
              <a:buFontTx/>
              <a:buChar char="-"/>
            </a:pPr>
            <a:r>
              <a:rPr lang="en-US" dirty="0"/>
              <a:t>Inability to process singletons with a 0 radius if use logarithm function to scale down the big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B91A3-DEFC-1D4D-BFC7-29CD8C1404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41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B91A3-DEFC-1D4D-BFC7-29CD8C1404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36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***BUT why don’t we check our complexity features against landmarking meta-features…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and diverse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landmarkers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used, so that each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landmarker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contribute an area of expertise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B91A3-DEFC-1D4D-BFC7-29CD8C1404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9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Geometrical characteristics of the class distribution and focus on the complexity of the boundary between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B91A3-DEFC-1D4D-BFC7-29CD8C1404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6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what the terminal user should do first. Suppose they are provided with an </a:t>
            </a:r>
            <a:r>
              <a:rPr lang="en-US" dirty="0" err="1"/>
              <a:t>AutoML</a:t>
            </a:r>
            <a:r>
              <a:rPr lang="en-US" dirty="0"/>
              <a:t> Blackbox (in a filter shape though). They may feed in some appropriate data, and a trained model will be yielded. That would be the ultimate form of </a:t>
            </a:r>
            <a:r>
              <a:rPr lang="en-US" dirty="0" err="1"/>
              <a:t>AutoML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B91A3-DEFC-1D4D-BFC7-29CD8C1404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1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Values of meta-features determine the choice of the algorithm with a correct predictor trained. When the meta-feature is deemed as the features in a typical classification problem, normal classification algorithms can also be applied to train a predictor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B91A3-DEFC-1D4D-BFC7-29CD8C1404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6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B91A3-DEFC-1D4D-BFC7-29CD8C1404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7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Let’s check what are some meta-features that we have.</a:t>
            </a:r>
          </a:p>
          <a:p>
            <a:pPr marL="0" indent="0">
              <a:buFontTx/>
              <a:buNone/>
            </a:pPr>
            <a:r>
              <a:rPr lang="en-US" dirty="0"/>
              <a:t>Firstly, we have …</a:t>
            </a:r>
          </a:p>
          <a:p>
            <a:pPr marL="0" indent="0">
              <a:buFontTx/>
              <a:buNone/>
            </a:pPr>
            <a:r>
              <a:rPr lang="en-US" dirty="0"/>
              <a:t>Secondly, …</a:t>
            </a:r>
          </a:p>
          <a:p>
            <a:pPr marL="0" indent="0">
              <a:buFontTx/>
              <a:buNone/>
            </a:pPr>
            <a:r>
              <a:rPr lang="en-US" dirty="0"/>
              <a:t>Then we have other categories of meta-features explored by other researchers</a:t>
            </a:r>
          </a:p>
          <a:p>
            <a:pPr marL="0" indent="0">
              <a:buFontTx/>
              <a:buNone/>
            </a:pPr>
            <a:r>
              <a:rPr lang="en-US" dirty="0"/>
              <a:t>And finally, the one that we focused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B91A3-DEFC-1D4D-BFC7-29CD8C1404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1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 been proven empirically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B91A3-DEFC-1D4D-BFC7-29CD8C1404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9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B91A3-DEFC-1D4D-BFC7-29CD8C1404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3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B91A3-DEFC-1D4D-BFC7-29CD8C1404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33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B91A3-DEFC-1D4D-BFC7-29CD8C1404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7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 cap="none"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6478389"/>
            <a:ext cx="1600200" cy="377825"/>
          </a:xfrm>
        </p:spPr>
        <p:txBody>
          <a:bodyPr/>
          <a:lstStyle/>
          <a:p>
            <a:fld id="{6A1FA044-EE3A-B74E-B5CE-84ACA240C289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6478389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6478389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6478389"/>
            <a:ext cx="1600200" cy="377825"/>
          </a:xfrm>
        </p:spPr>
        <p:txBody>
          <a:bodyPr/>
          <a:lstStyle/>
          <a:p>
            <a:fld id="{AA691201-22F2-9041-BCCD-243A2470E7B7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478389"/>
            <a:ext cx="78276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6478389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6478389"/>
            <a:ext cx="1600200" cy="377825"/>
          </a:xfrm>
        </p:spPr>
        <p:txBody>
          <a:bodyPr/>
          <a:lstStyle/>
          <a:p>
            <a:fld id="{92366105-AA4F-1B43-A98C-1375500EAE88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8389"/>
            <a:ext cx="78276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6478389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1325" y="6480175"/>
            <a:ext cx="1600200" cy="377825"/>
          </a:xfrm>
        </p:spPr>
        <p:txBody>
          <a:bodyPr/>
          <a:lstStyle/>
          <a:p>
            <a:fld id="{820C5123-7E7B-2648-867C-B44FF70457D0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465" y="6480175"/>
            <a:ext cx="78276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7725" y="64801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6478389"/>
            <a:ext cx="1600200" cy="377825"/>
          </a:xfrm>
        </p:spPr>
        <p:txBody>
          <a:bodyPr/>
          <a:lstStyle/>
          <a:p>
            <a:fld id="{74F16F3B-0706-CD47-A8CA-06AC2D58B3E2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8389"/>
            <a:ext cx="78276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6478389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59" y="6478389"/>
            <a:ext cx="1600200" cy="377825"/>
          </a:xfrm>
        </p:spPr>
        <p:txBody>
          <a:bodyPr/>
          <a:lstStyle/>
          <a:p>
            <a:fld id="{43F31EC9-891A-834F-8DAE-C878D91ED062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799" y="6478389"/>
            <a:ext cx="78276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59" y="6478389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cap="none" baseline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1" y="6480175"/>
            <a:ext cx="1600200" cy="377825"/>
          </a:xfrm>
        </p:spPr>
        <p:txBody>
          <a:bodyPr/>
          <a:lstStyle/>
          <a:p>
            <a:fld id="{71244C6B-31DB-6F4A-B35C-A6949D171D09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1" y="6480175"/>
            <a:ext cx="78276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1" y="64801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59" y="6478389"/>
            <a:ext cx="1600200" cy="377825"/>
          </a:xfrm>
        </p:spPr>
        <p:txBody>
          <a:bodyPr/>
          <a:lstStyle/>
          <a:p>
            <a:fld id="{FA71C0AD-2F0D-4840-A105-48D9061A9B47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799" y="6478389"/>
            <a:ext cx="78276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59" y="6478389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6480175"/>
            <a:ext cx="1600200" cy="377825"/>
          </a:xfrm>
        </p:spPr>
        <p:txBody>
          <a:bodyPr/>
          <a:lstStyle/>
          <a:p>
            <a:fld id="{1EC45DAA-1E65-3D42-B8A3-528C99AB77A2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80175"/>
            <a:ext cx="78276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64801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59" y="6478389"/>
            <a:ext cx="1600200" cy="377825"/>
          </a:xfrm>
        </p:spPr>
        <p:txBody>
          <a:bodyPr/>
          <a:lstStyle/>
          <a:p>
            <a:fld id="{17DDFB5E-CB79-8F4A-818F-F48A34F2448A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799" y="6478389"/>
            <a:ext cx="78276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59" y="6478389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6480175"/>
            <a:ext cx="1600200" cy="377825"/>
          </a:xfrm>
        </p:spPr>
        <p:txBody>
          <a:bodyPr/>
          <a:lstStyle/>
          <a:p>
            <a:fld id="{94EA5897-F67B-D649-8F69-945EB27A05C3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80175"/>
            <a:ext cx="78276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64801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59" y="6480175"/>
            <a:ext cx="1600200" cy="377825"/>
          </a:xfrm>
        </p:spPr>
        <p:txBody>
          <a:bodyPr/>
          <a:lstStyle/>
          <a:p>
            <a:fld id="{84F9BDDD-4784-0648-AB2D-1913AB345E75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799" y="6480175"/>
            <a:ext cx="78276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59" y="64801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89659" y="6480175"/>
            <a:ext cx="1600200" cy="377825"/>
          </a:xfrm>
        </p:spPr>
        <p:txBody>
          <a:bodyPr/>
          <a:lstStyle/>
          <a:p>
            <a:fld id="{ECB24FEB-68AD-B54A-B37D-41074AF25C43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799" y="6480175"/>
            <a:ext cx="78276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66059" y="64801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89661" y="6478389"/>
            <a:ext cx="1600200" cy="377825"/>
          </a:xfrm>
        </p:spPr>
        <p:txBody>
          <a:bodyPr/>
          <a:lstStyle/>
          <a:p>
            <a:fld id="{88C8C12E-0564-434C-964B-DBCAFEB97199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1" y="6478389"/>
            <a:ext cx="78276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6061" y="6478389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89660" y="6480175"/>
            <a:ext cx="1600200" cy="377825"/>
          </a:xfrm>
        </p:spPr>
        <p:txBody>
          <a:bodyPr/>
          <a:lstStyle/>
          <a:p>
            <a:fld id="{6FB4A657-2162-704C-8B3D-5CC20A5080A9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480175"/>
            <a:ext cx="78276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66060" y="64801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6480175"/>
            <a:ext cx="1600200" cy="377825"/>
          </a:xfrm>
        </p:spPr>
        <p:txBody>
          <a:bodyPr/>
          <a:lstStyle/>
          <a:p>
            <a:fld id="{0717F787-EEF8-5940-A73A-4ABA6ED601E5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480175"/>
            <a:ext cx="78276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64801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6478389"/>
            <a:ext cx="1600200" cy="377825"/>
          </a:xfrm>
        </p:spPr>
        <p:txBody>
          <a:bodyPr/>
          <a:lstStyle/>
          <a:p>
            <a:fld id="{74502326-E6F6-7548-9C92-11E500975D42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478389"/>
            <a:ext cx="78276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6478389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CB50ED-FFC4-A540-9D38-C4CFAB475AA1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37E0-79C0-B744-9434-3D17F97C1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Selection for Classification Problems via Cluster-based Meta-features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AD750-72CF-BD47-B433-B1B4E54B6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Daren </a:t>
            </a:r>
            <a:r>
              <a:rPr lang="en-US" dirty="0" err="1"/>
              <a:t>Ler</a:t>
            </a:r>
            <a:r>
              <a:rPr lang="en-US" dirty="0"/>
              <a:t>, </a:t>
            </a:r>
            <a:r>
              <a:rPr lang="en-US" b="1" u="sng" dirty="0"/>
              <a:t>Teng </a:t>
            </a:r>
            <a:r>
              <a:rPr lang="en-US" b="1" u="sng" dirty="0" err="1"/>
              <a:t>Hongyu</a:t>
            </a:r>
            <a:r>
              <a:rPr lang="en-US" dirty="0"/>
              <a:t>, He Yu, Rahul </a:t>
            </a:r>
            <a:r>
              <a:rPr lang="en-US" dirty="0" err="1"/>
              <a:t>Gidijala</a:t>
            </a:r>
            <a:br>
              <a:rPr lang="en-US" dirty="0"/>
            </a:br>
            <a:r>
              <a:rPr lang="en-US" dirty="0"/>
              <a:t>National Junior College, Singapore</a:t>
            </a:r>
          </a:p>
        </p:txBody>
      </p:sp>
    </p:spTree>
    <p:extLst>
      <p:ext uri="{BB962C8B-B14F-4D97-AF65-F5344CB8AC3E}">
        <p14:creationId xmlns:p14="http://schemas.microsoft.com/office/powerpoint/2010/main" val="282566920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EC05-B4C6-334A-AFEA-D06841DB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Meta-features We Proposed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B9A80-BD34-8145-AB44-230BE9D13CC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Purity Ratio</a:t>
                </a:r>
                <a:r>
                  <a:rPr lang="en-US" dirty="0"/>
                  <a:t> (value = 0 in the example)</a:t>
                </a:r>
              </a:p>
              <a:p>
                <a:pPr lvl="1"/>
                <a:r>
                  <a:rPr lang="en-US" dirty="0"/>
                  <a:t>REVISE: the absolute difference between the number of the two classes of clusters over the total number of clusters (Pg. 3)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ℂ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ℂ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ℂ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lit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/>
                  <a:t>Distribution of </a:t>
                </a:r>
                <a:r>
                  <a:rPr lang="en-US" b="1" u="sng" dirty="0"/>
                  <a:t>Sizes</a:t>
                </a:r>
                <a:r>
                  <a:rPr lang="en-US" b="1" dirty="0"/>
                  <a:t> of Clusters</a:t>
                </a:r>
              </a:p>
              <a:p>
                <a:pPr lvl="4"/>
                <a:endParaRPr lang="en-US" dirty="0"/>
              </a:p>
              <a:p>
                <a:pPr lvl="4"/>
                <a:endParaRPr lang="en-US" dirty="0"/>
              </a:p>
              <a:p>
                <a:r>
                  <a:rPr lang="en-US" b="1" dirty="0"/>
                  <a:t>Distribution of </a:t>
                </a:r>
                <a:r>
                  <a:rPr lang="en-US" b="1" u="sng" dirty="0"/>
                  <a:t>Volume</a:t>
                </a:r>
                <a:r>
                  <a:rPr lang="en-US" b="1" dirty="0"/>
                  <a:t> of Clusters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B9A80-BD34-8145-AB44-230BE9D13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015"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BA8B-8CB7-9F4E-B3E0-53B7B9F2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FB5E-CB79-8F4A-818F-F48A34F2448A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DEC2C-C500-DE4A-819F-7E35517F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B77D029-D646-A94F-B495-C5DF70D09A8D}"/>
              </a:ext>
            </a:extLst>
          </p:cNvPr>
          <p:cNvGrpSpPr/>
          <p:nvPr/>
        </p:nvGrpSpPr>
        <p:grpSpPr>
          <a:xfrm>
            <a:off x="6858170" y="2134128"/>
            <a:ext cx="3959056" cy="3657072"/>
            <a:chOff x="6858170" y="2134128"/>
            <a:chExt cx="3959056" cy="365707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B048D2-CF2F-2D47-965B-A008AB368B64}"/>
                </a:ext>
              </a:extLst>
            </p:cNvPr>
            <p:cNvSpPr/>
            <p:nvPr/>
          </p:nvSpPr>
          <p:spPr>
            <a:xfrm>
              <a:off x="6858170" y="2134128"/>
              <a:ext cx="3959056" cy="36570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781C33D-05EC-A94F-9880-B99A32E31DDF}"/>
                </a:ext>
              </a:extLst>
            </p:cNvPr>
            <p:cNvGrpSpPr/>
            <p:nvPr/>
          </p:nvGrpSpPr>
          <p:grpSpPr>
            <a:xfrm>
              <a:off x="7051707" y="2390911"/>
              <a:ext cx="3384301" cy="3040376"/>
              <a:chOff x="963031" y="1634951"/>
              <a:chExt cx="3862948" cy="3470381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C08664E-F9FE-6F42-8C78-0BC8BF2F5AA7}"/>
                  </a:ext>
                </a:extLst>
              </p:cNvPr>
              <p:cNvSpPr/>
              <p:nvPr/>
            </p:nvSpPr>
            <p:spPr>
              <a:xfrm>
                <a:off x="1623390" y="1634951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034BB71-7861-4748-B997-7C942CEEEB75}"/>
                  </a:ext>
                </a:extLst>
              </p:cNvPr>
              <p:cNvSpPr/>
              <p:nvPr/>
            </p:nvSpPr>
            <p:spPr>
              <a:xfrm>
                <a:off x="2482532" y="2110407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6EB1CE2-3483-CC47-B530-818388ABC964}"/>
                  </a:ext>
                </a:extLst>
              </p:cNvPr>
              <p:cNvSpPr/>
              <p:nvPr/>
            </p:nvSpPr>
            <p:spPr>
              <a:xfrm>
                <a:off x="3374865" y="2985121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CDDACB2-EEFC-A849-B708-8B5191453E4C}"/>
                  </a:ext>
                </a:extLst>
              </p:cNvPr>
              <p:cNvSpPr/>
              <p:nvPr/>
            </p:nvSpPr>
            <p:spPr>
              <a:xfrm>
                <a:off x="1203698" y="2812773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AB200A-8F45-8F48-9729-2CA467D17BB1}"/>
                  </a:ext>
                </a:extLst>
              </p:cNvPr>
              <p:cNvSpPr/>
              <p:nvPr/>
            </p:nvSpPr>
            <p:spPr>
              <a:xfrm>
                <a:off x="4163370" y="3594580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BB41565-A2B8-954D-9806-AFBE98F10534}"/>
                  </a:ext>
                </a:extLst>
              </p:cNvPr>
              <p:cNvSpPr/>
              <p:nvPr/>
            </p:nvSpPr>
            <p:spPr>
              <a:xfrm>
                <a:off x="3584775" y="4442723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96D2AEA-9798-0E4F-A662-619F3865CB27}"/>
                  </a:ext>
                </a:extLst>
              </p:cNvPr>
              <p:cNvSpPr/>
              <p:nvPr/>
            </p:nvSpPr>
            <p:spPr>
              <a:xfrm>
                <a:off x="963031" y="3955704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3C45B51-6EB6-DA41-A0DA-C1D292566A3E}"/>
                  </a:ext>
                </a:extLst>
              </p:cNvPr>
              <p:cNvSpPr/>
              <p:nvPr/>
            </p:nvSpPr>
            <p:spPr>
              <a:xfrm>
                <a:off x="2257244" y="3195395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1D0060B-FFF5-184D-AA75-74691CF31B28}"/>
              </a:ext>
            </a:extLst>
          </p:cNvPr>
          <p:cNvGrpSpPr/>
          <p:nvPr/>
        </p:nvGrpSpPr>
        <p:grpSpPr>
          <a:xfrm>
            <a:off x="6532016" y="2102172"/>
            <a:ext cx="4135332" cy="3340725"/>
            <a:chOff x="6532016" y="2102172"/>
            <a:chExt cx="4135332" cy="334072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2C1B37-780B-E04C-9FA2-E021947A605C}"/>
                </a:ext>
              </a:extLst>
            </p:cNvPr>
            <p:cNvSpPr/>
            <p:nvPr/>
          </p:nvSpPr>
          <p:spPr>
            <a:xfrm>
              <a:off x="7514201" y="2102172"/>
              <a:ext cx="1551810" cy="155181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3F37460-06E7-5042-94C4-331547BF960D}"/>
                </a:ext>
              </a:extLst>
            </p:cNvPr>
            <p:cNvSpPr/>
            <p:nvPr/>
          </p:nvSpPr>
          <p:spPr>
            <a:xfrm>
              <a:off x="6532016" y="3372434"/>
              <a:ext cx="1632179" cy="163217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5979BC2-BD6D-3B4E-BDE3-3D8C80FC0629}"/>
                </a:ext>
              </a:extLst>
            </p:cNvPr>
            <p:cNvSpPr/>
            <p:nvPr/>
          </p:nvSpPr>
          <p:spPr>
            <a:xfrm>
              <a:off x="8163294" y="3720183"/>
              <a:ext cx="654112" cy="654112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A9DDBA-7D4F-5643-A4B0-272504CD5AC2}"/>
                </a:ext>
              </a:extLst>
            </p:cNvPr>
            <p:cNvSpPr/>
            <p:nvPr/>
          </p:nvSpPr>
          <p:spPr>
            <a:xfrm>
              <a:off x="8754295" y="3529844"/>
              <a:ext cx="1913053" cy="1913053"/>
            </a:xfrm>
            <a:prstGeom prst="ellipse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B3C01D-9F38-D143-B3DC-47D38E13D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98820"/>
              </p:ext>
            </p:extLst>
          </p:nvPr>
        </p:nvGraphicFramePr>
        <p:xfrm>
          <a:off x="1531142" y="4490681"/>
          <a:ext cx="248836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105">
                  <a:extLst>
                    <a:ext uri="{9D8B030D-6E8A-4147-A177-3AD203B41FA5}">
                      <a16:colId xmlns:a16="http://schemas.microsoft.com/office/drawing/2014/main" val="2172208967"/>
                    </a:ext>
                  </a:extLst>
                </a:gridCol>
                <a:gridCol w="359764">
                  <a:extLst>
                    <a:ext uri="{9D8B030D-6E8A-4147-A177-3AD203B41FA5}">
                      <a16:colId xmlns:a16="http://schemas.microsoft.com/office/drawing/2014/main" val="2046905765"/>
                    </a:ext>
                  </a:extLst>
                </a:gridCol>
                <a:gridCol w="389744">
                  <a:extLst>
                    <a:ext uri="{9D8B030D-6E8A-4147-A177-3AD203B41FA5}">
                      <a16:colId xmlns:a16="http://schemas.microsoft.com/office/drawing/2014/main" val="1681720744"/>
                    </a:ext>
                  </a:extLst>
                </a:gridCol>
                <a:gridCol w="374754">
                  <a:extLst>
                    <a:ext uri="{9D8B030D-6E8A-4147-A177-3AD203B41FA5}">
                      <a16:colId xmlns:a16="http://schemas.microsoft.com/office/drawing/2014/main" val="738517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7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4600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DCDCF74-4FDF-B840-9820-DE0DAAF29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63642"/>
              </p:ext>
            </p:extLst>
          </p:nvPr>
        </p:nvGraphicFramePr>
        <p:xfrm>
          <a:off x="1531141" y="5562994"/>
          <a:ext cx="262113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105">
                  <a:extLst>
                    <a:ext uri="{9D8B030D-6E8A-4147-A177-3AD203B41FA5}">
                      <a16:colId xmlns:a16="http://schemas.microsoft.com/office/drawing/2014/main" val="2172208967"/>
                    </a:ext>
                  </a:extLst>
                </a:gridCol>
                <a:gridCol w="359764">
                  <a:extLst>
                    <a:ext uri="{9D8B030D-6E8A-4147-A177-3AD203B41FA5}">
                      <a16:colId xmlns:a16="http://schemas.microsoft.com/office/drawing/2014/main" val="2046905765"/>
                    </a:ext>
                  </a:extLst>
                </a:gridCol>
                <a:gridCol w="389744">
                  <a:extLst>
                    <a:ext uri="{9D8B030D-6E8A-4147-A177-3AD203B41FA5}">
                      <a16:colId xmlns:a16="http://schemas.microsoft.com/office/drawing/2014/main" val="1681720744"/>
                    </a:ext>
                  </a:extLst>
                </a:gridCol>
                <a:gridCol w="507524">
                  <a:extLst>
                    <a:ext uri="{9D8B030D-6E8A-4147-A177-3AD203B41FA5}">
                      <a16:colId xmlns:a16="http://schemas.microsoft.com/office/drawing/2014/main" val="738517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Radius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7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4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875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B5D1-C55E-FB46-8759-68F1E10F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Meta-features We Proposed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0951-C498-0F4D-8FC3-83F654C5D9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trike="sngStrike" dirty="0"/>
              <a:t>Number of Clusters</a:t>
            </a:r>
            <a:endParaRPr lang="en-US" dirty="0"/>
          </a:p>
          <a:p>
            <a:pPr lvl="1"/>
            <a:r>
              <a:rPr lang="en-US" dirty="0"/>
              <a:t>Various components of the complexity</a:t>
            </a:r>
          </a:p>
          <a:p>
            <a:pPr lvl="2"/>
            <a:r>
              <a:rPr lang="en-US" dirty="0"/>
              <a:t>Other values are normalized based on this</a:t>
            </a:r>
          </a:p>
          <a:p>
            <a:pPr lvl="1"/>
            <a:r>
              <a:rPr lang="en-US" dirty="0"/>
              <a:t>More clusters =&gt; More complex</a:t>
            </a:r>
          </a:p>
          <a:p>
            <a:r>
              <a:rPr lang="en-US" dirty="0"/>
              <a:t>Distribution of </a:t>
            </a:r>
            <a:r>
              <a:rPr lang="en-US" u="sng" dirty="0"/>
              <a:t>Sizes</a:t>
            </a:r>
            <a:r>
              <a:rPr lang="en-US" dirty="0"/>
              <a:t> of Clusters </a:t>
            </a:r>
          </a:p>
          <a:p>
            <a:pPr lvl="1"/>
            <a:r>
              <a:rPr lang="en-US" dirty="0"/>
              <a:t>Concentration of the instances in each class</a:t>
            </a:r>
          </a:p>
          <a:p>
            <a:pPr lvl="1"/>
            <a:r>
              <a:rPr lang="en-US" dirty="0"/>
              <a:t>Histogram skewed to left =&gt; More complex</a:t>
            </a:r>
          </a:p>
          <a:p>
            <a:pPr lvl="2"/>
            <a:r>
              <a:rPr lang="en-US" dirty="0"/>
              <a:t>i.e. more clusters with few instances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92C1-8656-4C43-85FF-99C99856F3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Purity Ratio</a:t>
            </a:r>
          </a:p>
          <a:p>
            <a:pPr lvl="1"/>
            <a:r>
              <a:rPr lang="en-US" dirty="0"/>
              <a:t>Imbalance of membership of instances</a:t>
            </a:r>
          </a:p>
          <a:p>
            <a:pPr lvl="1"/>
            <a:r>
              <a:rPr lang="en-US" dirty="0"/>
              <a:t>Larger Purity Ratio =&gt; More complex</a:t>
            </a:r>
          </a:p>
          <a:p>
            <a:pPr lvl="2"/>
            <a:endParaRPr lang="en-US" dirty="0"/>
          </a:p>
          <a:p>
            <a:r>
              <a:rPr lang="en-US" dirty="0"/>
              <a:t>Distribution of </a:t>
            </a:r>
            <a:r>
              <a:rPr lang="en-US" u="sng" dirty="0"/>
              <a:t>Volume</a:t>
            </a:r>
            <a:r>
              <a:rPr lang="en-US" dirty="0"/>
              <a:t> of Clusters</a:t>
            </a:r>
          </a:p>
          <a:p>
            <a:pPr lvl="1"/>
            <a:r>
              <a:rPr lang="en-US" dirty="0"/>
              <a:t>Wide spread of the decision boundary</a:t>
            </a:r>
          </a:p>
          <a:p>
            <a:pPr lvl="1"/>
            <a:r>
              <a:rPr lang="en-US" dirty="0"/>
              <a:t>Histogram skewed to right =&gt; More complex</a:t>
            </a:r>
          </a:p>
          <a:p>
            <a:pPr lvl="2"/>
            <a:r>
              <a:rPr lang="en-US" dirty="0"/>
              <a:t>i.e. more clusters with small radii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A63FD-1834-A049-85DA-D394D4E8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BDDD-4784-0648-AB2D-1913AB345E75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E7B9-4FBF-7349-B4A2-07213201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8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75ED-3A96-E64C-9813-A8E6A02E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Experiments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715968-9BC3-AC41-8AC4-3F75CC03A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0B9DC-6F0A-844D-BB40-86E48A6B9E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Gini impurity</a:t>
            </a:r>
          </a:p>
          <a:p>
            <a:r>
              <a:rPr lang="en-US" dirty="0"/>
              <a:t>Tuned for minimum impurity required</a:t>
            </a:r>
          </a:p>
          <a:p>
            <a:pPr lvl="1"/>
            <a:r>
              <a:rPr lang="en-US" dirty="0"/>
              <a:t>A node will be split if this split induces a decrease of the impurity no less than 1.5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2A142C-ABD5-E041-A85E-2D193442B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743DDD-156A-7B48-84C2-FD4F66ADBE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64 trees</a:t>
            </a:r>
          </a:p>
          <a:p>
            <a:r>
              <a:rPr lang="en-US" dirty="0"/>
              <a:t>Unpruned trees</a:t>
            </a:r>
          </a:p>
          <a:p>
            <a:r>
              <a:rPr lang="en-US" dirty="0"/>
              <a:t>Default tree settings in </a:t>
            </a:r>
            <a:r>
              <a:rPr lang="en-US" dirty="0" err="1"/>
              <a:t>scikit</a:t>
            </a:r>
            <a:r>
              <a:rPr lang="en-US" dirty="0"/>
              <a:t> python module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09349-02F7-8343-8479-26D92377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FB5E-CB79-8F4A-818F-F48A34F2448A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A3904-BEC1-D64E-9AEF-CEA8AAB0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16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C40A-5D05-5D4F-9DB1-480DFB93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Experiments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A316EC-E505-E140-A4B7-0011DE465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Meta-feature Values (55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948E4-9572-F94A-AAE6-B52A552F85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ctr"/>
            <a:r>
              <a:rPr lang="en-US" dirty="0"/>
              <a:t>Categories of meta-features:</a:t>
            </a:r>
            <a:endParaRPr lang="en-US" sz="1800" dirty="0"/>
          </a:p>
          <a:p>
            <a:pPr lvl="1"/>
            <a:r>
              <a:rPr lang="en-US" dirty="0"/>
              <a:t>Set A: Classical meta-features </a:t>
            </a:r>
          </a:p>
          <a:p>
            <a:pPr lvl="1" fontAlgn="ctr"/>
            <a:r>
              <a:rPr lang="en-US" dirty="0"/>
              <a:t>Set B: Decision-tree based</a:t>
            </a:r>
            <a:endParaRPr lang="en-US" sz="1600" dirty="0"/>
          </a:p>
          <a:p>
            <a:pPr lvl="1" fontAlgn="ctr"/>
            <a:r>
              <a:rPr lang="en-US" dirty="0"/>
              <a:t>Set C: Complexity-based</a:t>
            </a:r>
          </a:p>
          <a:p>
            <a:pPr lvl="1" fontAlgn="ctr"/>
            <a:r>
              <a:rPr lang="en-US" sz="1600" dirty="0"/>
              <a:t>Combination of three sets above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942D5-2582-5848-A521-F174D7058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Labels of Performance Superiority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5B3AB-F831-9D45-AAD4-E84535200DB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fontAlgn="ctr"/>
            <a:r>
              <a:rPr lang="en-US" dirty="0"/>
              <a:t>Labels of relative performance superiority</a:t>
            </a:r>
          </a:p>
          <a:p>
            <a:pPr fontAlgn="ctr"/>
            <a:r>
              <a:rPr lang="en-US" dirty="0"/>
              <a:t>10-by-10 cross validation</a:t>
            </a:r>
            <a:r>
              <a:rPr lang="zh-CN" altLang="en-US" dirty="0"/>
              <a:t> </a:t>
            </a:r>
            <a:r>
              <a:rPr lang="en-US" dirty="0"/>
              <a:t>&amp;</a:t>
            </a:r>
            <a:r>
              <a:rPr lang="zh-CN" altLang="en-US" dirty="0"/>
              <a:t> </a:t>
            </a:r>
            <a:r>
              <a:rPr lang="en-US" dirty="0"/>
              <a:t>T-Test</a:t>
            </a:r>
          </a:p>
          <a:p>
            <a:pPr fontAlgn="ctr"/>
            <a:r>
              <a:rPr lang="en-US" dirty="0"/>
              <a:t>Labels</a:t>
            </a:r>
          </a:p>
          <a:p>
            <a:pPr lvl="1" fontAlgn="ctr"/>
            <a:r>
              <a:rPr lang="en-US" dirty="0"/>
              <a:t>Decision tree is superior</a:t>
            </a:r>
          </a:p>
          <a:p>
            <a:pPr lvl="1" fontAlgn="ctr"/>
            <a:r>
              <a:rPr lang="en-US" dirty="0"/>
              <a:t>Random forest is superior</a:t>
            </a:r>
          </a:p>
          <a:p>
            <a:pPr lvl="1" fontAlgn="ctr"/>
            <a:r>
              <a:rPr lang="en-US" dirty="0"/>
              <a:t>Draw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3CD06-D7D3-414B-86B6-ECD574B5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BDDD-4784-0648-AB2D-1913AB345E75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68857-4C9D-B849-BBC9-99F19449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11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59AA-8D07-F941-8B47-B4E11D76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Experiments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2CED4EC-780A-D24F-B342-487ACFFA3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823888"/>
              </p:ext>
            </p:extLst>
          </p:nvPr>
        </p:nvGraphicFramePr>
        <p:xfrm>
          <a:off x="685800" y="2141538"/>
          <a:ext cx="10131426" cy="3729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2390">
                  <a:extLst>
                    <a:ext uri="{9D8B030D-6E8A-4147-A177-3AD203B41FA5}">
                      <a16:colId xmlns:a16="http://schemas.microsoft.com/office/drawing/2014/main" val="1070337188"/>
                    </a:ext>
                  </a:extLst>
                </a:gridCol>
                <a:gridCol w="4077325">
                  <a:extLst>
                    <a:ext uri="{9D8B030D-6E8A-4147-A177-3AD203B41FA5}">
                      <a16:colId xmlns:a16="http://schemas.microsoft.com/office/drawing/2014/main" val="2236179963"/>
                    </a:ext>
                  </a:extLst>
                </a:gridCol>
                <a:gridCol w="3981711">
                  <a:extLst>
                    <a:ext uri="{9D8B030D-6E8A-4147-A177-3AD203B41FA5}">
                      <a16:colId xmlns:a16="http://schemas.microsoft.com/office/drawing/2014/main" val="1379112281"/>
                    </a:ext>
                  </a:extLst>
                </a:gridCol>
              </a:tblGrid>
              <a:tr h="1243012"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184 UCI 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Meta-Feature Values (55 features)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Labels of Relative Performance Superiority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164751"/>
                  </a:ext>
                </a:extLst>
              </a:tr>
              <a:tr h="6215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236774"/>
                  </a:ext>
                </a:extLst>
              </a:tr>
              <a:tr h="6215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238996"/>
                  </a:ext>
                </a:extLst>
              </a:tr>
              <a:tr h="6215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566614"/>
                  </a:ext>
                </a:extLst>
              </a:tr>
              <a:tr h="621506"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8725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E6959-0CC2-E645-BD1F-40B23546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FB5E-CB79-8F4A-818F-F48A34F2448A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1EDB3-37DA-374E-BC95-F5AA6C85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62B4-71CD-DA40-8EEF-74006FBA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81491-C03C-7D4D-8BC4-FFF4ED99E9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-NN to map different sets of meta-features to labels</a:t>
                </a:r>
              </a:p>
              <a:p>
                <a:r>
                  <a:rPr lang="en-US" dirty="0"/>
                  <a:t>Stratified 10-by-10 fold cross validation on each meta-feature set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81491-C03C-7D4D-8BC4-FFF4ED99E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1"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B670-BB05-EC49-8CA4-2EE087B4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FB5E-CB79-8F4A-818F-F48A34F2448A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B8416-1350-024E-93F3-78F940EA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6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5C6FFD8-A27A-B445-B122-1558211DA5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Accuracies for each Meta-feature Set with Best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(in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-NN)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5C6FFD8-A27A-B445-B122-1558211DA5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876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B76CD11-0C1A-B34F-895C-5EB88B3755DE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917622902"/>
              </p:ext>
            </p:extLst>
          </p:nvPr>
        </p:nvGraphicFramePr>
        <p:xfrm>
          <a:off x="1371600" y="931863"/>
          <a:ext cx="8759825" cy="3165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C5F752-30FC-C744-BEDA-C751A6234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Cluster-based meta-features (Set C) helps when used in combination with Set A or 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94852-A887-E943-81EB-BC118F90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FB5E-CB79-8F4A-818F-F48A34F2448A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49582-A628-A944-8271-98840BA3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3C62BA-BAA4-6D43-8BDF-A55D27F20E16}"/>
              </a:ext>
            </a:extLst>
          </p:cNvPr>
          <p:cNvSpPr>
            <a:spLocks noGrp="1"/>
          </p:cNvSpPr>
          <p:nvPr/>
        </p:nvSpPr>
        <p:spPr>
          <a:xfrm>
            <a:off x="685799" y="4239152"/>
            <a:ext cx="10131425" cy="49371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RF: 102, DT: 16, Draw</a:t>
            </a:r>
            <a:r>
              <a:rPr lang="en-US"/>
              <a:t>: 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90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FA38-FDEA-424A-8B8B-09FEDB0C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6AFB1-E9FE-AB46-BDEB-A702AF31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Complexity-based meta-features help </a:t>
            </a:r>
            <a:r>
              <a:rPr lang="en-US" dirty="0" err="1"/>
              <a:t>AutoML</a:t>
            </a:r>
            <a:r>
              <a:rPr lang="en-US" dirty="0"/>
              <a:t> with better algorithm selection</a:t>
            </a:r>
          </a:p>
          <a:p>
            <a:r>
              <a:rPr lang="en-US" dirty="0"/>
              <a:t>Extension</a:t>
            </a:r>
          </a:p>
          <a:p>
            <a:pPr lvl="1"/>
            <a:r>
              <a:rPr lang="en-US" b="1" dirty="0"/>
              <a:t>Theory</a:t>
            </a:r>
            <a:r>
              <a:rPr lang="en-US" dirty="0"/>
              <a:t>: Use formal theories to justify the utility of specific forms of complexity and the specific meta-features</a:t>
            </a:r>
          </a:p>
          <a:p>
            <a:pPr lvl="1"/>
            <a:r>
              <a:rPr lang="en-US" b="1" dirty="0"/>
              <a:t>Meta-feature</a:t>
            </a:r>
            <a:r>
              <a:rPr lang="en-US" dirty="0"/>
              <a:t>: Derive other meta-features from clusters generated</a:t>
            </a:r>
            <a:endParaRPr lang="en-US" b="1" dirty="0"/>
          </a:p>
          <a:p>
            <a:pPr lvl="1"/>
            <a:r>
              <a:rPr lang="en-US" b="1" dirty="0"/>
              <a:t>Algorithm</a:t>
            </a:r>
            <a:r>
              <a:rPr lang="en-US" dirty="0"/>
              <a:t>: Improve efficiency of the clustering algorithm; Use different clustering approaches</a:t>
            </a:r>
          </a:p>
          <a:p>
            <a:r>
              <a:rPr lang="en-US" dirty="0"/>
              <a:t>Related work</a:t>
            </a:r>
          </a:p>
          <a:p>
            <a:pPr lvl="1"/>
            <a:r>
              <a:rPr lang="en-US" dirty="0"/>
              <a:t>Extensive comparison against recently established meta-features, especially complexity related meta-features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93A31-038F-3E48-8EF3-382EADC3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FB5E-CB79-8F4A-818F-F48A34F2448A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DA4B9-A730-0F4D-B14C-E17EF5D9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7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BEBD-A461-6041-87D1-9FA6F850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&amp; Answer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77CEE-3F61-414C-90F5-FE3D96E53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78CF0-3059-0C4D-BFAB-FF536503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5897-F67B-D649-8F69-945EB27A05C3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B293D-56DA-554E-A260-EBB296E6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47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F301-D51B-FC42-A33F-97BFB002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Blackbox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ACFABCA-924B-214A-8A00-D02F6E718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</p:spPr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3FD484C9-D214-3B4B-8ABD-042702027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B20EC-5936-3D42-8F95-1A5D4D12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F787-EEF8-5940-A73A-4ABA6ED601E5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14BC6-0B7F-B14E-88B6-901E1DAA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01B0C-727B-8447-B943-D76B14384B4B}"/>
              </a:ext>
            </a:extLst>
          </p:cNvPr>
          <p:cNvGrpSpPr/>
          <p:nvPr/>
        </p:nvGrpSpPr>
        <p:grpSpPr>
          <a:xfrm>
            <a:off x="1985439" y="1068241"/>
            <a:ext cx="7532147" cy="2892718"/>
            <a:chOff x="1985441" y="1064686"/>
            <a:chExt cx="7532147" cy="289271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9F00F6-D835-5C45-8CFD-637D244ED704}"/>
                </a:ext>
              </a:extLst>
            </p:cNvPr>
            <p:cNvGrpSpPr/>
            <p:nvPr/>
          </p:nvGrpSpPr>
          <p:grpSpPr>
            <a:xfrm>
              <a:off x="1985441" y="1064686"/>
              <a:ext cx="7532147" cy="2892718"/>
              <a:chOff x="5080682" y="609600"/>
              <a:chExt cx="5306784" cy="5179785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AE7D25-CE3C-D040-A0D4-F1C3A45CDDD0}"/>
                  </a:ext>
                </a:extLst>
              </p:cNvPr>
              <p:cNvGrpSpPr/>
              <p:nvPr/>
            </p:nvGrpSpPr>
            <p:grpSpPr>
              <a:xfrm>
                <a:off x="5080682" y="609600"/>
                <a:ext cx="5306784" cy="5179785"/>
                <a:chOff x="5080682" y="609600"/>
                <a:chExt cx="5306784" cy="5179785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DAC46F7-4242-6A4C-9B10-1748BFB1A06D}"/>
                    </a:ext>
                  </a:extLst>
                </p:cNvPr>
                <p:cNvSpPr/>
                <p:nvPr/>
              </p:nvSpPr>
              <p:spPr>
                <a:xfrm>
                  <a:off x="5080682" y="609602"/>
                  <a:ext cx="1768928" cy="10293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Problem Space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374E76E-BE15-9341-B67F-228455890929}"/>
                    </a:ext>
                  </a:extLst>
                </p:cNvPr>
                <p:cNvSpPr/>
                <p:nvPr/>
              </p:nvSpPr>
              <p:spPr>
                <a:xfrm>
                  <a:off x="8618538" y="609600"/>
                  <a:ext cx="1768928" cy="10293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Predictor Model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1EEA4C9-A256-9247-987F-48D6D2345BC6}"/>
                    </a:ext>
                  </a:extLst>
                </p:cNvPr>
                <p:cNvSpPr/>
                <p:nvPr/>
              </p:nvSpPr>
              <p:spPr>
                <a:xfrm>
                  <a:off x="6849610" y="4760081"/>
                  <a:ext cx="1768928" cy="10293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Model (Classifier)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996F4C5-0E75-DA4F-A1FF-748F9C7AAA13}"/>
                    </a:ext>
                  </a:extLst>
                </p:cNvPr>
                <p:cNvSpPr/>
                <p:nvPr/>
              </p:nvSpPr>
              <p:spPr>
                <a:xfrm>
                  <a:off x="8001909" y="2684840"/>
                  <a:ext cx="1768928" cy="10293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Chosen Algorithm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C906DEF-2215-AE4B-877A-7AAEF92BD4BE}"/>
                    </a:ext>
                  </a:extLst>
                </p:cNvPr>
                <p:cNvSpPr/>
                <p:nvPr/>
              </p:nvSpPr>
              <p:spPr>
                <a:xfrm>
                  <a:off x="5596280" y="2684840"/>
                  <a:ext cx="1768928" cy="10293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Feature Space</a:t>
                  </a: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28FBA61-53DB-C849-B761-B548DC92BAF0}"/>
                    </a:ext>
                  </a:extLst>
                </p:cNvPr>
                <p:cNvCxnSpPr>
                  <a:cxnSpLocks/>
                  <a:stCxn id="9" idx="2"/>
                  <a:endCxn id="16" idx="0"/>
                </p:cNvCxnSpPr>
                <p:nvPr/>
              </p:nvCxnSpPr>
              <p:spPr>
                <a:xfrm>
                  <a:off x="5965146" y="1638906"/>
                  <a:ext cx="515598" cy="10459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5298501-B099-C345-A18A-581A3D94780A}"/>
                    </a:ext>
                  </a:extLst>
                </p:cNvPr>
                <p:cNvCxnSpPr>
                  <a:cxnSpLocks/>
                  <a:stCxn id="9" idx="3"/>
                  <a:endCxn id="11" idx="1"/>
                </p:cNvCxnSpPr>
                <p:nvPr/>
              </p:nvCxnSpPr>
              <p:spPr>
                <a:xfrm flipV="1">
                  <a:off x="6849610" y="1124252"/>
                  <a:ext cx="1768928" cy="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0D279793-8608-0A47-B6EE-241A441CE763}"/>
                    </a:ext>
                  </a:extLst>
                </p:cNvPr>
                <p:cNvCxnSpPr>
                  <a:cxnSpLocks/>
                  <a:stCxn id="11" idx="2"/>
                  <a:endCxn id="15" idx="0"/>
                </p:cNvCxnSpPr>
                <p:nvPr/>
              </p:nvCxnSpPr>
              <p:spPr>
                <a:xfrm flipH="1">
                  <a:off x="8886373" y="1638904"/>
                  <a:ext cx="616629" cy="10459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8F4A990-EA77-EA4C-A4C3-03A641474922}"/>
                    </a:ext>
                  </a:extLst>
                </p:cNvPr>
                <p:cNvCxnSpPr>
                  <a:stCxn id="15" idx="1"/>
                  <a:endCxn id="16" idx="3"/>
                </p:cNvCxnSpPr>
                <p:nvPr/>
              </p:nvCxnSpPr>
              <p:spPr>
                <a:xfrm flipH="1">
                  <a:off x="7365208" y="3199492"/>
                  <a:ext cx="63670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433721D5-0768-3F40-9FDC-3C2B327FC018}"/>
                    </a:ext>
                  </a:extLst>
                </p:cNvPr>
                <p:cNvCxnSpPr>
                  <a:cxnSpLocks/>
                  <a:endCxn id="12" idx="0"/>
                </p:cNvCxnSpPr>
                <p:nvPr/>
              </p:nvCxnSpPr>
              <p:spPr>
                <a:xfrm>
                  <a:off x="7734074" y="3199492"/>
                  <a:ext cx="0" cy="15605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388269-ABE5-424F-9158-97DB38EC600F}"/>
                  </a:ext>
                </a:extLst>
              </p:cNvPr>
              <p:cNvSpPr txBox="1"/>
              <p:nvPr/>
            </p:nvSpPr>
            <p:spPr>
              <a:xfrm>
                <a:off x="5210699" y="1872925"/>
                <a:ext cx="2024491" cy="661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Feature Engineering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F2FAE1-20FA-7D41-A713-CF80254F229E}"/>
                </a:ext>
              </a:extLst>
            </p:cNvPr>
            <p:cNvSpPr txBox="1"/>
            <p:nvPr/>
          </p:nvSpPr>
          <p:spPr>
            <a:xfrm>
              <a:off x="4041845" y="2933647"/>
              <a:ext cx="3419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79903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67C2-AB70-1B45-942C-E2275368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479C-59C7-6848-80E5-CDC3B0032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  <a:p>
            <a:r>
              <a:rPr lang="en-US" dirty="0"/>
              <a:t>Meta-feature</a:t>
            </a:r>
          </a:p>
          <a:p>
            <a:r>
              <a:rPr lang="en-US" dirty="0"/>
              <a:t>Our Contribution</a:t>
            </a:r>
          </a:p>
          <a:p>
            <a:r>
              <a:rPr lang="en-US" dirty="0"/>
              <a:t>Main Experiments</a:t>
            </a:r>
          </a:p>
          <a:p>
            <a:r>
              <a:rPr lang="en-US" dirty="0"/>
              <a:t>Results and Discussion</a:t>
            </a:r>
          </a:p>
          <a:p>
            <a:r>
              <a:rPr lang="en-US" dirty="0"/>
              <a:t>Conclusion and Future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3E869-0D46-8B4B-B306-991BC1D9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FB5E-CB79-8F4A-818F-F48A34F2448A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BBEEC-5399-1C4F-8AB8-55A8BD35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0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F301-D51B-FC42-A33F-97BFB002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Selection Framework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ACFABCA-924B-214A-8A00-D02F6E718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</p:spPr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3FD484C9-D214-3B4B-8ABD-042702027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B20EC-5936-3D42-8F95-1A5D4D12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3B1-4C9C-1E42-98C2-A103C6735483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14BC6-0B7F-B14E-88B6-901E1DAA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59F00F6-D835-5C45-8CFD-637D244ED704}"/>
              </a:ext>
            </a:extLst>
          </p:cNvPr>
          <p:cNvGrpSpPr/>
          <p:nvPr/>
        </p:nvGrpSpPr>
        <p:grpSpPr>
          <a:xfrm>
            <a:off x="1433051" y="1068241"/>
            <a:ext cx="8636924" cy="2892718"/>
            <a:chOff x="4648201" y="609600"/>
            <a:chExt cx="6171747" cy="517978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FAE7D25-CE3C-D040-A0D4-F1C3A45CDDD0}"/>
                </a:ext>
              </a:extLst>
            </p:cNvPr>
            <p:cNvGrpSpPr/>
            <p:nvPr/>
          </p:nvGrpSpPr>
          <p:grpSpPr>
            <a:xfrm>
              <a:off x="4648201" y="609600"/>
              <a:ext cx="6171747" cy="5179785"/>
              <a:chOff x="4648201" y="609600"/>
              <a:chExt cx="6171747" cy="517978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DAC46F7-4242-6A4C-9B10-1748BFB1A06D}"/>
                  </a:ext>
                </a:extLst>
              </p:cNvPr>
              <p:cNvSpPr/>
              <p:nvPr/>
            </p:nvSpPr>
            <p:spPr>
              <a:xfrm>
                <a:off x="4648201" y="609601"/>
                <a:ext cx="1768928" cy="10293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Problem Space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07CB56F-CEEB-5841-A391-B53D2C2EA899}"/>
                  </a:ext>
                </a:extLst>
              </p:cNvPr>
              <p:cNvSpPr/>
              <p:nvPr/>
            </p:nvSpPr>
            <p:spPr>
              <a:xfrm>
                <a:off x="6849610" y="609600"/>
                <a:ext cx="1768928" cy="10293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Algorithm Space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74E76E-BE15-9341-B67F-228455890929}"/>
                  </a:ext>
                </a:extLst>
              </p:cNvPr>
              <p:cNvSpPr/>
              <p:nvPr/>
            </p:nvSpPr>
            <p:spPr>
              <a:xfrm>
                <a:off x="9051020" y="609600"/>
                <a:ext cx="1768928" cy="10293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Performance Measure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EEA4C9-A256-9247-987F-48D6D2345BC6}"/>
                  </a:ext>
                </a:extLst>
              </p:cNvPr>
              <p:cNvSpPr/>
              <p:nvPr/>
            </p:nvSpPr>
            <p:spPr>
              <a:xfrm>
                <a:off x="6849610" y="4760081"/>
                <a:ext cx="1768928" cy="10293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Meta-Dataset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96344C8-1D3C-DE42-B4EE-4160C9134D57}"/>
                  </a:ext>
                </a:extLst>
              </p:cNvPr>
              <p:cNvSpPr/>
              <p:nvPr/>
            </p:nvSpPr>
            <p:spPr>
              <a:xfrm>
                <a:off x="4648201" y="4760081"/>
                <a:ext cx="1768928" cy="10293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Meta-Learner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EE0A82F-3304-6446-9EEE-2F5A427ADAE9}"/>
                  </a:ext>
                </a:extLst>
              </p:cNvPr>
              <p:cNvSpPr/>
              <p:nvPr/>
            </p:nvSpPr>
            <p:spPr>
              <a:xfrm>
                <a:off x="9051019" y="4760081"/>
                <a:ext cx="1768928" cy="10293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Predictor Model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996F4C5-0E75-DA4F-A1FF-748F9C7AAA13}"/>
                  </a:ext>
                </a:extLst>
              </p:cNvPr>
              <p:cNvSpPr/>
              <p:nvPr/>
            </p:nvSpPr>
            <p:spPr>
              <a:xfrm>
                <a:off x="8001909" y="2684840"/>
                <a:ext cx="1768928" cy="10293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Meta Labels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C906DEF-2215-AE4B-877A-7AAEF92BD4BE}"/>
                  </a:ext>
                </a:extLst>
              </p:cNvPr>
              <p:cNvSpPr/>
              <p:nvPr/>
            </p:nvSpPr>
            <p:spPr>
              <a:xfrm>
                <a:off x="5596280" y="2684840"/>
                <a:ext cx="1768928" cy="10293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Meta-feature Space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28FBA61-53DB-C849-B761-B548DC92BAF0}"/>
                  </a:ext>
                </a:extLst>
              </p:cNvPr>
              <p:cNvCxnSpPr/>
              <p:nvPr/>
            </p:nvCxnSpPr>
            <p:spPr>
              <a:xfrm>
                <a:off x="5532665" y="1647220"/>
                <a:ext cx="948079" cy="10358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A4DF04D5-757E-8E42-9792-060C49586FB8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6417129" y="1124253"/>
                <a:ext cx="4324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5298501-B099-C345-A18A-581A3D94780A}"/>
                  </a:ext>
                </a:extLst>
              </p:cNvPr>
              <p:cNvCxnSpPr/>
              <p:nvPr/>
            </p:nvCxnSpPr>
            <p:spPr>
              <a:xfrm>
                <a:off x="8618538" y="1124252"/>
                <a:ext cx="4324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D279793-8608-0A47-B6EE-241A441CE763}"/>
                  </a:ext>
                </a:extLst>
              </p:cNvPr>
              <p:cNvCxnSpPr>
                <a:stCxn id="11" idx="2"/>
                <a:endCxn id="15" idx="0"/>
              </p:cNvCxnSpPr>
              <p:nvPr/>
            </p:nvCxnSpPr>
            <p:spPr>
              <a:xfrm flipH="1">
                <a:off x="8886373" y="1638904"/>
                <a:ext cx="1049111" cy="10459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8F4A990-EA77-EA4C-A4C3-03A641474922}"/>
                  </a:ext>
                </a:extLst>
              </p:cNvPr>
              <p:cNvCxnSpPr>
                <a:stCxn id="15" idx="1"/>
                <a:endCxn id="16" idx="3"/>
              </p:cNvCxnSpPr>
              <p:nvPr/>
            </p:nvCxnSpPr>
            <p:spPr>
              <a:xfrm flipH="1">
                <a:off x="7365208" y="3199492"/>
                <a:ext cx="6367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33721D5-0768-3F40-9FDC-3C2B327FC018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>
                <a:off x="7734074" y="3199492"/>
                <a:ext cx="0" cy="15605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E082D2D-9154-3140-8E2D-7B2B08B497A8}"/>
                  </a:ext>
                </a:extLst>
              </p:cNvPr>
              <p:cNvCxnSpPr>
                <a:stCxn id="13" idx="3"/>
                <a:endCxn id="12" idx="1"/>
              </p:cNvCxnSpPr>
              <p:nvPr/>
            </p:nvCxnSpPr>
            <p:spPr>
              <a:xfrm>
                <a:off x="6417129" y="5274733"/>
                <a:ext cx="4324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8FCAB41-2196-6C43-A5D7-486B6EC43B28}"/>
                  </a:ext>
                </a:extLst>
              </p:cNvPr>
              <p:cNvCxnSpPr>
                <a:stCxn id="12" idx="3"/>
              </p:cNvCxnSpPr>
              <p:nvPr/>
            </p:nvCxnSpPr>
            <p:spPr>
              <a:xfrm>
                <a:off x="8618538" y="5274733"/>
                <a:ext cx="4324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4912C0-4FFF-224C-A718-D6E2DFD4CC59}"/>
                </a:ext>
              </a:extLst>
            </p:cNvPr>
            <p:cNvSpPr txBox="1"/>
            <p:nvPr/>
          </p:nvSpPr>
          <p:spPr>
            <a:xfrm>
              <a:off x="8141046" y="1847645"/>
              <a:ext cx="2474431" cy="661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Labeling (by Relative Performance)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388269-ABE5-424F-9158-97DB38EC600F}"/>
                </a:ext>
              </a:extLst>
            </p:cNvPr>
            <p:cNvSpPr txBox="1"/>
            <p:nvPr/>
          </p:nvSpPr>
          <p:spPr>
            <a:xfrm>
              <a:off x="5128228" y="1850603"/>
              <a:ext cx="2040530" cy="661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Generation of Meta-features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FC897-3C55-8846-AF6D-7D796AC6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J. R. Rice, “The Algorithm Selection Problem,” in Advances in Computers, vol. 15, Elsevier, 1976, pp. 65–118.</a:t>
            </a:r>
          </a:p>
        </p:txBody>
      </p:sp>
    </p:spTree>
    <p:extLst>
      <p:ext uri="{BB962C8B-B14F-4D97-AF65-F5344CB8AC3E}">
        <p14:creationId xmlns:p14="http://schemas.microsoft.com/office/powerpoint/2010/main" val="44266352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40255C-DCB6-E445-9117-6FD9F182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Meta-features Utilized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C48A817-EA8E-A142-AAF8-216C744DF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040466"/>
            <a:ext cx="4995334" cy="453305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Classical Meta-features:</a:t>
            </a:r>
          </a:p>
          <a:p>
            <a:pPr lvl="1"/>
            <a:r>
              <a:rPr lang="en-US" dirty="0"/>
              <a:t>Class Entropy</a:t>
            </a:r>
          </a:p>
          <a:p>
            <a:pPr lvl="1"/>
            <a:r>
              <a:rPr lang="en-US" dirty="0"/>
              <a:t>Attribute Entropy (Minimum, Mean, &amp; Maximum)</a:t>
            </a:r>
          </a:p>
          <a:p>
            <a:pPr lvl="1"/>
            <a:r>
              <a:rPr lang="en-US" dirty="0"/>
              <a:t>Joint Entropy</a:t>
            </a:r>
          </a:p>
          <a:p>
            <a:pPr lvl="1"/>
            <a:r>
              <a:rPr lang="en-US" dirty="0"/>
              <a:t>Mutual Information (Minimum, Mean, &amp; Maximum)</a:t>
            </a:r>
          </a:p>
          <a:p>
            <a:pPr lvl="1"/>
            <a:r>
              <a:rPr lang="en-US" dirty="0"/>
              <a:t>Equivalent Number of Attributes</a:t>
            </a:r>
          </a:p>
          <a:p>
            <a:pPr lvl="1"/>
            <a:r>
              <a:rPr lang="en-US" dirty="0"/>
              <a:t>Noise Ratio</a:t>
            </a:r>
          </a:p>
          <a:p>
            <a:pPr lvl="1"/>
            <a:r>
              <a:rPr lang="en-US" dirty="0"/>
              <a:t>Standard Deviation (Minimum, Mean, &amp; Maximum)</a:t>
            </a:r>
          </a:p>
          <a:p>
            <a:pPr lvl="1"/>
            <a:r>
              <a:rPr lang="en-US" dirty="0"/>
              <a:t>Skewness (Minimum, Mean, &amp; Maximum)</a:t>
            </a:r>
          </a:p>
          <a:p>
            <a:pPr lvl="1"/>
            <a:r>
              <a:rPr lang="en-US" dirty="0"/>
              <a:t>Kurtosis (Minimum, Mean, &amp; Maximum)</a:t>
            </a:r>
          </a:p>
          <a:p>
            <a:r>
              <a:rPr lang="en-US" dirty="0"/>
              <a:t>Complexity Meta-features:</a:t>
            </a:r>
          </a:p>
          <a:p>
            <a:pPr lvl="1"/>
            <a:r>
              <a:rPr lang="en-US" dirty="0"/>
              <a:t>Number of Clusters</a:t>
            </a:r>
          </a:p>
          <a:p>
            <a:pPr lvl="1"/>
            <a:r>
              <a:rPr lang="en-US" dirty="0"/>
              <a:t>Purity Ratio of Positive Classes</a:t>
            </a:r>
          </a:p>
          <a:p>
            <a:pPr lvl="1"/>
            <a:r>
              <a:rPr lang="en-US" dirty="0"/>
              <a:t>Size Distribution (10 Equal Intervals)</a:t>
            </a:r>
          </a:p>
          <a:p>
            <a:pPr lvl="1"/>
            <a:r>
              <a:rPr lang="en-US" dirty="0"/>
              <a:t>Volume Distribution (10 Equal Intervals)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472CEE0-880E-8840-829E-0ED121829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2040467"/>
            <a:ext cx="4995332" cy="45330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Model-based Meta-features: (e.g. Decision Tree)</a:t>
            </a:r>
          </a:p>
          <a:p>
            <a:pPr lvl="1"/>
            <a:r>
              <a:rPr lang="en-US" dirty="0"/>
              <a:t>Outer Profile of Tree</a:t>
            </a:r>
          </a:p>
          <a:p>
            <a:pPr lvl="2"/>
            <a:r>
              <a:rPr lang="en-US" dirty="0"/>
              <a:t>Tree Width</a:t>
            </a:r>
          </a:p>
          <a:p>
            <a:pPr lvl="2"/>
            <a:r>
              <a:rPr lang="en-US" dirty="0"/>
              <a:t>Tree Height</a:t>
            </a:r>
          </a:p>
          <a:p>
            <a:pPr lvl="2"/>
            <a:r>
              <a:rPr lang="en-US" dirty="0"/>
              <a:t>Number of Nodes</a:t>
            </a:r>
          </a:p>
          <a:p>
            <a:pPr lvl="2"/>
            <a:r>
              <a:rPr lang="en-US" dirty="0"/>
              <a:t>Number of Leaves</a:t>
            </a:r>
          </a:p>
          <a:p>
            <a:pPr lvl="1"/>
            <a:r>
              <a:rPr lang="en-US" dirty="0"/>
              <a:t>Statistics for Intra-structure</a:t>
            </a:r>
          </a:p>
          <a:p>
            <a:pPr lvl="2"/>
            <a:r>
              <a:rPr lang="en-US" dirty="0"/>
              <a:t>Number of Nodes at each Level</a:t>
            </a:r>
          </a:p>
          <a:p>
            <a:pPr lvl="3"/>
            <a:r>
              <a:rPr lang="en-US" dirty="0"/>
              <a:t>Maximum, Mean, Standard Deviation</a:t>
            </a:r>
          </a:p>
          <a:p>
            <a:pPr lvl="2"/>
            <a:r>
              <a:rPr lang="en-US" dirty="0"/>
              <a:t>Length of Each Branch</a:t>
            </a:r>
          </a:p>
          <a:p>
            <a:pPr lvl="3"/>
            <a:r>
              <a:rPr lang="en-US" dirty="0"/>
              <a:t>Minimum, Mean, Standard Deviation</a:t>
            </a:r>
          </a:p>
          <a:p>
            <a:pPr lvl="1"/>
            <a:r>
              <a:rPr lang="en-US" dirty="0"/>
              <a:t>Statistics of Tree Elements</a:t>
            </a:r>
          </a:p>
          <a:p>
            <a:pPr lvl="2"/>
            <a:r>
              <a:rPr lang="en-US" dirty="0"/>
              <a:t>Frequency of Attributes Used</a:t>
            </a:r>
          </a:p>
          <a:p>
            <a:pPr lvl="2"/>
            <a:r>
              <a:rPr lang="en-US" dirty="0"/>
              <a:t>Minimum , Maximum, Mean, &amp; Standard Deviation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D5B0E-C7E0-504B-9D8D-309045D6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59" y="6480175"/>
            <a:ext cx="1600200" cy="377825"/>
          </a:xfrm>
        </p:spPr>
        <p:txBody>
          <a:bodyPr/>
          <a:lstStyle/>
          <a:p>
            <a:fld id="{C48A6EDD-D386-6A41-B110-BF39D583E1E8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101C2-46A1-BA46-B1F9-D79DA4F8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59" y="64801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D3655-E81E-984C-9A30-6824C432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Y. Peng, P. A. </a:t>
            </a:r>
            <a:r>
              <a:rPr lang="en-US" dirty="0" err="1"/>
              <a:t>Flach</a:t>
            </a:r>
            <a:r>
              <a:rPr lang="en-US" dirty="0"/>
              <a:t>, P. </a:t>
            </a:r>
            <a:r>
              <a:rPr lang="en-US" dirty="0" err="1"/>
              <a:t>Brazdil</a:t>
            </a:r>
            <a:r>
              <a:rPr lang="en-US" dirty="0"/>
              <a:t>, and C. Soares, “Decision Tree-Based Data Characterization for Meta- Learning,” p. 12.</a:t>
            </a:r>
          </a:p>
        </p:txBody>
      </p:sp>
    </p:spTree>
    <p:extLst>
      <p:ext uri="{BB962C8B-B14F-4D97-AF65-F5344CB8AC3E}">
        <p14:creationId xmlns:p14="http://schemas.microsoft.com/office/powerpoint/2010/main" val="305366921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B5D1-C55E-FB46-8759-68F1E10F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Meta-features We Proposed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0951-C498-0F4D-8FC3-83F654C5D9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Clusters</a:t>
            </a:r>
          </a:p>
          <a:p>
            <a:pPr lvl="1"/>
            <a:r>
              <a:rPr lang="en-US" dirty="0"/>
              <a:t>Various components of the complexity</a:t>
            </a:r>
          </a:p>
          <a:p>
            <a:pPr lvl="2"/>
            <a:r>
              <a:rPr lang="en-US" dirty="0"/>
              <a:t>Other values are normalized based on this</a:t>
            </a:r>
          </a:p>
          <a:p>
            <a:r>
              <a:rPr lang="en-US" dirty="0"/>
              <a:t>Distribution of </a:t>
            </a:r>
            <a:r>
              <a:rPr lang="en-US" u="sng" dirty="0"/>
              <a:t>Sizes</a:t>
            </a:r>
            <a:r>
              <a:rPr lang="en-US" dirty="0"/>
              <a:t> of Clusters </a:t>
            </a:r>
          </a:p>
          <a:p>
            <a:pPr lvl="1"/>
            <a:r>
              <a:rPr lang="en-US" dirty="0"/>
              <a:t>Concentration of the instances in each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92C1-8656-4C43-85FF-99C99856F3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Purity Ratio</a:t>
            </a:r>
          </a:p>
          <a:p>
            <a:pPr lvl="1"/>
            <a:r>
              <a:rPr lang="en-US" dirty="0"/>
              <a:t>Imbalance of membership of instances</a:t>
            </a:r>
          </a:p>
          <a:p>
            <a:pPr lvl="2"/>
            <a:endParaRPr lang="en-US" dirty="0"/>
          </a:p>
          <a:p>
            <a:r>
              <a:rPr lang="en-US" dirty="0"/>
              <a:t>Distribution of </a:t>
            </a:r>
            <a:r>
              <a:rPr lang="en-US" u="sng" dirty="0"/>
              <a:t>Volume</a:t>
            </a:r>
            <a:r>
              <a:rPr lang="en-US" dirty="0"/>
              <a:t> of Clusters</a:t>
            </a:r>
          </a:p>
          <a:p>
            <a:pPr lvl="1"/>
            <a:r>
              <a:rPr lang="en-US" dirty="0"/>
              <a:t>Wide spread of the decision boundary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A63FD-1834-A049-85DA-D394D4E8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BDDD-4784-0648-AB2D-1913AB345E75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E7B9-4FBF-7349-B4A2-07213201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7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6C552633-D68D-1240-9A9F-AA9B4E0D39A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Values between Characteristics of Learning Curves (i.e., complexity) and Cluster-based Meta-features Obtained from 800 Artificial 2D Binary Datasets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6C552633-D68D-1240-9A9F-AA9B4E0D3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626" t="-4000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CF72169-2BD1-0A46-8339-C9AAA917A174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504737429"/>
              </p:ext>
            </p:extLst>
          </p:nvPr>
        </p:nvGraphicFramePr>
        <p:xfrm>
          <a:off x="1371600" y="931863"/>
          <a:ext cx="8759826" cy="3640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9971">
                  <a:extLst>
                    <a:ext uri="{9D8B030D-6E8A-4147-A177-3AD203B41FA5}">
                      <a16:colId xmlns:a16="http://schemas.microsoft.com/office/drawing/2014/main" val="942783604"/>
                    </a:ext>
                  </a:extLst>
                </a:gridCol>
                <a:gridCol w="1459971">
                  <a:extLst>
                    <a:ext uri="{9D8B030D-6E8A-4147-A177-3AD203B41FA5}">
                      <a16:colId xmlns:a16="http://schemas.microsoft.com/office/drawing/2014/main" val="2934605357"/>
                    </a:ext>
                  </a:extLst>
                </a:gridCol>
                <a:gridCol w="1459971">
                  <a:extLst>
                    <a:ext uri="{9D8B030D-6E8A-4147-A177-3AD203B41FA5}">
                      <a16:colId xmlns:a16="http://schemas.microsoft.com/office/drawing/2014/main" val="2697127519"/>
                    </a:ext>
                  </a:extLst>
                </a:gridCol>
                <a:gridCol w="1459971">
                  <a:extLst>
                    <a:ext uri="{9D8B030D-6E8A-4147-A177-3AD203B41FA5}">
                      <a16:colId xmlns:a16="http://schemas.microsoft.com/office/drawing/2014/main" val="29544709"/>
                    </a:ext>
                  </a:extLst>
                </a:gridCol>
                <a:gridCol w="1459971">
                  <a:extLst>
                    <a:ext uri="{9D8B030D-6E8A-4147-A177-3AD203B41FA5}">
                      <a16:colId xmlns:a16="http://schemas.microsoft.com/office/drawing/2014/main" val="3332472934"/>
                    </a:ext>
                  </a:extLst>
                </a:gridCol>
                <a:gridCol w="1459971">
                  <a:extLst>
                    <a:ext uri="{9D8B030D-6E8A-4147-A177-3AD203B41FA5}">
                      <a16:colId xmlns:a16="http://schemas.microsoft.com/office/drawing/2014/main" val="3643970589"/>
                    </a:ext>
                  </a:extLst>
                </a:gridCol>
              </a:tblGrid>
              <a:tr h="303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Quantity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Coefficient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Area Inverse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Quantity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Coefficient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Area Inverse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extLst>
                  <a:ext uri="{0D108BD9-81ED-4DB2-BD59-A6C34878D82A}">
                    <a16:rowId xmlns:a16="http://schemas.microsoft.com/office/drawing/2014/main" val="819621864"/>
                  </a:ext>
                </a:extLst>
              </a:tr>
              <a:tr h="303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NumberClusters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0.00045129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0.83988982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PositiveClusterPortion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1.5062E-07</a:t>
                      </a: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0.0010317</a:t>
                      </a:r>
                    </a:p>
                  </a:txBody>
                  <a:tcPr marL="8235" marR="8235" marT="9525" marB="0" anchor="b"/>
                </a:tc>
                <a:extLst>
                  <a:ext uri="{0D108BD9-81ED-4DB2-BD59-A6C34878D82A}">
                    <a16:rowId xmlns:a16="http://schemas.microsoft.com/office/drawing/2014/main" val="3839434059"/>
                  </a:ext>
                </a:extLst>
              </a:tr>
              <a:tr h="303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SizeDistribution.01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0.00691909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0.77007411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VolDistribution.01</a:t>
                      </a: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0.00062872</a:t>
                      </a: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0.69069061</a:t>
                      </a:r>
                    </a:p>
                  </a:txBody>
                  <a:tcPr marL="8235" marR="8235" marT="9525" marB="0" anchor="b"/>
                </a:tc>
                <a:extLst>
                  <a:ext uri="{0D108BD9-81ED-4DB2-BD59-A6C34878D82A}">
                    <a16:rowId xmlns:a16="http://schemas.microsoft.com/office/drawing/2014/main" val="299832140"/>
                  </a:ext>
                </a:extLst>
              </a:tr>
              <a:tr h="303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SizeDistribution.02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0.00870048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0.00582769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VolDistribution.02</a:t>
                      </a: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0.00044687</a:t>
                      </a: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0.22836563</a:t>
                      </a:r>
                    </a:p>
                  </a:txBody>
                  <a:tcPr marL="8235" marR="8235" marT="9525" marB="0" anchor="b"/>
                </a:tc>
                <a:extLst>
                  <a:ext uri="{0D108BD9-81ED-4DB2-BD59-A6C34878D82A}">
                    <a16:rowId xmlns:a16="http://schemas.microsoft.com/office/drawing/2014/main" val="2505151046"/>
                  </a:ext>
                </a:extLst>
              </a:tr>
              <a:tr h="303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SizeDistribution.03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0.00142714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0.27192278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VolDistribution.03</a:t>
                      </a: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4.5651E-07</a:t>
                      </a: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0.14915898</a:t>
                      </a:r>
                    </a:p>
                  </a:txBody>
                  <a:tcPr marL="8235" marR="8235" marT="9525" marB="0" anchor="b"/>
                </a:tc>
                <a:extLst>
                  <a:ext uri="{0D108BD9-81ED-4DB2-BD59-A6C34878D82A}">
                    <a16:rowId xmlns:a16="http://schemas.microsoft.com/office/drawing/2014/main" val="3241303039"/>
                  </a:ext>
                </a:extLst>
              </a:tr>
              <a:tr h="303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SizeDistribution.04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0.00053721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0.12766136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VolDistribution.04</a:t>
                      </a: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0.00105928</a:t>
                      </a: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0.28244249</a:t>
                      </a:r>
                    </a:p>
                  </a:txBody>
                  <a:tcPr marL="8235" marR="8235" marT="9525" marB="0" anchor="b"/>
                </a:tc>
                <a:extLst>
                  <a:ext uri="{0D108BD9-81ED-4DB2-BD59-A6C34878D82A}">
                    <a16:rowId xmlns:a16="http://schemas.microsoft.com/office/drawing/2014/main" val="752508750"/>
                  </a:ext>
                </a:extLst>
              </a:tr>
              <a:tr h="303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SizeDistribution.05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0.00244674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0.09944581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VolDistribution.05</a:t>
                      </a: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0.00085055</a:t>
                      </a: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0.07338897</a:t>
                      </a:r>
                    </a:p>
                  </a:txBody>
                  <a:tcPr marL="8235" marR="8235" marT="9525" marB="0" anchor="b"/>
                </a:tc>
                <a:extLst>
                  <a:ext uri="{0D108BD9-81ED-4DB2-BD59-A6C34878D82A}">
                    <a16:rowId xmlns:a16="http://schemas.microsoft.com/office/drawing/2014/main" val="4098506256"/>
                  </a:ext>
                </a:extLst>
              </a:tr>
              <a:tr h="303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SizeDistribution.06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0.00930429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0.06363632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VolDistribution.06</a:t>
                      </a: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0.00194365</a:t>
                      </a: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0.02968605</a:t>
                      </a:r>
                    </a:p>
                  </a:txBody>
                  <a:tcPr marL="8235" marR="8235" marT="9525" marB="0" anchor="b"/>
                </a:tc>
                <a:extLst>
                  <a:ext uri="{0D108BD9-81ED-4DB2-BD59-A6C34878D82A}">
                    <a16:rowId xmlns:a16="http://schemas.microsoft.com/office/drawing/2014/main" val="2036310386"/>
                  </a:ext>
                </a:extLst>
              </a:tr>
              <a:tr h="303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SizeDistribution.07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0.00113218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0.24887598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VolDistribution.07</a:t>
                      </a: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0.00068573</a:t>
                      </a: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0.07173713</a:t>
                      </a:r>
                    </a:p>
                  </a:txBody>
                  <a:tcPr marL="8235" marR="8235" marT="9525" marB="0" anchor="b"/>
                </a:tc>
                <a:extLst>
                  <a:ext uri="{0D108BD9-81ED-4DB2-BD59-A6C34878D82A}">
                    <a16:rowId xmlns:a16="http://schemas.microsoft.com/office/drawing/2014/main" val="224029644"/>
                  </a:ext>
                </a:extLst>
              </a:tr>
              <a:tr h="303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SizeDistribution.08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8.2781E-05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0.02430581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VolDistribution.08</a:t>
                      </a: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0.01638935</a:t>
                      </a: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0.00864696</a:t>
                      </a:r>
                    </a:p>
                  </a:txBody>
                  <a:tcPr marL="8235" marR="8235" marT="9525" marB="0" anchor="b"/>
                </a:tc>
                <a:extLst>
                  <a:ext uri="{0D108BD9-81ED-4DB2-BD59-A6C34878D82A}">
                    <a16:rowId xmlns:a16="http://schemas.microsoft.com/office/drawing/2014/main" val="3406649827"/>
                  </a:ext>
                </a:extLst>
              </a:tr>
              <a:tr h="303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SizeDistribution.09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0.00010491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0.07665109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VolDistribution.09</a:t>
                      </a: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0.00026277</a:t>
                      </a: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0.00075107</a:t>
                      </a:r>
                    </a:p>
                  </a:txBody>
                  <a:tcPr marL="8235" marR="8235" marT="9525" marB="0" anchor="b"/>
                </a:tc>
                <a:extLst>
                  <a:ext uri="{0D108BD9-81ED-4DB2-BD59-A6C34878D82A}">
                    <a16:rowId xmlns:a16="http://schemas.microsoft.com/office/drawing/2014/main" val="3658716260"/>
                  </a:ext>
                </a:extLst>
              </a:tr>
              <a:tr h="303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SizeDistribution.10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8.1113E-05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0.04902942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VolDistribution.10</a:t>
                      </a: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2.2884E-07</a:t>
                      </a:r>
                    </a:p>
                  </a:txBody>
                  <a:tcPr marL="8235" marR="823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0.07785248</a:t>
                      </a:r>
                    </a:p>
                  </a:txBody>
                  <a:tcPr marL="8235" marR="8235" marT="9525" marB="0" anchor="b"/>
                </a:tc>
                <a:extLst>
                  <a:ext uri="{0D108BD9-81ED-4DB2-BD59-A6C34878D82A}">
                    <a16:rowId xmlns:a16="http://schemas.microsoft.com/office/drawing/2014/main" val="2163725089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920FC-6527-B743-B0B7-901C897F7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5299602"/>
            <a:ext cx="10131427" cy="948797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NumberClusters</a:t>
            </a:r>
            <a:r>
              <a:rPr lang="en-US" dirty="0"/>
              <a:t>: Number of clusters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</a:rPr>
              <a:t>PositiveClusterPortion</a:t>
            </a:r>
            <a:r>
              <a:rPr lang="en-US" dirty="0">
                <a:latin typeface="Calibri" panose="020F0502020204030204" pitchFamily="34" charset="0"/>
              </a:rPr>
              <a:t>: Proportion of positive clusters over all clusters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</a:rPr>
              <a:t>SizeDistribution</a:t>
            </a:r>
            <a:r>
              <a:rPr lang="en-US" dirty="0">
                <a:latin typeface="Calibri" panose="020F0502020204030204" pitchFamily="34" charset="0"/>
              </a:rPr>
              <a:t>: The frequency of clusters based on their sizes: divided into 10 even intervals (</a:t>
            </a:r>
            <a:r>
              <a:rPr lang="en-US" dirty="0" err="1">
                <a:latin typeface="Calibri" panose="020F0502020204030204" pitchFamily="34" charset="0"/>
              </a:rPr>
              <a:t>normalised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VolDistribution</a:t>
            </a:r>
            <a:r>
              <a:rPr lang="en-US" dirty="0"/>
              <a:t>: The frequency of clusters based on their radii: divided into 10 even intervals (</a:t>
            </a:r>
            <a:r>
              <a:rPr lang="en-US" dirty="0" err="1"/>
              <a:t>normalised</a:t>
            </a:r>
            <a:r>
              <a:rPr lang="en-US" dirty="0"/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ADD3A-3364-F046-9664-73241BDD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BDDD-4784-0648-AB2D-1913AB345E75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613E0-79A5-7A4C-9698-759DF4B0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45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66D927-7DE5-2B4B-9AB4-6F18A40CE9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-NN?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66D927-7DE5-2B4B-9AB4-6F18A40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EB17B3-146A-B443-A709-3D4E9541D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Commonly used algorithm in literatures</a:t>
                </a:r>
              </a:p>
              <a:p>
                <a:pPr lvl="1"/>
                <a:r>
                  <a:rPr lang="en-US" dirty="0"/>
                  <a:t>Meta-feature evaluation</a:t>
                </a:r>
              </a:p>
              <a:p>
                <a:pPr lvl="1"/>
                <a:r>
                  <a:rPr lang="en-US" dirty="0"/>
                  <a:t>General algorithm selection task</a:t>
                </a:r>
              </a:p>
              <a:p>
                <a:r>
                  <a:rPr lang="en-US" dirty="0"/>
                  <a:t>Simple and intuitive model</a:t>
                </a:r>
              </a:p>
              <a:p>
                <a:pPr lvl="1"/>
                <a:r>
                  <a:rPr lang="en-US" dirty="0"/>
                  <a:t>Neatly segment the instance space (i.e. 184 UCI datasets)</a:t>
                </a:r>
              </a:p>
              <a:p>
                <a:r>
                  <a:rPr lang="en-US" dirty="0"/>
                  <a:t>Good indicator for evaluating the choice of features (meta-features)</a:t>
                </a:r>
              </a:p>
              <a:p>
                <a:pPr lvl="1"/>
                <a:r>
                  <a:rPr lang="en-US" dirty="0"/>
                  <a:t>Accuracy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NN is heavily reliant on the choice of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EB17B3-146A-B443-A709-3D4E9541D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1"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0C0EE-3718-664A-9283-25A635A9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FB5E-CB79-8F4A-818F-F48A34F2448A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D0095-3B40-F349-A064-3061E6EB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89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B19C-320A-AE47-BBFC-B3E32B5E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Decision Tree versus Random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8319-3D86-5141-8AD6-8789833A9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Tree/Random Forest are two commonly used ML algorithms in general problems with good classification models yielded</a:t>
            </a:r>
          </a:p>
          <a:p>
            <a:pPr lvl="1"/>
            <a:r>
              <a:rPr lang="en-US" dirty="0"/>
              <a:t>Literature shows that RF is most appropriate in most cases.</a:t>
            </a:r>
          </a:p>
          <a:p>
            <a:r>
              <a:rPr lang="en-US" dirty="0"/>
              <a:t>Relatively lower computational complexity in practical sense</a:t>
            </a:r>
          </a:p>
          <a:p>
            <a:r>
              <a:rPr lang="en-US" dirty="0"/>
              <a:t>Each has its own pros and cons</a:t>
            </a:r>
          </a:p>
          <a:p>
            <a:pPr lvl="1"/>
            <a:r>
              <a:rPr lang="en-US" dirty="0"/>
              <a:t>DT: simple, interpretable, low computational complexity</a:t>
            </a:r>
          </a:p>
          <a:p>
            <a:pPr lvl="1"/>
            <a:r>
              <a:rPr lang="en-US" dirty="0"/>
              <a:t>RF: hard to overfit, ability to tackle more complex tasks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975A9-0ED2-D64A-9363-743E9F99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ECEC-908D-804F-A082-6C097DA18E17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52C77-B480-3945-AE8B-2AC6A523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248C8E-2553-1E43-840D-6BA7E1EF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Ferna ́ndez-Delgado, E. Cernadas, S. Barro, and D. Amorim, “Do we need hundreds of classifiers to solve real world classification problems?” The Journal of Machine Learning Research, vol. 15, no. 1, pp. 3133– 3181, 2014.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70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1BA6908-E788-A94D-A846-36CEB272C3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Corresponding Accuracies for each Meta-feature Set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1BA6908-E788-A94D-A846-36CEB272C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52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B1700-A9D8-B745-AB88-697C1D4B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FB5E-CB79-8F4A-818F-F48A34F2448A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7B07E-2C76-2E41-BEFC-2C9196AE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DB576213-5E2E-144A-B5A0-6CE7EEC2CAD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2735148"/>
                  </p:ext>
                </p:extLst>
              </p:nvPr>
            </p:nvGraphicFramePr>
            <p:xfrm>
              <a:off x="685800" y="2141538"/>
              <a:ext cx="10131426" cy="3200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88571">
                      <a:extLst>
                        <a:ext uri="{9D8B030D-6E8A-4147-A177-3AD203B41FA5}">
                          <a16:colId xmlns:a16="http://schemas.microsoft.com/office/drawing/2014/main" val="2799162419"/>
                        </a:ext>
                      </a:extLst>
                    </a:gridCol>
                    <a:gridCol w="1688571">
                      <a:extLst>
                        <a:ext uri="{9D8B030D-6E8A-4147-A177-3AD203B41FA5}">
                          <a16:colId xmlns:a16="http://schemas.microsoft.com/office/drawing/2014/main" val="1802305907"/>
                        </a:ext>
                      </a:extLst>
                    </a:gridCol>
                    <a:gridCol w="1688571">
                      <a:extLst>
                        <a:ext uri="{9D8B030D-6E8A-4147-A177-3AD203B41FA5}">
                          <a16:colId xmlns:a16="http://schemas.microsoft.com/office/drawing/2014/main" val="1336132085"/>
                        </a:ext>
                      </a:extLst>
                    </a:gridCol>
                    <a:gridCol w="1688571">
                      <a:extLst>
                        <a:ext uri="{9D8B030D-6E8A-4147-A177-3AD203B41FA5}">
                          <a16:colId xmlns:a16="http://schemas.microsoft.com/office/drawing/2014/main" val="3386447500"/>
                        </a:ext>
                      </a:extLst>
                    </a:gridCol>
                    <a:gridCol w="1688571">
                      <a:extLst>
                        <a:ext uri="{9D8B030D-6E8A-4147-A177-3AD203B41FA5}">
                          <a16:colId xmlns:a16="http://schemas.microsoft.com/office/drawing/2014/main" val="163587495"/>
                        </a:ext>
                      </a:extLst>
                    </a:gridCol>
                    <a:gridCol w="1688571">
                      <a:extLst>
                        <a:ext uri="{9D8B030D-6E8A-4147-A177-3AD203B41FA5}">
                          <a16:colId xmlns:a16="http://schemas.microsoft.com/office/drawing/2014/main" val="4277833092"/>
                        </a:ext>
                      </a:extLst>
                    </a:gridCol>
                  </a:tblGrid>
                  <a:tr h="59334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Meta-Dataset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Best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Corresponding Accuracy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Meta-Dataset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Best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Corresponding Accuracy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0693149"/>
                      </a:ext>
                    </a:extLst>
                  </a:tr>
                  <a:tr h="59334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Classical (A)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0.78725 ± 0.00842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&amp;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effectLst/>
                            </a:rPr>
                            <a:t>0.83920 ± 0.00833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4848779"/>
                      </a:ext>
                    </a:extLst>
                  </a:tr>
                  <a:tr h="59334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Decision-tree based (B)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effectLst/>
                            </a:rPr>
                            <a:t>0.76477 ± 0.00727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 &amp;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effectLst/>
                            </a:rPr>
                            <a:t>0.77293 ± 0.01360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4149837"/>
                      </a:ext>
                    </a:extLst>
                  </a:tr>
                  <a:tr h="59334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Complexity based (C)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effectLst/>
                            </a:rPr>
                            <a:t>0.72428 ± 0.01251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1428293"/>
                      </a:ext>
                    </a:extLst>
                  </a:tr>
                  <a:tr h="59334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&amp;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effectLst/>
                            </a:rPr>
                            <a:t>0.83371 ± 0.00795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&amp; B &amp;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effectLst/>
                            </a:rPr>
                            <a:t>0.85759 ± 0.00895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04043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DB576213-5E2E-144A-B5A0-6CE7EEC2CAD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2735148"/>
                  </p:ext>
                </p:extLst>
              </p:nvPr>
            </p:nvGraphicFramePr>
            <p:xfrm>
              <a:off x="685800" y="2141538"/>
              <a:ext cx="10131426" cy="3200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88571">
                      <a:extLst>
                        <a:ext uri="{9D8B030D-6E8A-4147-A177-3AD203B41FA5}">
                          <a16:colId xmlns:a16="http://schemas.microsoft.com/office/drawing/2014/main" val="2799162419"/>
                        </a:ext>
                      </a:extLst>
                    </a:gridCol>
                    <a:gridCol w="1688571">
                      <a:extLst>
                        <a:ext uri="{9D8B030D-6E8A-4147-A177-3AD203B41FA5}">
                          <a16:colId xmlns:a16="http://schemas.microsoft.com/office/drawing/2014/main" val="1802305907"/>
                        </a:ext>
                      </a:extLst>
                    </a:gridCol>
                    <a:gridCol w="1688571">
                      <a:extLst>
                        <a:ext uri="{9D8B030D-6E8A-4147-A177-3AD203B41FA5}">
                          <a16:colId xmlns:a16="http://schemas.microsoft.com/office/drawing/2014/main" val="1336132085"/>
                        </a:ext>
                      </a:extLst>
                    </a:gridCol>
                    <a:gridCol w="1688571">
                      <a:extLst>
                        <a:ext uri="{9D8B030D-6E8A-4147-A177-3AD203B41FA5}">
                          <a16:colId xmlns:a16="http://schemas.microsoft.com/office/drawing/2014/main" val="3386447500"/>
                        </a:ext>
                      </a:extLst>
                    </a:gridCol>
                    <a:gridCol w="1688571">
                      <a:extLst>
                        <a:ext uri="{9D8B030D-6E8A-4147-A177-3AD203B41FA5}">
                          <a16:colId xmlns:a16="http://schemas.microsoft.com/office/drawing/2014/main" val="163587495"/>
                        </a:ext>
                      </a:extLst>
                    </a:gridCol>
                    <a:gridCol w="1688571">
                      <a:extLst>
                        <a:ext uri="{9D8B030D-6E8A-4147-A177-3AD203B41FA5}">
                          <a16:colId xmlns:a16="http://schemas.microsoft.com/office/drawing/2014/main" val="427783309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Meta-Dataset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52" t="-3922" r="-400000" b="-4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Corresponding Accuracy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Meta-Dataset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52" t="-3922" r="-100000" b="-4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Corresponding Accuracy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069314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Classical (A)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0.78725 ± 0.00842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&amp;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effectLst/>
                            </a:rPr>
                            <a:t>0.83920 ± 0.00833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484877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Decision-tree based (B)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effectLst/>
                            </a:rPr>
                            <a:t>0.76477 ± 0.00727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 &amp;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effectLst/>
                            </a:rPr>
                            <a:t>0.77293 ± 0.01360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414983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Complexity based (C)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effectLst/>
                            </a:rPr>
                            <a:t>0.72428 ± 0.01251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142829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&amp;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effectLst/>
                            </a:rPr>
                            <a:t>0.83371 ± 0.00795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&amp; B &amp;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effectLst/>
                            </a:rPr>
                            <a:t>0.85759 ± 0.00895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040436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B77ABC-E4EF-BE40-BF43-0B938CA3E1BC}"/>
              </a:ext>
            </a:extLst>
          </p:cNvPr>
          <p:cNvSpPr txBox="1">
            <a:spLocks/>
          </p:cNvSpPr>
          <p:nvPr/>
        </p:nvSpPr>
        <p:spPr>
          <a:xfrm>
            <a:off x="685800" y="5376545"/>
            <a:ext cx="10131425" cy="6829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184 UCI datasets (instances) with 55 meta-features (dimension)</a:t>
            </a:r>
          </a:p>
        </p:txBody>
      </p:sp>
    </p:spTree>
    <p:extLst>
      <p:ext uri="{BB962C8B-B14F-4D97-AF65-F5344CB8AC3E}">
        <p14:creationId xmlns:p14="http://schemas.microsoft.com/office/powerpoint/2010/main" val="297676188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9947-99CD-174C-80AE-2C961B92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Breakdown of Accuracies based on Learning Curve Categories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D52294B2-F3A4-604A-B484-A02776EB53CB}"/>
                  </a:ext>
                </a:extLst>
              </p:cNvPr>
              <p:cNvGraphicFramePr>
                <a:graphicFrameLocks noGrp="1"/>
              </p:cNvGraphicFramePr>
              <p:nvPr>
                <p:ph type="pic" idx="1"/>
                <p:extLst>
                  <p:ext uri="{D42A27DB-BD31-4B8C-83A1-F6EECF244321}">
                    <p14:modId xmlns:p14="http://schemas.microsoft.com/office/powerpoint/2010/main" val="2205203548"/>
                  </p:ext>
                </p:extLst>
              </p:nvPr>
            </p:nvGraphicFramePr>
            <p:xfrm>
              <a:off x="1371600" y="931863"/>
              <a:ext cx="8759825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66010">
                      <a:extLst>
                        <a:ext uri="{9D8B030D-6E8A-4147-A177-3AD203B41FA5}">
                          <a16:colId xmlns:a16="http://schemas.microsoft.com/office/drawing/2014/main" val="1027052093"/>
                        </a:ext>
                      </a:extLst>
                    </a:gridCol>
                    <a:gridCol w="1588770">
                      <a:extLst>
                        <a:ext uri="{9D8B030D-6E8A-4147-A177-3AD203B41FA5}">
                          <a16:colId xmlns:a16="http://schemas.microsoft.com/office/drawing/2014/main" val="3431933361"/>
                        </a:ext>
                      </a:extLst>
                    </a:gridCol>
                    <a:gridCol w="1577340">
                      <a:extLst>
                        <a:ext uri="{9D8B030D-6E8A-4147-A177-3AD203B41FA5}">
                          <a16:colId xmlns:a16="http://schemas.microsoft.com/office/drawing/2014/main" val="3514922328"/>
                        </a:ext>
                      </a:extLst>
                    </a:gridCol>
                    <a:gridCol w="1535914">
                      <a:extLst>
                        <a:ext uri="{9D8B030D-6E8A-4147-A177-3AD203B41FA5}">
                          <a16:colId xmlns:a16="http://schemas.microsoft.com/office/drawing/2014/main" val="2879722169"/>
                        </a:ext>
                      </a:extLst>
                    </a:gridCol>
                    <a:gridCol w="1691791">
                      <a:extLst>
                        <a:ext uri="{9D8B030D-6E8A-4147-A177-3AD203B41FA5}">
                          <a16:colId xmlns:a16="http://schemas.microsoft.com/office/drawing/2014/main" val="15136749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Category</a:t>
                          </a:r>
                        </a:p>
                      </a:txBody>
                      <a:tcPr marL="79061" marR="7906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All Datasets</a:t>
                          </a:r>
                        </a:p>
                      </a:txBody>
                      <a:tcPr marL="79061" marR="7906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Normal</a:t>
                          </a:r>
                        </a:p>
                      </a:txBody>
                      <a:tcPr marL="79061" marR="7906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Decreasing</a:t>
                          </a:r>
                        </a:p>
                      </a:txBody>
                      <a:tcPr marL="79061" marR="7906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Intermediate</a:t>
                          </a:r>
                        </a:p>
                      </a:txBody>
                      <a:tcPr marL="79061" marR="79061"/>
                    </a:tc>
                    <a:extLst>
                      <a:ext uri="{0D108BD9-81ED-4DB2-BD59-A6C34878D82A}">
                        <a16:rowId xmlns:a16="http://schemas.microsoft.com/office/drawing/2014/main" val="1390633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Classical (A)</a:t>
                          </a:r>
                        </a:p>
                      </a:txBody>
                      <a:tcPr marL="68358" marR="68358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0.78725±0.00842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0.80060±0.00507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0.31667±0.09723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0.83636±0.03939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extLst>
                      <a:ext uri="{0D108BD9-81ED-4DB2-BD59-A6C34878D82A}">
                        <a16:rowId xmlns:a16="http://schemas.microsoft.com/office/drawing/2014/main" val="1239870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&amp; C</a:t>
                          </a:r>
                        </a:p>
                      </a:txBody>
                      <a:tcPr marL="79061" marR="79061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0.83920±0.00833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0.85868±0.00971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0.31667±0.12638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0.81818±0.00000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extLst>
                      <a:ext uri="{0D108BD9-81ED-4DB2-BD59-A6C34878D82A}">
                        <a16:rowId xmlns:a16="http://schemas.microsoft.com/office/drawing/2014/main" val="2200584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Decision-tree based (B)</a:t>
                          </a:r>
                        </a:p>
                      </a:txBody>
                      <a:tcPr marL="68358" marR="68358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0.76477± 0.00727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0.78982±0.00792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0.21667±0.11561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0.69091± 0.04825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extLst>
                      <a:ext uri="{0D108BD9-81ED-4DB2-BD59-A6C34878D82A}">
                        <a16:rowId xmlns:a16="http://schemas.microsoft.com/office/drawing/2014/main" val="814585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 &amp; C</a:t>
                          </a:r>
                        </a:p>
                      </a:txBody>
                      <a:tcPr marL="79061" marR="79061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0.77293±0.01360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0.78683±0.01336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0.33333±0.11419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0.80909±0.02954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extLst>
                      <a:ext uri="{0D108BD9-81ED-4DB2-BD59-A6C34878D82A}">
                        <a16:rowId xmlns:a16="http://schemas.microsoft.com/office/drawing/2014/main" val="404632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Complexity based (C)</a:t>
                          </a:r>
                        </a:p>
                      </a:txBody>
                      <a:tcPr marL="68358" marR="68358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0.72428±0.01251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0.74012±0.01304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0.31667±0.12638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0.70000±0.04513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extLst>
                      <a:ext uri="{0D108BD9-81ED-4DB2-BD59-A6C34878D82A}">
                        <a16:rowId xmlns:a16="http://schemas.microsoft.com/office/drawing/2014/main" val="249203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&amp; B</a:t>
                          </a:r>
                        </a:p>
                      </a:txBody>
                      <a:tcPr marL="68358" marR="68358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0.83371±0.00795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0.86048±0.00652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0.25000±0.12111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0.75455±0.04513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extLst>
                      <a:ext uri="{0D108BD9-81ED-4DB2-BD59-A6C34878D82A}">
                        <a16:rowId xmlns:a16="http://schemas.microsoft.com/office/drawing/2014/main" val="3509722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&amp; B &amp; C</a:t>
                          </a:r>
                        </a:p>
                      </a:txBody>
                      <a:tcPr marL="79061" marR="79061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0.85759±0.00895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0.87844±0.00920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0.36667±0.17690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0.81818±0.00000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235" marR="8235" marT="9525" marB="0" anchor="b"/>
                    </a:tc>
                    <a:extLst>
                      <a:ext uri="{0D108BD9-81ED-4DB2-BD59-A6C34878D82A}">
                        <a16:rowId xmlns:a16="http://schemas.microsoft.com/office/drawing/2014/main" val="3265110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D52294B2-F3A4-604A-B484-A02776EB53CB}"/>
                  </a:ext>
                </a:extLst>
              </p:cNvPr>
              <p:cNvGraphicFramePr>
                <a:graphicFrameLocks noGrp="1"/>
              </p:cNvGraphicFramePr>
              <p:nvPr>
                <p:ph type="pic" idx="1"/>
                <p:extLst>
                  <p:ext uri="{D42A27DB-BD31-4B8C-83A1-F6EECF244321}">
                    <p14:modId xmlns:p14="http://schemas.microsoft.com/office/powerpoint/2010/main" val="2205203548"/>
                  </p:ext>
                </p:extLst>
              </p:nvPr>
            </p:nvGraphicFramePr>
            <p:xfrm>
              <a:off x="1371600" y="931863"/>
              <a:ext cx="8759825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66010">
                      <a:extLst>
                        <a:ext uri="{9D8B030D-6E8A-4147-A177-3AD203B41FA5}">
                          <a16:colId xmlns:a16="http://schemas.microsoft.com/office/drawing/2014/main" val="1027052093"/>
                        </a:ext>
                      </a:extLst>
                    </a:gridCol>
                    <a:gridCol w="1588770">
                      <a:extLst>
                        <a:ext uri="{9D8B030D-6E8A-4147-A177-3AD203B41FA5}">
                          <a16:colId xmlns:a16="http://schemas.microsoft.com/office/drawing/2014/main" val="3431933361"/>
                        </a:ext>
                      </a:extLst>
                    </a:gridCol>
                    <a:gridCol w="1577340">
                      <a:extLst>
                        <a:ext uri="{9D8B030D-6E8A-4147-A177-3AD203B41FA5}">
                          <a16:colId xmlns:a16="http://schemas.microsoft.com/office/drawing/2014/main" val="3514922328"/>
                        </a:ext>
                      </a:extLst>
                    </a:gridCol>
                    <a:gridCol w="1535914">
                      <a:extLst>
                        <a:ext uri="{9D8B030D-6E8A-4147-A177-3AD203B41FA5}">
                          <a16:colId xmlns:a16="http://schemas.microsoft.com/office/drawing/2014/main" val="2879722169"/>
                        </a:ext>
                      </a:extLst>
                    </a:gridCol>
                    <a:gridCol w="1691791">
                      <a:extLst>
                        <a:ext uri="{9D8B030D-6E8A-4147-A177-3AD203B41FA5}">
                          <a16:colId xmlns:a16="http://schemas.microsoft.com/office/drawing/2014/main" val="15136749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Category</a:t>
                          </a:r>
                        </a:p>
                      </a:txBody>
                      <a:tcPr marL="79061" marR="7906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All Datasets</a:t>
                          </a:r>
                        </a:p>
                      </a:txBody>
                      <a:tcPr marL="79061" marR="7906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Normal</a:t>
                          </a:r>
                        </a:p>
                      </a:txBody>
                      <a:tcPr marL="79061" marR="7906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Decreasing</a:t>
                          </a:r>
                        </a:p>
                      </a:txBody>
                      <a:tcPr marL="79061" marR="7906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Intermediate</a:t>
                          </a:r>
                        </a:p>
                      </a:txBody>
                      <a:tcPr marL="79061" marR="79061"/>
                    </a:tc>
                    <a:extLst>
                      <a:ext uri="{0D108BD9-81ED-4DB2-BD59-A6C34878D82A}">
                        <a16:rowId xmlns:a16="http://schemas.microsoft.com/office/drawing/2014/main" val="1390633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Classical (A)</a:t>
                          </a:r>
                        </a:p>
                      </a:txBody>
                      <a:tcPr marL="68358" marR="68358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148413" t="-103333" r="-300794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252419" t="-103333" r="-205645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361157" t="-103333" r="-110744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419549" t="-103333" r="-752" b="-6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9870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&amp; C</a:t>
                          </a:r>
                        </a:p>
                      </a:txBody>
                      <a:tcPr marL="79061" marR="7906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148413" t="-210345" r="-300794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252419" t="-210345" r="-205645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361157" t="-210345" r="-110744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419549" t="-210345" r="-752" b="-5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0584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Decision-tree based (B)</a:t>
                          </a:r>
                        </a:p>
                      </a:txBody>
                      <a:tcPr marL="68358" marR="68358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148413" t="-310345" r="-300794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252419" t="-310345" r="-205645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361157" t="-310345" r="-110744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419549" t="-310345" r="-752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4585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 &amp; C</a:t>
                          </a:r>
                        </a:p>
                      </a:txBody>
                      <a:tcPr marL="79061" marR="7906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148413" t="-410345" r="-3007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252419" t="-410345" r="-20564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361157" t="-410345" r="-11074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419549" t="-410345" r="-752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632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Complexity based (C)</a:t>
                          </a:r>
                        </a:p>
                      </a:txBody>
                      <a:tcPr marL="68358" marR="68358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148413" t="-493333" r="-300794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252419" t="-493333" r="-205645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361157" t="-493333" r="-110744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419549" t="-493333" r="-752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203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&amp; B</a:t>
                          </a:r>
                        </a:p>
                      </a:txBody>
                      <a:tcPr marL="68358" marR="68358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148413" t="-613793" r="-300794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252419" t="-613793" r="-205645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361157" t="-613793" r="-110744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419549" t="-613793" r="-752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9722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&amp; B &amp; C</a:t>
                          </a:r>
                        </a:p>
                      </a:txBody>
                      <a:tcPr marL="79061" marR="7906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148413" t="-713793" r="-300794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252419" t="-713793" r="-20564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361157" t="-713793" r="-110744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35" marR="8235" marT="9525" marB="0" anchor="b">
                        <a:blipFill>
                          <a:blip r:embed="rId2"/>
                          <a:stretch>
                            <a:fillRect l="-419549" t="-713793" r="-752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1105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3B4FD-98A1-4043-BE69-FD3D5C137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B7B6A-EF0C-F941-B245-2C1FA1E3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FB5E-CB79-8F4A-818F-F48A34F2448A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3DAE0-DE65-0F41-920D-4BF0E674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0371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EB88-F9D0-6B4A-9A24-B2B94520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Categories of Learning Curves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7ECF0F5-A5AF-DE4D-BA72-A7339699FB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b="18"/>
          <a:stretch/>
        </p:blipFill>
        <p:spPr>
          <a:xfrm>
            <a:off x="-1" y="799861"/>
            <a:ext cx="12192001" cy="316439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8E2E9C-42AD-1342-B572-3DA60611C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Normal, Quadratic-like, Decreasing, Indeterminate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B79F-61D8-C744-8BD3-2EE71589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FB5E-CB79-8F4A-818F-F48A34F2448A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460D8-3C9A-A946-AC0E-48206AA4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09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6627-F0B9-7047-82C4-F4C02DCC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Landmarking Meta-features (Examples)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70F9A-AE0C-794D-82C4-1C8222A463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LandmarkerMajorityGuesser</a:t>
            </a:r>
            <a:endParaRPr lang="en-US" dirty="0"/>
          </a:p>
          <a:p>
            <a:pPr lvl="1"/>
            <a:r>
              <a:rPr lang="en-US" dirty="0"/>
              <a:t>Performance of a majority learner (i.e., always predicting the most frequent class value)</a:t>
            </a:r>
          </a:p>
          <a:p>
            <a:r>
              <a:rPr lang="en-US" dirty="0" err="1"/>
              <a:t>LandmarkerNaiveBayes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Performance of </a:t>
            </a:r>
            <a:r>
              <a:rPr lang="en-US" dirty="0" err="1"/>
              <a:t>naïve</a:t>
            </a:r>
            <a:r>
              <a:rPr lang="en-US" dirty="0"/>
              <a:t> Bayes (5-fold CV)</a:t>
            </a:r>
          </a:p>
          <a:p>
            <a:r>
              <a:rPr lang="en-US" dirty="0" err="1"/>
              <a:t>LandmarkerOneR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Performance of </a:t>
            </a:r>
            <a:r>
              <a:rPr lang="en-US" dirty="0" err="1"/>
              <a:t>OneR</a:t>
            </a:r>
            <a:r>
              <a:rPr lang="en-US" dirty="0"/>
              <a:t> (5-fold CV)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612280-8637-D44E-9B06-C076C12B85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LandmarkerTreeStumpBest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Performance of decision stump learner (i.e. top node of decision tree) with best attribute as splitting criterion</a:t>
            </a:r>
          </a:p>
          <a:p>
            <a:r>
              <a:rPr lang="en-US" dirty="0" err="1"/>
              <a:t>LandmarkerTreeStumpRandom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Performance of decision stump learner with random attribute as splitting criterion</a:t>
            </a:r>
          </a:p>
          <a:p>
            <a:r>
              <a:rPr lang="en-US" dirty="0"/>
              <a:t>Landmarker1NN</a:t>
            </a:r>
          </a:p>
          <a:p>
            <a:pPr lvl="1"/>
            <a:r>
              <a:rPr lang="en-US" dirty="0"/>
              <a:t>Performance of 1-nearest-neighbour algorithm (5-fold CV)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2F54-7CB8-5440-A5B9-71EFB09E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E313-1416-7B43-A73B-47DE5C3E2277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17AD1-9898-3143-8464-FA3B1CF0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BF61385-B785-FC40-8DC2-1C15875D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H. </a:t>
            </a:r>
            <a:r>
              <a:rPr lang="en-US" dirty="0" err="1"/>
              <a:t>Bensusan</a:t>
            </a:r>
            <a:r>
              <a:rPr lang="en-US" dirty="0"/>
              <a:t> and C. Giraud-Carrier, Harmonia loosely </a:t>
            </a:r>
            <a:r>
              <a:rPr lang="en-US" dirty="0" err="1"/>
              <a:t>praestabilita</a:t>
            </a:r>
            <a:r>
              <a:rPr lang="en-US" dirty="0"/>
              <a:t>: Discovering adequate inductive strategies, in: Proceedings of the Twenty-second Annual Meeting of the Cognitive Science Society (2000), 609–614. </a:t>
            </a:r>
          </a:p>
        </p:txBody>
      </p:sp>
    </p:spTree>
    <p:extLst>
      <p:ext uri="{BB962C8B-B14F-4D97-AF65-F5344CB8AC3E}">
        <p14:creationId xmlns:p14="http://schemas.microsoft.com/office/powerpoint/2010/main" val="52626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37CD-CE73-B14F-9D0C-5AACFDDA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lang="en-US" dirty="0"/>
              <a:t>Background Knowledge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E42D119-F835-424A-9150-842DF68A60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677117"/>
              </p:ext>
            </p:extLst>
          </p:nvPr>
        </p:nvGraphicFramePr>
        <p:xfrm>
          <a:off x="4648200" y="609600"/>
          <a:ext cx="616902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47C82-D6E7-A340-A746-89E5A04A3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General Structure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005D7-7D4E-724F-BAE7-2DCF94F3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F787-EEF8-5940-A73A-4ABA6ED601E5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6F504-7EA2-BE4C-9D5B-2BCE75B1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5F9DF-0DDD-3746-A8E9-5D6AB7F2396F}"/>
              </a:ext>
            </a:extLst>
          </p:cNvPr>
          <p:cNvSpPr txBox="1"/>
          <p:nvPr/>
        </p:nvSpPr>
        <p:spPr>
          <a:xfrm>
            <a:off x="6503616" y="2600235"/>
            <a:ext cx="245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AutoML</a:t>
            </a:r>
            <a:r>
              <a:rPr lang="en-US" sz="3600" dirty="0"/>
              <a:t> Blackbox</a:t>
            </a:r>
          </a:p>
        </p:txBody>
      </p:sp>
    </p:spTree>
    <p:extLst>
      <p:ext uri="{BB962C8B-B14F-4D97-AF65-F5344CB8AC3E}">
        <p14:creationId xmlns:p14="http://schemas.microsoft.com/office/powerpoint/2010/main" val="916717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4176E9D-8996-9A41-A440-2D1E33FDF3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04176E9D-8996-9A41-A440-2D1E33FDF3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17AB30C-0FF3-624F-A1BB-BEF466E77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517AB30C-0FF3-624F-A1BB-BEF466E776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E52737-5DD8-DF44-AEC5-B54C3B400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D9E52737-5DD8-DF44-AEC5-B54C3B4008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F19BD8-E08D-2840-B3BA-7D515CE3EB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CF19BD8-E08D-2840-B3BA-7D515CE3EB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F04716-0977-A647-9F2A-FD25732D7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94F04716-0977-A647-9F2A-FD25732D73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CB61-E22D-5B4F-A2F7-DD2A0890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Landmarking Meta-features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9F124A-B1BA-CC44-9E04-E12D8F9A7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Indicator of the location of the task in expertise space</a:t>
            </a:r>
          </a:p>
          <a:p>
            <a:r>
              <a:rPr lang="en-US" dirty="0"/>
              <a:t>Use inductive model to reveal the structure of the task</a:t>
            </a:r>
          </a:p>
          <a:p>
            <a:r>
              <a:rPr lang="en-US" dirty="0"/>
              <a:t>Why we did not experiment on it:</a:t>
            </a:r>
          </a:p>
          <a:p>
            <a:pPr lvl="1"/>
            <a:r>
              <a:rPr lang="en-US" dirty="0"/>
              <a:t>Both </a:t>
            </a:r>
            <a:r>
              <a:rPr lang="en-US" b="1" dirty="0"/>
              <a:t>Decision Tree</a:t>
            </a:r>
            <a:r>
              <a:rPr lang="en-US" dirty="0"/>
              <a:t> and </a:t>
            </a:r>
            <a:r>
              <a:rPr lang="en-US" b="1" dirty="0"/>
              <a:t>Random Forest</a:t>
            </a:r>
            <a:r>
              <a:rPr lang="en-US" dirty="0"/>
              <a:t> have </a:t>
            </a:r>
            <a:r>
              <a:rPr lang="en-US" i="1" dirty="0"/>
              <a:t>same </a:t>
            </a:r>
            <a:r>
              <a:rPr lang="en-US" u="sng" dirty="0"/>
              <a:t>inductive strategy</a:t>
            </a:r>
          </a:p>
          <a:p>
            <a:pPr lvl="1"/>
            <a:r>
              <a:rPr lang="en-US" dirty="0"/>
              <a:t>Duplications with other features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LandmarkerMajorityGuesser</a:t>
            </a:r>
            <a:r>
              <a:rPr lang="en-US" dirty="0"/>
              <a:t> vs Imbalance</a:t>
            </a:r>
          </a:p>
          <a:p>
            <a:pPr lvl="1"/>
            <a:r>
              <a:rPr lang="en-US" dirty="0"/>
              <a:t>A comparison of performance will be done in the future</a:t>
            </a:r>
          </a:p>
          <a:p>
            <a:pPr lvl="2"/>
            <a:r>
              <a:rPr lang="en-US" dirty="0"/>
              <a:t>Complexity based features similarly describes the structure of the task by revealing the structure of the decision boundary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0B20-F7A4-2440-B577-4DAF7D62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E8DC-B777-FD4F-ABAD-63654D618C26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A86B9-9545-CA47-82FD-0DA6DA5E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55E87B2-25EB-2F4A-9522-73C09A01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Bensusan and C. Giraud-Carrier, Harmonia loosely praestabilita: Discovering adequate inductive strategies, in: Proceedings of the Twenty-second Annual Meeting of the Cognitive Science Society (2000), 609–614.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84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E19C-5656-D54A-8E38-B2ED5CFE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of Performance Prediction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CEE1C-AACF-8841-A7F8-620BF6B3E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0CBA88-B2A6-E748-9CF5-356C56FC29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85% accuracy in binary questions</a:t>
            </a:r>
          </a:p>
          <a:p>
            <a:pPr lvl="1"/>
            <a:r>
              <a:rPr lang="en-US" dirty="0"/>
              <a:t>Lower accuracy are expected when more algorithms are introduced as options</a:t>
            </a:r>
          </a:p>
          <a:p>
            <a:r>
              <a:rPr lang="en-US" dirty="0"/>
              <a:t>Low reliability due to inability in correctly choosing the optimal learning algorithm in the ML algorithm pool</a:t>
            </a:r>
          </a:p>
          <a:p>
            <a:r>
              <a:rPr lang="en-US" dirty="0"/>
              <a:t>Additional cost incurred to determine if the prediction is correct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27427-FA58-1042-8A9E-4C505FA15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DA1CA-581C-BC4E-9134-E1232014EB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Opportunity cost of choosing a non-optimal algorithm may be low</a:t>
            </a:r>
          </a:p>
          <a:p>
            <a:pPr lvl="1"/>
            <a:r>
              <a:rPr lang="en-US" dirty="0"/>
              <a:t>Next best alternative may be acceptable</a:t>
            </a:r>
          </a:p>
          <a:p>
            <a:r>
              <a:rPr lang="en-US" dirty="0"/>
              <a:t>Training time sensitive tasks are solved better</a:t>
            </a:r>
          </a:p>
          <a:p>
            <a:r>
              <a:rPr lang="en-US" dirty="0"/>
              <a:t>Accuracies may be improved via further studies</a:t>
            </a:r>
          </a:p>
          <a:p>
            <a:pPr lvl="1"/>
            <a:r>
              <a:rPr lang="en-US" dirty="0"/>
              <a:t>Improving meta-feature calculation</a:t>
            </a:r>
          </a:p>
          <a:p>
            <a:pPr lvl="1"/>
            <a:r>
              <a:rPr lang="en-US" dirty="0"/>
              <a:t>Adding new meta-features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F9821-46A5-9B4E-A378-C0948841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FB5E-CB79-8F4A-818F-F48A34F2448A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463B1-F71F-A848-ABA3-91181DCE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67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6B88-ADAD-7049-AC54-1BC7B608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radley Hand" pitchFamily="2" charset="77"/>
              </a:rPr>
              <a:t>Thank you for your time :)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F5A785-91A2-D842-AD95-DBEFCC5B0B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Teng </a:t>
            </a:r>
            <a:r>
              <a:rPr lang="en-US" dirty="0" err="1"/>
              <a:t>Hongyu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CC218-52A0-B04D-A02A-3C8641D1C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National Junior College</a:t>
            </a:r>
          </a:p>
          <a:p>
            <a:r>
              <a:rPr lang="en-US" dirty="0"/>
              <a:t>Email: joey.teng.res@gmail.com</a:t>
            </a:r>
          </a:p>
          <a:p>
            <a:r>
              <a:rPr lang="en-US" dirty="0"/>
              <a:t>GitHub: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JoeyTeng</a:t>
            </a:r>
            <a:r>
              <a:rPr lang="en-US" dirty="0"/>
              <a:t>/topology-and-meta-learning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ECE77-FC69-054B-898B-85A5A885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6F3B-0706-CD47-A8CA-06AC2D58B3E2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0BC0B-DB44-5B45-80D4-F3F68146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6596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65578-9FB1-9A4F-AB2A-10FD3600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657-2162-704C-8B3D-5CC20A5080A9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BB98F-3092-514C-8813-D27B99B5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A94849-0A84-E64E-B5D3-D26A32C7E8DD}"/>
              </a:ext>
            </a:extLst>
          </p:cNvPr>
          <p:cNvGrpSpPr/>
          <p:nvPr/>
        </p:nvGrpSpPr>
        <p:grpSpPr>
          <a:xfrm>
            <a:off x="742122" y="1341851"/>
            <a:ext cx="4518991" cy="4174297"/>
            <a:chOff x="742122" y="1341851"/>
            <a:chExt cx="4518991" cy="41742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2A25B38-AC7E-984C-B737-DBE922BBD53D}"/>
                </a:ext>
              </a:extLst>
            </p:cNvPr>
            <p:cNvSpPr/>
            <p:nvPr/>
          </p:nvSpPr>
          <p:spPr>
            <a:xfrm>
              <a:off x="742122" y="1341851"/>
              <a:ext cx="4518991" cy="4174297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259B459-14E0-C645-B552-0AE72F9031E2}"/>
                </a:ext>
              </a:extLst>
            </p:cNvPr>
            <p:cNvGrpSpPr/>
            <p:nvPr/>
          </p:nvGrpSpPr>
          <p:grpSpPr>
            <a:xfrm>
              <a:off x="963031" y="1634951"/>
              <a:ext cx="3862948" cy="3470381"/>
              <a:chOff x="963031" y="1634951"/>
              <a:chExt cx="3862948" cy="347038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896978A-B013-7F48-9432-886AB1C78027}"/>
                  </a:ext>
                </a:extLst>
              </p:cNvPr>
              <p:cNvSpPr/>
              <p:nvPr/>
            </p:nvSpPr>
            <p:spPr>
              <a:xfrm>
                <a:off x="1623390" y="1634951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F890EA3-0B30-6A49-94B3-3B291BD7BECE}"/>
                  </a:ext>
                </a:extLst>
              </p:cNvPr>
              <p:cNvSpPr/>
              <p:nvPr/>
            </p:nvSpPr>
            <p:spPr>
              <a:xfrm>
                <a:off x="2482532" y="2110407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A43714C-D78F-3046-8379-81E002DF8999}"/>
                  </a:ext>
                </a:extLst>
              </p:cNvPr>
              <p:cNvSpPr/>
              <p:nvPr/>
            </p:nvSpPr>
            <p:spPr>
              <a:xfrm>
                <a:off x="3374865" y="2985121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8CAD8F-FAF0-0A49-A04D-5EAC14A83097}"/>
                  </a:ext>
                </a:extLst>
              </p:cNvPr>
              <p:cNvSpPr/>
              <p:nvPr/>
            </p:nvSpPr>
            <p:spPr>
              <a:xfrm>
                <a:off x="1203698" y="2812773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1A6AC34-846A-704E-B2BC-73A1FD6B1C12}"/>
                  </a:ext>
                </a:extLst>
              </p:cNvPr>
              <p:cNvSpPr/>
              <p:nvPr/>
            </p:nvSpPr>
            <p:spPr>
              <a:xfrm>
                <a:off x="4163370" y="3594580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4A2F65F-BCC5-C142-9ED7-F53F652F6144}"/>
                  </a:ext>
                </a:extLst>
              </p:cNvPr>
              <p:cNvSpPr/>
              <p:nvPr/>
            </p:nvSpPr>
            <p:spPr>
              <a:xfrm>
                <a:off x="3584775" y="4442723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F35245F-EB42-664D-B850-1074F706630F}"/>
                  </a:ext>
                </a:extLst>
              </p:cNvPr>
              <p:cNvSpPr/>
              <p:nvPr/>
            </p:nvSpPr>
            <p:spPr>
              <a:xfrm>
                <a:off x="963031" y="3955704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48328CB-BEFC-074D-91E2-7AC1EBCDAEC9}"/>
                  </a:ext>
                </a:extLst>
              </p:cNvPr>
              <p:cNvSpPr/>
              <p:nvPr/>
            </p:nvSpPr>
            <p:spPr>
              <a:xfrm>
                <a:off x="2257244" y="3195395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B7F45D2-9DED-374D-942A-E156CB7A2789}"/>
              </a:ext>
            </a:extLst>
          </p:cNvPr>
          <p:cNvGrpSpPr/>
          <p:nvPr/>
        </p:nvGrpSpPr>
        <p:grpSpPr>
          <a:xfrm>
            <a:off x="6097028" y="1305374"/>
            <a:ext cx="4891274" cy="4210773"/>
            <a:chOff x="6097028" y="1305374"/>
            <a:chExt cx="4891274" cy="421077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359FA5-B4ED-6F41-B9C6-855DE7B455E0}"/>
                </a:ext>
              </a:extLst>
            </p:cNvPr>
            <p:cNvSpPr/>
            <p:nvPr/>
          </p:nvSpPr>
          <p:spPr>
            <a:xfrm>
              <a:off x="6469311" y="1341850"/>
              <a:ext cx="4518991" cy="4174297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BDD3680-E95D-9445-ACB4-12CC526D552D}"/>
                </a:ext>
              </a:extLst>
            </p:cNvPr>
            <p:cNvGrpSpPr/>
            <p:nvPr/>
          </p:nvGrpSpPr>
          <p:grpSpPr>
            <a:xfrm>
              <a:off x="6097028" y="1305374"/>
              <a:ext cx="4720199" cy="3813209"/>
              <a:chOff x="6097028" y="1305374"/>
              <a:chExt cx="4720199" cy="381320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717EF05-E376-4E41-B1DB-1674E10F7860}"/>
                  </a:ext>
                </a:extLst>
              </p:cNvPr>
              <p:cNvGrpSpPr/>
              <p:nvPr/>
            </p:nvGrpSpPr>
            <p:grpSpPr>
              <a:xfrm>
                <a:off x="6690220" y="1634950"/>
                <a:ext cx="3862948" cy="3470381"/>
                <a:chOff x="963031" y="1634951"/>
                <a:chExt cx="3862948" cy="3470381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E87167EF-B6F1-B544-A102-3FE1709C2131}"/>
                    </a:ext>
                  </a:extLst>
                </p:cNvPr>
                <p:cNvSpPr/>
                <p:nvPr/>
              </p:nvSpPr>
              <p:spPr>
                <a:xfrm>
                  <a:off x="1623390" y="1634951"/>
                  <a:ext cx="662609" cy="66260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367DC8C-F71C-7745-88B2-288DBB18217A}"/>
                    </a:ext>
                  </a:extLst>
                </p:cNvPr>
                <p:cNvSpPr/>
                <p:nvPr/>
              </p:nvSpPr>
              <p:spPr>
                <a:xfrm>
                  <a:off x="2482532" y="2110407"/>
                  <a:ext cx="662609" cy="66260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1934D48-82ED-CE4B-8EBC-A650AE2C9422}"/>
                    </a:ext>
                  </a:extLst>
                </p:cNvPr>
                <p:cNvSpPr/>
                <p:nvPr/>
              </p:nvSpPr>
              <p:spPr>
                <a:xfrm>
                  <a:off x="3374865" y="2985121"/>
                  <a:ext cx="662609" cy="662609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7F47D65-E8B6-7144-9469-4D1F20797D66}"/>
                    </a:ext>
                  </a:extLst>
                </p:cNvPr>
                <p:cNvSpPr/>
                <p:nvPr/>
              </p:nvSpPr>
              <p:spPr>
                <a:xfrm>
                  <a:off x="1203698" y="2812773"/>
                  <a:ext cx="662609" cy="662609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8CC479E-3E31-5141-8EBD-1DE03375AA23}"/>
                    </a:ext>
                  </a:extLst>
                </p:cNvPr>
                <p:cNvSpPr/>
                <p:nvPr/>
              </p:nvSpPr>
              <p:spPr>
                <a:xfrm>
                  <a:off x="4163370" y="3594580"/>
                  <a:ext cx="662609" cy="662609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0D64382-B464-8A4D-AA0A-85325FB028EA}"/>
                    </a:ext>
                  </a:extLst>
                </p:cNvPr>
                <p:cNvSpPr/>
                <p:nvPr/>
              </p:nvSpPr>
              <p:spPr>
                <a:xfrm>
                  <a:off x="3584775" y="4442723"/>
                  <a:ext cx="662609" cy="662609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F58F9CF-C55B-3A4D-941C-35DC77C17FC0}"/>
                    </a:ext>
                  </a:extLst>
                </p:cNvPr>
                <p:cNvSpPr/>
                <p:nvPr/>
              </p:nvSpPr>
              <p:spPr>
                <a:xfrm>
                  <a:off x="963031" y="3955704"/>
                  <a:ext cx="662609" cy="662609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6350983-8B32-D447-A048-225C49042F00}"/>
                    </a:ext>
                  </a:extLst>
                </p:cNvPr>
                <p:cNvSpPr/>
                <p:nvPr/>
              </p:nvSpPr>
              <p:spPr>
                <a:xfrm>
                  <a:off x="2257244" y="3195395"/>
                  <a:ext cx="662609" cy="66260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51D7218-D62A-D34F-A912-0AF671DD5222}"/>
                  </a:ext>
                </a:extLst>
              </p:cNvPr>
              <p:cNvSpPr/>
              <p:nvPr/>
            </p:nvSpPr>
            <p:spPr>
              <a:xfrm>
                <a:off x="7218125" y="1305374"/>
                <a:ext cx="1771285" cy="1771285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AC1E38-6238-3A4E-BD47-66626281850F}"/>
                  </a:ext>
                </a:extLst>
              </p:cNvPr>
              <p:cNvSpPr/>
              <p:nvPr/>
            </p:nvSpPr>
            <p:spPr>
              <a:xfrm>
                <a:off x="6097028" y="2755291"/>
                <a:ext cx="1863021" cy="1863021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BB4E83C-572D-0046-8AB0-A128680AE994}"/>
                  </a:ext>
                </a:extLst>
              </p:cNvPr>
              <p:cNvSpPr/>
              <p:nvPr/>
            </p:nvSpPr>
            <p:spPr>
              <a:xfrm>
                <a:off x="7959020" y="3152223"/>
                <a:ext cx="746624" cy="746624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353D637-3399-A544-AA60-1BFE25701209}"/>
                  </a:ext>
                </a:extLst>
              </p:cNvPr>
              <p:cNvSpPr/>
              <p:nvPr/>
            </p:nvSpPr>
            <p:spPr>
              <a:xfrm>
                <a:off x="8633608" y="2934964"/>
                <a:ext cx="2183619" cy="2183619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6448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EC05-B4C6-334A-AFEA-D06841DB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Meta-features We Proposed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9A80-BD34-8145-AB44-230BE9D13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142067"/>
            <a:ext cx="5134273" cy="36491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trike="sngStrike" dirty="0"/>
              <a:t>Number of Clusters</a:t>
            </a:r>
            <a:endParaRPr lang="en-US" dirty="0"/>
          </a:p>
          <a:p>
            <a:pPr lvl="1"/>
            <a:r>
              <a:rPr lang="en-US" dirty="0"/>
              <a:t>More clusters =&gt; More complex</a:t>
            </a:r>
          </a:p>
          <a:p>
            <a:r>
              <a:rPr lang="en-US" dirty="0"/>
              <a:t>Purity Ratio (Imbalance)</a:t>
            </a:r>
          </a:p>
          <a:p>
            <a:pPr lvl="1"/>
            <a:r>
              <a:rPr lang="en-US" dirty="0"/>
              <a:t>Larger Purity Ratio =&gt; More complex</a:t>
            </a:r>
          </a:p>
          <a:p>
            <a:r>
              <a:rPr lang="en-US" dirty="0"/>
              <a:t>Distribution of </a:t>
            </a:r>
            <a:r>
              <a:rPr lang="en-US" u="sng" dirty="0"/>
              <a:t>Sizes</a:t>
            </a:r>
            <a:r>
              <a:rPr lang="en-US" dirty="0"/>
              <a:t> of Clusters </a:t>
            </a:r>
          </a:p>
          <a:p>
            <a:pPr lvl="1"/>
            <a:r>
              <a:rPr lang="en-US" dirty="0"/>
              <a:t>Histogram skewed to right =&gt; More complex</a:t>
            </a:r>
          </a:p>
          <a:p>
            <a:r>
              <a:rPr lang="en-US" dirty="0"/>
              <a:t>Distribution of </a:t>
            </a:r>
            <a:r>
              <a:rPr lang="en-US" u="sng" dirty="0"/>
              <a:t>Volume</a:t>
            </a:r>
            <a:r>
              <a:rPr lang="en-US" dirty="0"/>
              <a:t> of Clusters</a:t>
            </a:r>
          </a:p>
          <a:p>
            <a:pPr lvl="1"/>
            <a:r>
              <a:rPr lang="en-US" dirty="0"/>
              <a:t>Histogram skewed to right =&gt; More complex</a:t>
            </a:r>
          </a:p>
          <a:p>
            <a:pPr lvl="2"/>
            <a:r>
              <a:rPr lang="en-US" dirty="0"/>
              <a:t>i.e. more smaller clusters in volume covered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BA8B-8CB7-9F4E-B3E0-53B7B9F2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FB5E-CB79-8F4A-818F-F48A34F2448A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DEC2C-C500-DE4A-819F-7E35517F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B77D029-D646-A94F-B495-C5DF70D09A8D}"/>
              </a:ext>
            </a:extLst>
          </p:cNvPr>
          <p:cNvGrpSpPr/>
          <p:nvPr/>
        </p:nvGrpSpPr>
        <p:grpSpPr>
          <a:xfrm>
            <a:off x="6858170" y="2134128"/>
            <a:ext cx="3959056" cy="3657072"/>
            <a:chOff x="6858170" y="2134128"/>
            <a:chExt cx="3959056" cy="365707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B048D2-CF2F-2D47-965B-A008AB368B64}"/>
                </a:ext>
              </a:extLst>
            </p:cNvPr>
            <p:cNvSpPr/>
            <p:nvPr/>
          </p:nvSpPr>
          <p:spPr>
            <a:xfrm>
              <a:off x="6858170" y="2134128"/>
              <a:ext cx="3959056" cy="36570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781C33D-05EC-A94F-9880-B99A32E31DDF}"/>
                </a:ext>
              </a:extLst>
            </p:cNvPr>
            <p:cNvGrpSpPr/>
            <p:nvPr/>
          </p:nvGrpSpPr>
          <p:grpSpPr>
            <a:xfrm>
              <a:off x="7051707" y="2390911"/>
              <a:ext cx="3384301" cy="3040376"/>
              <a:chOff x="963031" y="1634951"/>
              <a:chExt cx="3862948" cy="3470381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C08664E-F9FE-6F42-8C78-0BC8BF2F5AA7}"/>
                  </a:ext>
                </a:extLst>
              </p:cNvPr>
              <p:cNvSpPr/>
              <p:nvPr/>
            </p:nvSpPr>
            <p:spPr>
              <a:xfrm>
                <a:off x="1623390" y="1634951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034BB71-7861-4748-B997-7C942CEEEB75}"/>
                  </a:ext>
                </a:extLst>
              </p:cNvPr>
              <p:cNvSpPr/>
              <p:nvPr/>
            </p:nvSpPr>
            <p:spPr>
              <a:xfrm>
                <a:off x="2482532" y="2110407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6EB1CE2-3483-CC47-B530-818388ABC964}"/>
                  </a:ext>
                </a:extLst>
              </p:cNvPr>
              <p:cNvSpPr/>
              <p:nvPr/>
            </p:nvSpPr>
            <p:spPr>
              <a:xfrm>
                <a:off x="3374865" y="2985121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CDDACB2-EEFC-A849-B708-8B5191453E4C}"/>
                  </a:ext>
                </a:extLst>
              </p:cNvPr>
              <p:cNvSpPr/>
              <p:nvPr/>
            </p:nvSpPr>
            <p:spPr>
              <a:xfrm>
                <a:off x="1203698" y="2812773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AB200A-8F45-8F48-9729-2CA467D17BB1}"/>
                  </a:ext>
                </a:extLst>
              </p:cNvPr>
              <p:cNvSpPr/>
              <p:nvPr/>
            </p:nvSpPr>
            <p:spPr>
              <a:xfrm>
                <a:off x="4163370" y="3594580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BB41565-A2B8-954D-9806-AFBE98F10534}"/>
                  </a:ext>
                </a:extLst>
              </p:cNvPr>
              <p:cNvSpPr/>
              <p:nvPr/>
            </p:nvSpPr>
            <p:spPr>
              <a:xfrm>
                <a:off x="3584775" y="4442723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96D2AEA-9798-0E4F-A662-619F3865CB27}"/>
                  </a:ext>
                </a:extLst>
              </p:cNvPr>
              <p:cNvSpPr/>
              <p:nvPr/>
            </p:nvSpPr>
            <p:spPr>
              <a:xfrm>
                <a:off x="963031" y="3955704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3C45B51-6EB6-DA41-A0DA-C1D292566A3E}"/>
                  </a:ext>
                </a:extLst>
              </p:cNvPr>
              <p:cNvSpPr/>
              <p:nvPr/>
            </p:nvSpPr>
            <p:spPr>
              <a:xfrm>
                <a:off x="2257244" y="3195395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1D0060B-FFF5-184D-AA75-74691CF31B28}"/>
              </a:ext>
            </a:extLst>
          </p:cNvPr>
          <p:cNvGrpSpPr/>
          <p:nvPr/>
        </p:nvGrpSpPr>
        <p:grpSpPr>
          <a:xfrm>
            <a:off x="6532016" y="2102172"/>
            <a:ext cx="4135332" cy="3340725"/>
            <a:chOff x="6532016" y="2102172"/>
            <a:chExt cx="4135332" cy="334072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2C1B37-780B-E04C-9FA2-E021947A605C}"/>
                </a:ext>
              </a:extLst>
            </p:cNvPr>
            <p:cNvSpPr/>
            <p:nvPr/>
          </p:nvSpPr>
          <p:spPr>
            <a:xfrm>
              <a:off x="7514201" y="2102172"/>
              <a:ext cx="1551810" cy="155181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3F37460-06E7-5042-94C4-331547BF960D}"/>
                </a:ext>
              </a:extLst>
            </p:cNvPr>
            <p:cNvSpPr/>
            <p:nvPr/>
          </p:nvSpPr>
          <p:spPr>
            <a:xfrm>
              <a:off x="6532016" y="3372434"/>
              <a:ext cx="1632179" cy="163217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5979BC2-BD6D-3B4E-BDE3-3D8C80FC0629}"/>
                </a:ext>
              </a:extLst>
            </p:cNvPr>
            <p:cNvSpPr/>
            <p:nvPr/>
          </p:nvSpPr>
          <p:spPr>
            <a:xfrm>
              <a:off x="8163294" y="3720183"/>
              <a:ext cx="654112" cy="654112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A9DDBA-7D4F-5643-A4B0-272504CD5AC2}"/>
                </a:ext>
              </a:extLst>
            </p:cNvPr>
            <p:cNvSpPr/>
            <p:nvPr/>
          </p:nvSpPr>
          <p:spPr>
            <a:xfrm>
              <a:off x="8754295" y="3529844"/>
              <a:ext cx="1913053" cy="1913053"/>
            </a:xfrm>
            <a:prstGeom prst="ellipse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222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0A100B-6CE5-E74F-9D9D-32D949E764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Accuracies for each Meta-feature Set with Best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(in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-NN)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0A100B-6CE5-E74F-9D9D-32D949E76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26" t="-222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637F02B-6F24-8941-A073-63903A444461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471866418"/>
              </p:ext>
            </p:extLst>
          </p:nvPr>
        </p:nvGraphicFramePr>
        <p:xfrm>
          <a:off x="685799" y="938148"/>
          <a:ext cx="10131428" cy="3301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2857">
                  <a:extLst>
                    <a:ext uri="{9D8B030D-6E8A-4147-A177-3AD203B41FA5}">
                      <a16:colId xmlns:a16="http://schemas.microsoft.com/office/drawing/2014/main" val="2799162419"/>
                    </a:ext>
                  </a:extLst>
                </a:gridCol>
                <a:gridCol w="2532857">
                  <a:extLst>
                    <a:ext uri="{9D8B030D-6E8A-4147-A177-3AD203B41FA5}">
                      <a16:colId xmlns:a16="http://schemas.microsoft.com/office/drawing/2014/main" val="1336132085"/>
                    </a:ext>
                  </a:extLst>
                </a:gridCol>
                <a:gridCol w="2532857">
                  <a:extLst>
                    <a:ext uri="{9D8B030D-6E8A-4147-A177-3AD203B41FA5}">
                      <a16:colId xmlns:a16="http://schemas.microsoft.com/office/drawing/2014/main" val="3386447500"/>
                    </a:ext>
                  </a:extLst>
                </a:gridCol>
                <a:gridCol w="2532857">
                  <a:extLst>
                    <a:ext uri="{9D8B030D-6E8A-4147-A177-3AD203B41FA5}">
                      <a16:colId xmlns:a16="http://schemas.microsoft.com/office/drawing/2014/main" val="4277833092"/>
                    </a:ext>
                  </a:extLst>
                </a:gridCol>
              </a:tblGrid>
              <a:tr h="649962">
                <a:tc>
                  <a:txBody>
                    <a:bodyPr/>
                    <a:lstStyle/>
                    <a:p>
                      <a:r>
                        <a:rPr lang="en-US" dirty="0"/>
                        <a:t>Meta-Dataset</a:t>
                      </a:r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Meta-Dataset</a:t>
                      </a:r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marL="79061" marR="79061" anchor="ctr"/>
                </a:tc>
                <a:extLst>
                  <a:ext uri="{0D108BD9-81ED-4DB2-BD59-A6C34878D82A}">
                    <a16:rowId xmlns:a16="http://schemas.microsoft.com/office/drawing/2014/main" val="600693149"/>
                  </a:ext>
                </a:extLst>
              </a:tr>
              <a:tr h="649962">
                <a:tc>
                  <a:txBody>
                    <a:bodyPr/>
                    <a:lstStyle/>
                    <a:p>
                      <a:r>
                        <a:rPr lang="en-US" dirty="0"/>
                        <a:t>Baseline Accuracy</a:t>
                      </a:r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0.554347826</a:t>
                      </a:r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Complexity based (C)</a:t>
                      </a:r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0.72428 ± 0.01251</a:t>
                      </a:r>
                      <a:endParaRPr lang="en-US" dirty="0"/>
                    </a:p>
                  </a:txBody>
                  <a:tcPr marL="79061" marR="79061" anchor="ctr"/>
                </a:tc>
                <a:extLst>
                  <a:ext uri="{0D108BD9-81ED-4DB2-BD59-A6C34878D82A}">
                    <a16:rowId xmlns:a16="http://schemas.microsoft.com/office/drawing/2014/main" val="3784848779"/>
                  </a:ext>
                </a:extLst>
              </a:tr>
              <a:tr h="701157">
                <a:tc>
                  <a:txBody>
                    <a:bodyPr/>
                    <a:lstStyle/>
                    <a:p>
                      <a:r>
                        <a:rPr lang="en-US" dirty="0"/>
                        <a:t>Classical (A)</a:t>
                      </a:r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0.78725 ± 0.00842</a:t>
                      </a:r>
                      <a:endParaRPr lang="en-US" dirty="0"/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 C</a:t>
                      </a:r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0.83920 ± 0.00833</a:t>
                      </a:r>
                      <a:endParaRPr lang="en-US" dirty="0"/>
                    </a:p>
                  </a:txBody>
                  <a:tcPr marL="79061" marR="79061" anchor="ctr"/>
                </a:tc>
                <a:extLst>
                  <a:ext uri="{0D108BD9-81ED-4DB2-BD59-A6C34878D82A}">
                    <a16:rowId xmlns:a16="http://schemas.microsoft.com/office/drawing/2014/main" val="2594149837"/>
                  </a:ext>
                </a:extLst>
              </a:tr>
              <a:tr h="649962">
                <a:tc>
                  <a:txBody>
                    <a:bodyPr/>
                    <a:lstStyle/>
                    <a:p>
                      <a:r>
                        <a:rPr lang="en-US" dirty="0"/>
                        <a:t>Decision-tree based (B)</a:t>
                      </a:r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0.76477 ± 0.00727</a:t>
                      </a:r>
                      <a:endParaRPr lang="en-US" dirty="0"/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&amp; C</a:t>
                      </a:r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0.77293 ± 0.01360</a:t>
                      </a:r>
                      <a:endParaRPr lang="en-US" dirty="0"/>
                    </a:p>
                  </a:txBody>
                  <a:tcPr marL="79061" marR="79061" anchor="ctr"/>
                </a:tc>
                <a:extLst>
                  <a:ext uri="{0D108BD9-81ED-4DB2-BD59-A6C34878D82A}">
                    <a16:rowId xmlns:a16="http://schemas.microsoft.com/office/drawing/2014/main" val="2831428293"/>
                  </a:ext>
                </a:extLst>
              </a:tr>
              <a:tr h="649962">
                <a:tc>
                  <a:txBody>
                    <a:bodyPr/>
                    <a:lstStyle/>
                    <a:p>
                      <a:r>
                        <a:rPr lang="en-US" dirty="0"/>
                        <a:t>A &amp; B</a:t>
                      </a:r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0.83371 ± 0.00795</a:t>
                      </a:r>
                      <a:endParaRPr lang="en-US" dirty="0"/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 B &amp; C</a:t>
                      </a:r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0.85759 ± 0.00895</a:t>
                      </a:r>
                      <a:endParaRPr lang="en-US" dirty="0"/>
                    </a:p>
                  </a:txBody>
                  <a:tcPr marL="79061" marR="79061" anchor="ctr"/>
                </a:tc>
                <a:extLst>
                  <a:ext uri="{0D108BD9-81ED-4DB2-BD59-A6C34878D82A}">
                    <a16:rowId xmlns:a16="http://schemas.microsoft.com/office/drawing/2014/main" val="1704043671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50759E-6645-F141-BB0B-1B8730F21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/>
              <a:t>Cluster-based meta-features (Set C) helps when used in combination with Set A or B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67AA5-2208-F140-8D31-8DB63C66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FB5E-CB79-8F4A-818F-F48A34F2448A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8CB4A-CC48-C543-974A-49F23429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261DDF-430F-2B49-9729-29D3A4AF0927}"/>
              </a:ext>
            </a:extLst>
          </p:cNvPr>
          <p:cNvSpPr>
            <a:spLocks noGrp="1"/>
          </p:cNvSpPr>
          <p:nvPr/>
        </p:nvSpPr>
        <p:spPr>
          <a:xfrm>
            <a:off x="685799" y="4239152"/>
            <a:ext cx="10131425" cy="49371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RF: 102, DT: 16, Draw: 66</a:t>
            </a:r>
          </a:p>
        </p:txBody>
      </p:sp>
    </p:spTree>
    <p:extLst>
      <p:ext uri="{BB962C8B-B14F-4D97-AF65-F5344CB8AC3E}">
        <p14:creationId xmlns:p14="http://schemas.microsoft.com/office/powerpoint/2010/main" val="4128534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0A100B-6CE5-E74F-9D9D-32D949E764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Accuracies for each Meta-feature Set with Best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(in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-NN)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0A100B-6CE5-E74F-9D9D-32D949E76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26" t="-222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637F02B-6F24-8941-A073-63903A444461}"/>
              </a:ext>
            </a:extLst>
          </p:cNvPr>
          <p:cNvGraphicFramePr>
            <a:graphicFrameLocks noGrp="1"/>
          </p:cNvGraphicFramePr>
          <p:nvPr>
            <p:ph type="pic" idx="1"/>
            <p:extLst/>
          </p:nvPr>
        </p:nvGraphicFramePr>
        <p:xfrm>
          <a:off x="685799" y="938148"/>
          <a:ext cx="10131428" cy="3301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2857">
                  <a:extLst>
                    <a:ext uri="{9D8B030D-6E8A-4147-A177-3AD203B41FA5}">
                      <a16:colId xmlns:a16="http://schemas.microsoft.com/office/drawing/2014/main" val="2799162419"/>
                    </a:ext>
                  </a:extLst>
                </a:gridCol>
                <a:gridCol w="2532857">
                  <a:extLst>
                    <a:ext uri="{9D8B030D-6E8A-4147-A177-3AD203B41FA5}">
                      <a16:colId xmlns:a16="http://schemas.microsoft.com/office/drawing/2014/main" val="1336132085"/>
                    </a:ext>
                  </a:extLst>
                </a:gridCol>
                <a:gridCol w="2532857">
                  <a:extLst>
                    <a:ext uri="{9D8B030D-6E8A-4147-A177-3AD203B41FA5}">
                      <a16:colId xmlns:a16="http://schemas.microsoft.com/office/drawing/2014/main" val="3386447500"/>
                    </a:ext>
                  </a:extLst>
                </a:gridCol>
                <a:gridCol w="2532857">
                  <a:extLst>
                    <a:ext uri="{9D8B030D-6E8A-4147-A177-3AD203B41FA5}">
                      <a16:colId xmlns:a16="http://schemas.microsoft.com/office/drawing/2014/main" val="4277833092"/>
                    </a:ext>
                  </a:extLst>
                </a:gridCol>
              </a:tblGrid>
              <a:tr h="649962">
                <a:tc>
                  <a:txBody>
                    <a:bodyPr/>
                    <a:lstStyle/>
                    <a:p>
                      <a:r>
                        <a:rPr lang="en-US" dirty="0"/>
                        <a:t>Meta-Dataset</a:t>
                      </a:r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Meta-Dataset</a:t>
                      </a:r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marL="79061" marR="79061" anchor="ctr"/>
                </a:tc>
                <a:extLst>
                  <a:ext uri="{0D108BD9-81ED-4DB2-BD59-A6C34878D82A}">
                    <a16:rowId xmlns:a16="http://schemas.microsoft.com/office/drawing/2014/main" val="600693149"/>
                  </a:ext>
                </a:extLst>
              </a:tr>
              <a:tr h="649962">
                <a:tc>
                  <a:txBody>
                    <a:bodyPr/>
                    <a:lstStyle/>
                    <a:p>
                      <a:r>
                        <a:rPr lang="en-US" dirty="0"/>
                        <a:t>Baseline Accuracy</a:t>
                      </a:r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0.554347826</a:t>
                      </a:r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Complexity based (C)</a:t>
                      </a:r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0.72428 ± 0.01251</a:t>
                      </a:r>
                      <a:endParaRPr lang="en-US" dirty="0"/>
                    </a:p>
                  </a:txBody>
                  <a:tcPr marL="79061" marR="79061" anchor="ctr"/>
                </a:tc>
                <a:extLst>
                  <a:ext uri="{0D108BD9-81ED-4DB2-BD59-A6C34878D82A}">
                    <a16:rowId xmlns:a16="http://schemas.microsoft.com/office/drawing/2014/main" val="3784848779"/>
                  </a:ext>
                </a:extLst>
              </a:tr>
              <a:tr h="701157">
                <a:tc>
                  <a:txBody>
                    <a:bodyPr/>
                    <a:lstStyle/>
                    <a:p>
                      <a:r>
                        <a:rPr lang="en-US" dirty="0"/>
                        <a:t>Classical (A)</a:t>
                      </a:r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0.78725 ± 0.00842</a:t>
                      </a:r>
                      <a:endParaRPr lang="en-US" dirty="0"/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 C</a:t>
                      </a:r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0.83920 ± 0.00833</a:t>
                      </a:r>
                      <a:endParaRPr lang="en-US" dirty="0"/>
                    </a:p>
                  </a:txBody>
                  <a:tcPr marL="79061" marR="79061" anchor="ctr"/>
                </a:tc>
                <a:extLst>
                  <a:ext uri="{0D108BD9-81ED-4DB2-BD59-A6C34878D82A}">
                    <a16:rowId xmlns:a16="http://schemas.microsoft.com/office/drawing/2014/main" val="2594149837"/>
                  </a:ext>
                </a:extLst>
              </a:tr>
              <a:tr h="649962">
                <a:tc>
                  <a:txBody>
                    <a:bodyPr/>
                    <a:lstStyle/>
                    <a:p>
                      <a:r>
                        <a:rPr lang="en-US" dirty="0"/>
                        <a:t>Decision-tree based (B)</a:t>
                      </a:r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0.76477 ± 0.00727</a:t>
                      </a:r>
                      <a:endParaRPr lang="en-US" dirty="0"/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&amp; C</a:t>
                      </a:r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0.77293 ± 0.01360</a:t>
                      </a:r>
                      <a:endParaRPr lang="en-US" dirty="0"/>
                    </a:p>
                  </a:txBody>
                  <a:tcPr marL="79061" marR="79061" anchor="ctr"/>
                </a:tc>
                <a:extLst>
                  <a:ext uri="{0D108BD9-81ED-4DB2-BD59-A6C34878D82A}">
                    <a16:rowId xmlns:a16="http://schemas.microsoft.com/office/drawing/2014/main" val="2831428293"/>
                  </a:ext>
                </a:extLst>
              </a:tr>
              <a:tr h="649962">
                <a:tc>
                  <a:txBody>
                    <a:bodyPr/>
                    <a:lstStyle/>
                    <a:p>
                      <a:r>
                        <a:rPr lang="en-US" dirty="0"/>
                        <a:t>A &amp; B</a:t>
                      </a:r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0.83371 ± 0.00795</a:t>
                      </a:r>
                      <a:endParaRPr lang="en-US" dirty="0"/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 B &amp; C</a:t>
                      </a:r>
                    </a:p>
                  </a:txBody>
                  <a:tcPr marL="79061" marR="79061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0.85759 ± 0.00895</a:t>
                      </a:r>
                      <a:endParaRPr lang="en-US" dirty="0"/>
                    </a:p>
                  </a:txBody>
                  <a:tcPr marL="79061" marR="79061" anchor="ctr"/>
                </a:tc>
                <a:extLst>
                  <a:ext uri="{0D108BD9-81ED-4DB2-BD59-A6C34878D82A}">
                    <a16:rowId xmlns:a16="http://schemas.microsoft.com/office/drawing/2014/main" val="1704043671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50759E-6645-F141-BB0B-1B8730F21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/>
              <a:t>Cluster-based meta-features (Set C) helps when used in combination with Set A or B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67AA5-2208-F140-8D31-8DB63C66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FB5E-CB79-8F4A-818F-F48A34F2448A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8CB4A-CC48-C543-974A-49F23429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261DDF-430F-2B49-9729-29D3A4AF0927}"/>
              </a:ext>
            </a:extLst>
          </p:cNvPr>
          <p:cNvSpPr>
            <a:spLocks noGrp="1"/>
          </p:cNvSpPr>
          <p:nvPr/>
        </p:nvSpPr>
        <p:spPr>
          <a:xfrm>
            <a:off x="685799" y="4239152"/>
            <a:ext cx="10131425" cy="49371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RF: 102, DT: 16, Draw: 66</a:t>
            </a:r>
          </a:p>
        </p:txBody>
      </p:sp>
    </p:spTree>
    <p:extLst>
      <p:ext uri="{BB962C8B-B14F-4D97-AF65-F5344CB8AC3E}">
        <p14:creationId xmlns:p14="http://schemas.microsoft.com/office/powerpoint/2010/main" val="1959989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2D42-079C-9141-B237-55A455CC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26CD5F0-FBF8-1448-898B-3277FDB0E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011723"/>
              </p:ext>
            </p:extLst>
          </p:nvPr>
        </p:nvGraphicFramePr>
        <p:xfrm>
          <a:off x="4648200" y="609600"/>
          <a:ext cx="616902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D8F92-B824-1345-8AAB-ADE61E5B1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Blackbox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9A2B0-18C4-DB47-B1F9-9CFB3252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F787-EEF8-5940-A73A-4ABA6ED601E5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1BE8-413D-7D49-8B7A-5F3BABA8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0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D1A6-FA78-2D46-BDB9-5BD93F9E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879EE15-A745-4444-966C-3B6BC29C5791}"/>
              </a:ext>
            </a:extLst>
          </p:cNvPr>
          <p:cNvSpPr txBox="1">
            <a:spLocks/>
          </p:cNvSpPr>
          <p:nvPr/>
        </p:nvSpPr>
        <p:spPr>
          <a:xfrm>
            <a:off x="4458272" y="4289954"/>
            <a:ext cx="2618873" cy="8355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none" baseline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Meta-feature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B0F87EE-2488-4144-B0E6-48DEF8466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078222"/>
              </p:ext>
            </p:extLst>
          </p:nvPr>
        </p:nvGraphicFramePr>
        <p:xfrm>
          <a:off x="4648200" y="609600"/>
          <a:ext cx="616902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90678-A9B8-A547-8AD3-AB12301D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Meta-Learning Framework (Simplified)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B1C69-13C9-BD44-A7F4-88AC5AC9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686F-DA37-1242-B752-EA50356F9B82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86532-6FB8-FD46-BAF1-F03DE60B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3E38B-88AF-4445-893E-3A55B661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R. Rice, “The Algorithm Selection Problem,” in Advances in Computers, vol. 15, Elsevier, 1976, pp. 65–118.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3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079B-312D-E34B-B0CE-82FFCC56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DADA1-52D8-6B4D-91A0-070A0CBD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models require good features</a:t>
            </a:r>
          </a:p>
          <a:p>
            <a:pPr lvl="1"/>
            <a:r>
              <a:rPr lang="en-US" dirty="0"/>
              <a:t>Features are the key: Representation for the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51B1C-30E8-D948-9E24-4B4CF11C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FB5E-CB79-8F4A-818F-F48A34F2448A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ABF74-8B57-964D-B6B0-63828A14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62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70CA-1250-354D-9AB3-87072A37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Meta-feature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72C57-581D-D54E-A795-56921F85C36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Classical Meta-features</a:t>
                </a:r>
              </a:p>
              <a:p>
                <a:pPr lvl="1"/>
                <a:r>
                  <a:rPr lang="en-US" dirty="0"/>
                  <a:t>Statistical Measures</a:t>
                </a:r>
              </a:p>
              <a:p>
                <a:pPr lvl="2"/>
                <a:r>
                  <a:rPr lang="en-US" dirty="0"/>
                  <a:t>Features from descriptive statistics, hypothesis testing, and data analysis techniques</a:t>
                </a:r>
              </a:p>
              <a:p>
                <a:pPr lvl="3"/>
                <a:r>
                  <a:rPr lang="en-US" dirty="0"/>
                  <a:t>E.g. Skewness,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</a:t>
                </a:r>
              </a:p>
              <a:p>
                <a:pPr lvl="1"/>
                <a:r>
                  <a:rPr lang="en-US" dirty="0"/>
                  <a:t>Information-Theoretic Measures</a:t>
                </a:r>
              </a:p>
              <a:p>
                <a:pPr lvl="2"/>
                <a:r>
                  <a:rPr lang="en-US" dirty="0"/>
                  <a:t>Quantify information present in attributes</a:t>
                </a:r>
              </a:p>
              <a:p>
                <a:pPr lvl="3"/>
                <a:r>
                  <a:rPr lang="en-US" dirty="0"/>
                  <a:t>E.g. Entropy, Mutual information</a:t>
                </a:r>
              </a:p>
              <a:p>
                <a:r>
                  <a:rPr lang="en-US" dirty="0"/>
                  <a:t>Model-based Meta-features</a:t>
                </a:r>
              </a:p>
              <a:p>
                <a:pPr lvl="1"/>
                <a:r>
                  <a:rPr lang="en-US" dirty="0"/>
                  <a:t>Decision-tree based Meta-features</a:t>
                </a:r>
              </a:p>
              <a:p>
                <a:pPr lvl="2"/>
                <a:r>
                  <a:rPr lang="en-US" dirty="0"/>
                  <a:t>Tree Width</a:t>
                </a:r>
              </a:p>
              <a:p>
                <a:r>
                  <a:rPr lang="en-US" u="sng" dirty="0"/>
                  <a:t>Complexity-based meta-features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72C57-581D-D54E-A795-56921F85C3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508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45D3A-06CD-C84F-A7A0-0ABD3E45F7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Simple Meta-features</a:t>
            </a:r>
          </a:p>
          <a:p>
            <a:pPr lvl="1"/>
            <a:r>
              <a:rPr lang="en-US" dirty="0"/>
              <a:t>E.g. Number of Instances</a:t>
            </a:r>
          </a:p>
          <a:p>
            <a:r>
              <a:rPr lang="en-US" dirty="0"/>
              <a:t>Landmarking</a:t>
            </a:r>
          </a:p>
          <a:p>
            <a:pPr lvl="1"/>
            <a:r>
              <a:rPr lang="en-US" dirty="0"/>
              <a:t>Performance measures of simple and efficient learning algorithms</a:t>
            </a:r>
          </a:p>
          <a:p>
            <a:r>
              <a:rPr lang="en-US" dirty="0"/>
              <a:t>Concept Characterization</a:t>
            </a:r>
          </a:p>
          <a:p>
            <a:pPr lvl="1"/>
            <a:r>
              <a:rPr lang="en-US" dirty="0"/>
              <a:t>The sparsity of the input space and the irregularity of the input-output distribution </a:t>
            </a:r>
          </a:p>
          <a:p>
            <a:r>
              <a:rPr lang="en-US" dirty="0"/>
              <a:t>Itemset- and Association Rule-based</a:t>
            </a:r>
          </a:p>
          <a:p>
            <a:pPr lvl="1"/>
            <a:r>
              <a:rPr lang="en-US" dirty="0"/>
              <a:t>Distribution of values of single/pairs of attributes</a:t>
            </a:r>
          </a:p>
          <a:p>
            <a:pPr lvl="1"/>
            <a:r>
              <a:rPr lang="en-US" dirty="0"/>
              <a:t>Characteristics of the interesting variable relations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D8FCD-A158-3C4E-9C86-48B79531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38D-FEED-B446-A143-DEC900808020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AF40A-319B-5141-BE9E-408C6F3C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68BBEF-3202-9448-9B41-55567E7C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A. Muñoz, L. Villanova, D. </a:t>
            </a:r>
            <a:r>
              <a:rPr lang="en-US" dirty="0" err="1"/>
              <a:t>Baatar</a:t>
            </a:r>
            <a:r>
              <a:rPr lang="en-US" dirty="0"/>
              <a:t>, and K. Smith-Miles, “Instance spaces for machine learning classification,” Machine Learning, vol. 107, no. 1, pp. 109–147, Jan. 2018.</a:t>
            </a:r>
          </a:p>
        </p:txBody>
      </p:sp>
    </p:spTree>
    <p:extLst>
      <p:ext uri="{BB962C8B-B14F-4D97-AF65-F5344CB8AC3E}">
        <p14:creationId xmlns:p14="http://schemas.microsoft.com/office/powerpoint/2010/main" val="273685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079B-312D-E34B-B0CE-82FFCC56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DADA1-52D8-6B4D-91A0-070A0CBD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Complexity-based meta-features</a:t>
            </a:r>
            <a:endParaRPr lang="en-US" dirty="0"/>
          </a:p>
          <a:p>
            <a:r>
              <a:rPr lang="en-US" dirty="0"/>
              <a:t>Data on complexity reveals the structure of the decision boundary</a:t>
            </a:r>
          </a:p>
          <a:p>
            <a:pPr lvl="1"/>
            <a:r>
              <a:rPr lang="en-US" dirty="0"/>
              <a:t>Relative Superiority of Performance of Algorithms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51B1C-30E8-D948-9E24-4B4CF11C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0627-2552-A342-81B6-3504864ECDEB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ABF74-8B57-964D-B6B0-63828A14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03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EC05-B4C6-334A-AFEA-D06841DB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Meta-features We Proposed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9A80-BD34-8145-AB44-230BE9D13C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Features from Cluster-based Algorithm (Greedy)</a:t>
            </a:r>
          </a:p>
          <a:p>
            <a:r>
              <a:rPr lang="en-US" dirty="0"/>
              <a:t>Find a clustering setting with </a:t>
            </a:r>
            <a:r>
              <a:rPr lang="en-US" u="sng" dirty="0"/>
              <a:t>least number </a:t>
            </a:r>
            <a:r>
              <a:rPr lang="en-US" dirty="0"/>
              <a:t>of clusters such that</a:t>
            </a:r>
          </a:p>
          <a:p>
            <a:pPr lvl="1"/>
            <a:r>
              <a:rPr lang="en-US" dirty="0"/>
              <a:t>The clusters are </a:t>
            </a:r>
            <a:r>
              <a:rPr lang="en-US" b="1" dirty="0"/>
              <a:t>homogeneous</a:t>
            </a:r>
            <a:endParaRPr lang="en-US" dirty="0"/>
          </a:p>
          <a:p>
            <a:pPr lvl="1"/>
            <a:r>
              <a:rPr lang="en-US" dirty="0"/>
              <a:t>The clusters are </a:t>
            </a:r>
            <a:r>
              <a:rPr lang="en-US" b="1" dirty="0"/>
              <a:t>non-overlapping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BA8B-8CB7-9F4E-B3E0-53B7B9F2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FB5E-CB79-8F4A-818F-F48A34F2448A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DEC2C-C500-DE4A-819F-7E35517F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B77D029-D646-A94F-B495-C5DF70D09A8D}"/>
              </a:ext>
            </a:extLst>
          </p:cNvPr>
          <p:cNvGrpSpPr/>
          <p:nvPr/>
        </p:nvGrpSpPr>
        <p:grpSpPr>
          <a:xfrm>
            <a:off x="6858170" y="2134128"/>
            <a:ext cx="3959056" cy="3657072"/>
            <a:chOff x="6858170" y="2134128"/>
            <a:chExt cx="3959056" cy="365707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B048D2-CF2F-2D47-965B-A008AB368B64}"/>
                </a:ext>
              </a:extLst>
            </p:cNvPr>
            <p:cNvSpPr/>
            <p:nvPr/>
          </p:nvSpPr>
          <p:spPr>
            <a:xfrm>
              <a:off x="6858170" y="2134128"/>
              <a:ext cx="3959056" cy="36570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781C33D-05EC-A94F-9880-B99A32E31DDF}"/>
                </a:ext>
              </a:extLst>
            </p:cNvPr>
            <p:cNvGrpSpPr/>
            <p:nvPr/>
          </p:nvGrpSpPr>
          <p:grpSpPr>
            <a:xfrm>
              <a:off x="7051707" y="2390911"/>
              <a:ext cx="3384301" cy="3040376"/>
              <a:chOff x="963031" y="1634951"/>
              <a:chExt cx="3862948" cy="3470381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C08664E-F9FE-6F42-8C78-0BC8BF2F5AA7}"/>
                  </a:ext>
                </a:extLst>
              </p:cNvPr>
              <p:cNvSpPr/>
              <p:nvPr/>
            </p:nvSpPr>
            <p:spPr>
              <a:xfrm>
                <a:off x="1623390" y="1634951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034BB71-7861-4748-B997-7C942CEEEB75}"/>
                  </a:ext>
                </a:extLst>
              </p:cNvPr>
              <p:cNvSpPr/>
              <p:nvPr/>
            </p:nvSpPr>
            <p:spPr>
              <a:xfrm>
                <a:off x="2482532" y="2110407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6EB1CE2-3483-CC47-B530-818388ABC964}"/>
                  </a:ext>
                </a:extLst>
              </p:cNvPr>
              <p:cNvSpPr/>
              <p:nvPr/>
            </p:nvSpPr>
            <p:spPr>
              <a:xfrm>
                <a:off x="3374865" y="2985121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CDDACB2-EEFC-A849-B708-8B5191453E4C}"/>
                  </a:ext>
                </a:extLst>
              </p:cNvPr>
              <p:cNvSpPr/>
              <p:nvPr/>
            </p:nvSpPr>
            <p:spPr>
              <a:xfrm>
                <a:off x="1203698" y="2812773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AB200A-8F45-8F48-9729-2CA467D17BB1}"/>
                  </a:ext>
                </a:extLst>
              </p:cNvPr>
              <p:cNvSpPr/>
              <p:nvPr/>
            </p:nvSpPr>
            <p:spPr>
              <a:xfrm>
                <a:off x="4163370" y="3594580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BB41565-A2B8-954D-9806-AFBE98F10534}"/>
                  </a:ext>
                </a:extLst>
              </p:cNvPr>
              <p:cNvSpPr/>
              <p:nvPr/>
            </p:nvSpPr>
            <p:spPr>
              <a:xfrm>
                <a:off x="3584775" y="4442723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96D2AEA-9798-0E4F-A662-619F3865CB27}"/>
                  </a:ext>
                </a:extLst>
              </p:cNvPr>
              <p:cNvSpPr/>
              <p:nvPr/>
            </p:nvSpPr>
            <p:spPr>
              <a:xfrm>
                <a:off x="963031" y="3955704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3C45B51-6EB6-DA41-A0DA-C1D292566A3E}"/>
                  </a:ext>
                </a:extLst>
              </p:cNvPr>
              <p:cNvSpPr/>
              <p:nvPr/>
            </p:nvSpPr>
            <p:spPr>
              <a:xfrm>
                <a:off x="2257244" y="3195395"/>
                <a:ext cx="662609" cy="6626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1D0060B-FFF5-184D-AA75-74691CF31B28}"/>
              </a:ext>
            </a:extLst>
          </p:cNvPr>
          <p:cNvGrpSpPr/>
          <p:nvPr/>
        </p:nvGrpSpPr>
        <p:grpSpPr>
          <a:xfrm>
            <a:off x="6532016" y="2102172"/>
            <a:ext cx="4135332" cy="3340725"/>
            <a:chOff x="6532016" y="2102172"/>
            <a:chExt cx="4135332" cy="334072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2C1B37-780B-E04C-9FA2-E021947A605C}"/>
                </a:ext>
              </a:extLst>
            </p:cNvPr>
            <p:cNvSpPr/>
            <p:nvPr/>
          </p:nvSpPr>
          <p:spPr>
            <a:xfrm>
              <a:off x="7514201" y="2102172"/>
              <a:ext cx="1551810" cy="155181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3F37460-06E7-5042-94C4-331547BF960D}"/>
                </a:ext>
              </a:extLst>
            </p:cNvPr>
            <p:cNvSpPr/>
            <p:nvPr/>
          </p:nvSpPr>
          <p:spPr>
            <a:xfrm>
              <a:off x="6532016" y="3372434"/>
              <a:ext cx="1632179" cy="163217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5979BC2-BD6D-3B4E-BDE3-3D8C80FC0629}"/>
                </a:ext>
              </a:extLst>
            </p:cNvPr>
            <p:cNvSpPr/>
            <p:nvPr/>
          </p:nvSpPr>
          <p:spPr>
            <a:xfrm>
              <a:off x="8163294" y="3720183"/>
              <a:ext cx="654112" cy="654112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A9DDBA-7D4F-5643-A4B0-272504CD5AC2}"/>
                </a:ext>
              </a:extLst>
            </p:cNvPr>
            <p:cNvSpPr/>
            <p:nvPr/>
          </p:nvSpPr>
          <p:spPr>
            <a:xfrm>
              <a:off x="8754295" y="3529844"/>
              <a:ext cx="1913053" cy="1913053"/>
            </a:xfrm>
            <a:prstGeom prst="ellipse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780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11121</TotalTime>
  <Words>2610</Words>
  <Application>Microsoft Macintosh PowerPoint</Application>
  <PresentationFormat>Widescreen</PresentationFormat>
  <Paragraphs>589</Paragraphs>
  <Slides>36</Slides>
  <Notes>17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Bradley Hand</vt:lpstr>
      <vt:lpstr>Calibri</vt:lpstr>
      <vt:lpstr>Calibri Light</vt:lpstr>
      <vt:lpstr>Cambria Math</vt:lpstr>
      <vt:lpstr>Celestial</vt:lpstr>
      <vt:lpstr>Algorithm Selection for Classification Problems via Cluster-based Meta-features</vt:lpstr>
      <vt:lpstr>Agenda</vt:lpstr>
      <vt:lpstr>Background Knowledge</vt:lpstr>
      <vt:lpstr>Background Knowledge</vt:lpstr>
      <vt:lpstr>Background Knowledge</vt:lpstr>
      <vt:lpstr>Meta-feature</vt:lpstr>
      <vt:lpstr>Meta-feature</vt:lpstr>
      <vt:lpstr>Meta-feature</vt:lpstr>
      <vt:lpstr>Meta-features We Proposed</vt:lpstr>
      <vt:lpstr>Meta-features We Proposed</vt:lpstr>
      <vt:lpstr>Meta-features We Proposed</vt:lpstr>
      <vt:lpstr>Main Experiments</vt:lpstr>
      <vt:lpstr>Main Experiments</vt:lpstr>
      <vt:lpstr>Main Experiments</vt:lpstr>
      <vt:lpstr>Main Experiments</vt:lpstr>
      <vt:lpstr>Accuracies for each Meta-feature Set with Best k (in k-NN)</vt:lpstr>
      <vt:lpstr>Conclusion and Future Work</vt:lpstr>
      <vt:lpstr>Question &amp; Answer</vt:lpstr>
      <vt:lpstr>AutoML Blackbox</vt:lpstr>
      <vt:lpstr>Algorithm Selection Framework</vt:lpstr>
      <vt:lpstr>List of Meta-features Utilized</vt:lpstr>
      <vt:lpstr>Meta-features We Proposed</vt:lpstr>
      <vt:lpstr>R^2 Values between Characteristics of Learning Curves (i.e., complexity) and Cluster-based Meta-features Obtained from 800 Artificial 2D Binary Datasets</vt:lpstr>
      <vt:lpstr>Why k-NN?</vt:lpstr>
      <vt:lpstr>Why Decision Tree versus Random Forest?</vt:lpstr>
      <vt:lpstr>Best k and Corresponding Accuracies for each Meta-feature Set</vt:lpstr>
      <vt:lpstr>The Breakdown of Accuracies based on Learning Curve Categories</vt:lpstr>
      <vt:lpstr>Different Categories of Learning Curves</vt:lpstr>
      <vt:lpstr>Landmarking Meta-features (Examples)</vt:lpstr>
      <vt:lpstr>Landmarking Meta-features</vt:lpstr>
      <vt:lpstr>Accuracy of Performance Prediction</vt:lpstr>
      <vt:lpstr>Thank you for your time :)</vt:lpstr>
      <vt:lpstr>PowerPoint Presentation</vt:lpstr>
      <vt:lpstr>Meta-features We Proposed</vt:lpstr>
      <vt:lpstr>Accuracies for each Meta-feature Set with Best k (in k-NN)</vt:lpstr>
      <vt:lpstr>Accuracies for each Meta-feature Set with Best k (in k-NN)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</dc:creator>
  <cp:lastModifiedBy>Joey</cp:lastModifiedBy>
  <cp:revision>1</cp:revision>
  <dcterms:created xsi:type="dcterms:W3CDTF">2018-12-04T06:14:27Z</dcterms:created>
  <dcterms:modified xsi:type="dcterms:W3CDTF">2018-12-13T21:21:24Z</dcterms:modified>
</cp:coreProperties>
</file>