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41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96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7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8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7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6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9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3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8AB9-0217-4261-9263-8F2EFB5CE161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E64E1C-D725-4704-8194-2B3781D5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shooter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Joey Tong – Lead </a:t>
            </a:r>
          </a:p>
          <a:p>
            <a:r>
              <a:rPr lang="en-US" dirty="0" smtClean="0"/>
              <a:t>Anthony Olivares – Design</a:t>
            </a:r>
          </a:p>
          <a:p>
            <a:r>
              <a:rPr lang="en-US" dirty="0" smtClean="0"/>
              <a:t>Austin Ford – Architecture</a:t>
            </a:r>
          </a:p>
          <a:p>
            <a:r>
              <a:rPr lang="en-US" dirty="0" smtClean="0"/>
              <a:t>Connor Cummings –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Lead: What is our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Skill oriented and skill driven shooter</a:t>
            </a:r>
          </a:p>
          <a:p>
            <a:r>
              <a:rPr lang="en-US" dirty="0" smtClean="0"/>
              <a:t>Fast paced</a:t>
            </a:r>
          </a:p>
          <a:p>
            <a:r>
              <a:rPr lang="en-US" dirty="0" smtClean="0"/>
              <a:t>Top-down</a:t>
            </a:r>
          </a:p>
          <a:p>
            <a:r>
              <a:rPr lang="en-US" dirty="0" smtClean="0"/>
              <a:t>Every aspect of the game is built around the mechanics</a:t>
            </a:r>
          </a:p>
          <a:p>
            <a:r>
              <a:rPr lang="en-US" dirty="0" smtClean="0"/>
              <a:t>Lots of enemies</a:t>
            </a:r>
            <a:endParaRPr lang="en-US" dirty="0"/>
          </a:p>
          <a:p>
            <a:r>
              <a:rPr lang="en-US" dirty="0" smtClean="0"/>
              <a:t>Basic custom animations, textures and effects</a:t>
            </a:r>
          </a:p>
          <a:p>
            <a:r>
              <a:rPr lang="en-US" dirty="0" smtClean="0"/>
              <a:t>Public domain or CC sound effects</a:t>
            </a:r>
          </a:p>
          <a:p>
            <a:r>
              <a:rPr lang="en-US" dirty="0" smtClean="0"/>
              <a:t>Fundamentally slightly similar to popular title “Hotline Miami”</a:t>
            </a:r>
          </a:p>
          <a:p>
            <a:r>
              <a:rPr lang="en-US" dirty="0" smtClean="0"/>
              <a:t>Mechanically and in terms of game design will be very different</a:t>
            </a:r>
          </a:p>
        </p:txBody>
      </p:sp>
    </p:spTree>
    <p:extLst>
      <p:ext uri="{BB962C8B-B14F-4D97-AF65-F5344CB8AC3E}">
        <p14:creationId xmlns:p14="http://schemas.microsoft.com/office/powerpoint/2010/main" val="416771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900" dirty="0" smtClean="0"/>
              <a:t>Week 1</a:t>
            </a:r>
            <a:r>
              <a:rPr lang="en-US" sz="1900" dirty="0" smtClean="0">
                <a:sym typeface="Wingdings" panose="05000000000000000000" pitchFamily="2" charset="2"/>
              </a:rPr>
              <a:t>:(Accomplished)</a:t>
            </a:r>
            <a:endParaRPr lang="en-US" sz="1900" dirty="0" smtClean="0"/>
          </a:p>
          <a:p>
            <a:r>
              <a:rPr lang="en-US" sz="1900" dirty="0" smtClean="0"/>
              <a:t>Come up with game idea and map out basic game premise, mechanics and UI</a:t>
            </a:r>
          </a:p>
          <a:p>
            <a:r>
              <a:rPr lang="en-US" sz="1900" dirty="0" smtClean="0"/>
              <a:t>Week 2: (Accomplished)</a:t>
            </a:r>
          </a:p>
          <a:p>
            <a:r>
              <a:rPr lang="en-US" sz="1900" dirty="0" smtClean="0"/>
              <a:t>Create a </a:t>
            </a:r>
            <a:r>
              <a:rPr lang="en-US" sz="1900" dirty="0" err="1" smtClean="0"/>
              <a:t>github</a:t>
            </a:r>
            <a:r>
              <a:rPr lang="en-US" sz="1900" dirty="0" smtClean="0"/>
              <a:t> repository</a:t>
            </a:r>
          </a:p>
          <a:p>
            <a:r>
              <a:rPr lang="en-US" sz="1900" dirty="0" smtClean="0"/>
              <a:t>Set up &amp; familiarize ourselves with </a:t>
            </a:r>
            <a:r>
              <a:rPr lang="en-US" sz="1900" dirty="0" err="1" smtClean="0"/>
              <a:t>git</a:t>
            </a:r>
            <a:endParaRPr lang="en-US" sz="1900" dirty="0" smtClean="0"/>
          </a:p>
          <a:p>
            <a:r>
              <a:rPr lang="en-US" sz="1900" dirty="0" smtClean="0"/>
              <a:t>Begin coding architecture of game (entities, controls, rendering)</a:t>
            </a:r>
          </a:p>
          <a:p>
            <a:r>
              <a:rPr lang="en-US" sz="1900" dirty="0" smtClean="0"/>
              <a:t>FPS counter for optimization testing</a:t>
            </a:r>
          </a:p>
          <a:p>
            <a:r>
              <a:rPr lang="en-US" sz="1900" dirty="0" smtClean="0"/>
              <a:t>Map rendering &amp; scrolling implementation + optimization</a:t>
            </a:r>
          </a:p>
          <a:p>
            <a:r>
              <a:rPr lang="en-US" sz="1900" dirty="0" smtClean="0"/>
              <a:t>Week 3: (Accomplished)</a:t>
            </a:r>
          </a:p>
          <a:p>
            <a:r>
              <a:rPr lang="en-US" sz="1900" dirty="0" smtClean="0"/>
              <a:t>Graphics features such as map scrolling, ambient occlusion</a:t>
            </a:r>
          </a:p>
          <a:p>
            <a:r>
              <a:rPr lang="en-US" sz="1900" dirty="0" smtClean="0"/>
              <a:t>Further controls implementation such as sprint, shoot, acceleration</a:t>
            </a:r>
          </a:p>
          <a:p>
            <a:r>
              <a:rPr lang="en-US" sz="1900" dirty="0" smtClean="0"/>
              <a:t>Fonts implementation &amp; sound effects implementation</a:t>
            </a:r>
          </a:p>
          <a:p>
            <a:r>
              <a:rPr lang="en-US" sz="1900" dirty="0" smtClean="0"/>
              <a:t>Some basic textures</a:t>
            </a:r>
          </a:p>
          <a:p>
            <a:r>
              <a:rPr lang="en-US" sz="1900" dirty="0" smtClean="0"/>
              <a:t>Entities implementation</a:t>
            </a:r>
          </a:p>
          <a:p>
            <a:r>
              <a:rPr lang="en-US" sz="1900" dirty="0" smtClean="0"/>
              <a:t>UI research (menu screen, loading screens, etc.)</a:t>
            </a:r>
          </a:p>
          <a:p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27116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plan? (cont.)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Week 3: (Accomplished)</a:t>
            </a:r>
          </a:p>
          <a:p>
            <a:r>
              <a:rPr lang="en-US" sz="1700" dirty="0" smtClean="0"/>
              <a:t>Graphics features such as map scrolling, ambient occlusion</a:t>
            </a:r>
          </a:p>
          <a:p>
            <a:r>
              <a:rPr lang="en-US" sz="1700" dirty="0" smtClean="0"/>
              <a:t>Further controls implementation such as sprint, shoot, acceleration</a:t>
            </a:r>
          </a:p>
          <a:p>
            <a:r>
              <a:rPr lang="en-US" sz="1700" dirty="0" smtClean="0"/>
              <a:t>Fonts implementation &amp; sound effects implementation</a:t>
            </a:r>
          </a:p>
          <a:p>
            <a:r>
              <a:rPr lang="en-US" sz="1700" dirty="0" smtClean="0"/>
              <a:t>Some basic textures</a:t>
            </a:r>
          </a:p>
          <a:p>
            <a:r>
              <a:rPr lang="en-US" sz="1700" dirty="0" smtClean="0"/>
              <a:t>Entities implementation</a:t>
            </a:r>
          </a:p>
          <a:p>
            <a:r>
              <a:rPr lang="en-US" sz="1700" dirty="0" smtClean="0"/>
              <a:t>UI research (menu screen, loading screens, etc.)</a:t>
            </a:r>
          </a:p>
          <a:p>
            <a:r>
              <a:rPr lang="en-US" sz="1700" dirty="0" smtClean="0"/>
              <a:t>Week 4: </a:t>
            </a:r>
          </a:p>
          <a:p>
            <a:r>
              <a:rPr lang="en-US" sz="1700" dirty="0" smtClean="0"/>
              <a:t>Begin on screen UI</a:t>
            </a:r>
          </a:p>
          <a:p>
            <a:r>
              <a:rPr lang="en-US" sz="1700" dirty="0" smtClean="0"/>
              <a:t>Begin animation implementation and creation of animated assets</a:t>
            </a:r>
          </a:p>
          <a:p>
            <a:r>
              <a:rPr lang="en-US" sz="1700" dirty="0" smtClean="0"/>
              <a:t>Further input implementation</a:t>
            </a:r>
          </a:p>
          <a:p>
            <a:r>
              <a:rPr lang="en-US" sz="1700" dirty="0" smtClean="0"/>
              <a:t>Further entity implementation including shooting, collision, damage</a:t>
            </a:r>
          </a:p>
          <a:p>
            <a:r>
              <a:rPr lang="en-US" sz="1700" dirty="0" smtClean="0"/>
              <a:t>Map creation tools</a:t>
            </a:r>
          </a:p>
        </p:txBody>
      </p:sp>
    </p:spTree>
    <p:extLst>
      <p:ext uri="{BB962C8B-B14F-4D97-AF65-F5344CB8AC3E}">
        <p14:creationId xmlns:p14="http://schemas.microsoft.com/office/powerpoint/2010/main" val="173717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plan?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5+: TBD</a:t>
            </a:r>
          </a:p>
          <a:p>
            <a:r>
              <a:rPr lang="en-US" dirty="0" smtClean="0"/>
              <a:t>Primary objective is to get a working game with one custom map where players can shoot &amp; kill enemies as well as take damage and die. (should be done on or before week 5)</a:t>
            </a:r>
          </a:p>
          <a:p>
            <a:r>
              <a:rPr lang="en-US" dirty="0" smtClean="0"/>
              <a:t>Secondary objectives are to implement collision with map objects, at least 1 custom level, Start menu, pause menu, and save feature</a:t>
            </a:r>
          </a:p>
          <a:p>
            <a:r>
              <a:rPr lang="en-US" dirty="0" smtClean="0"/>
              <a:t>Tertiary objectives are to create multiple skills, enemies, levels, more custom effects/ animations, bosses and a full length backstory.</a:t>
            </a:r>
          </a:p>
          <a:p>
            <a:r>
              <a:rPr lang="en-US" dirty="0" smtClean="0"/>
              <a:t>Depending on speed of work, skills &amp; other tertiary features may be cut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9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*cue to load up the game and showcase current features*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How do we want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Skills:</a:t>
            </a:r>
          </a:p>
          <a:p>
            <a:r>
              <a:rPr lang="en-US" dirty="0" smtClean="0"/>
              <a:t>Story:</a:t>
            </a:r>
          </a:p>
          <a:p>
            <a:r>
              <a:rPr lang="en-US" dirty="0" smtClean="0"/>
              <a:t>Characters:</a:t>
            </a:r>
          </a:p>
          <a:p>
            <a:r>
              <a:rPr lang="en-US" dirty="0" smtClean="0"/>
              <a:t>Maps:</a:t>
            </a:r>
          </a:p>
          <a:p>
            <a:r>
              <a:rPr lang="en-US" smtClean="0"/>
              <a:t>Items(consumables):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3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 How is it structured?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Entities:</a:t>
            </a:r>
          </a:p>
          <a:p>
            <a:r>
              <a:rPr lang="en-US" dirty="0" smtClean="0"/>
              <a:t>Graphics:</a:t>
            </a:r>
          </a:p>
          <a:p>
            <a:r>
              <a:rPr lang="en-US" dirty="0" smtClean="0"/>
              <a:t>Sounds:</a:t>
            </a:r>
          </a:p>
          <a:p>
            <a:r>
              <a:rPr lang="en-US" dirty="0" smtClean="0"/>
              <a:t>Dev tools:</a:t>
            </a:r>
          </a:p>
          <a:p>
            <a:r>
              <a:rPr lang="en-US" dirty="0" smtClean="0"/>
              <a:t>Assets: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8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How will we play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Menu:</a:t>
            </a:r>
          </a:p>
          <a:p>
            <a:r>
              <a:rPr lang="en-US" dirty="0" smtClean="0"/>
              <a:t>Controls:</a:t>
            </a:r>
          </a:p>
          <a:p>
            <a:r>
              <a:rPr lang="en-US" dirty="0" smtClean="0"/>
              <a:t>Heads up display:</a:t>
            </a:r>
          </a:p>
          <a:p>
            <a:r>
              <a:rPr lang="en-US" dirty="0" smtClean="0"/>
              <a:t>Pause menu:</a:t>
            </a:r>
            <a:endParaRPr lang="en-US" dirty="0"/>
          </a:p>
          <a:p>
            <a:r>
              <a:rPr lang="en-US" dirty="0" smtClean="0"/>
              <a:t>Game Options</a:t>
            </a:r>
          </a:p>
        </p:txBody>
      </p:sp>
    </p:spTree>
    <p:extLst>
      <p:ext uri="{BB962C8B-B14F-4D97-AF65-F5344CB8AC3E}">
        <p14:creationId xmlns:p14="http://schemas.microsoft.com/office/powerpoint/2010/main" val="20548364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468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A shooter game</vt:lpstr>
      <vt:lpstr>Lead: What is our game?</vt:lpstr>
      <vt:lpstr>What is our plan?</vt:lpstr>
      <vt:lpstr>What is our plan? (cont.) </vt:lpstr>
      <vt:lpstr>What is our plan? (cont.)</vt:lpstr>
      <vt:lpstr>State of the Game</vt:lpstr>
      <vt:lpstr>Design: How do we want it?</vt:lpstr>
      <vt:lpstr>Architecture: How is it structured?</vt:lpstr>
      <vt:lpstr>User Interface: How will we play it?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shooter game</dc:title>
  <dc:creator>Joey Tong</dc:creator>
  <cp:lastModifiedBy>Joey Tong</cp:lastModifiedBy>
  <cp:revision>3</cp:revision>
  <dcterms:created xsi:type="dcterms:W3CDTF">2016-02-12T00:22:54Z</dcterms:created>
  <dcterms:modified xsi:type="dcterms:W3CDTF">2016-02-12T00:49:14Z</dcterms:modified>
</cp:coreProperties>
</file>