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5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1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4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77A9-9124-4380-ABFC-B292FFB994CE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D374-A4E1-4BAA-8047-F91716478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6800"/>
                    </a14:imgEffect>
                    <a14:imgEffect>
                      <a14:brightnessContrast bright="1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89" y="1649"/>
            <a:ext cx="8222222" cy="68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4" y="-417444"/>
            <a:ext cx="3862108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22" y="1272207"/>
            <a:ext cx="1761719" cy="3130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782"/>
          <a:stretch/>
        </p:blipFill>
        <p:spPr>
          <a:xfrm>
            <a:off x="5168412" y="1272207"/>
            <a:ext cx="5105400" cy="27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8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小宇</dc:creator>
  <cp:lastModifiedBy>杨 小宇</cp:lastModifiedBy>
  <cp:revision>3</cp:revision>
  <dcterms:created xsi:type="dcterms:W3CDTF">2018-12-22T15:37:43Z</dcterms:created>
  <dcterms:modified xsi:type="dcterms:W3CDTF">2018-12-22T15:59:34Z</dcterms:modified>
</cp:coreProperties>
</file>