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40"/>
  </p:normalViewPr>
  <p:slideViewPr>
    <p:cSldViewPr snapToGrid="0">
      <p:cViewPr varScale="1">
        <p:scale>
          <a:sx n="104" d="100"/>
          <a:sy n="104" d="100"/>
        </p:scale>
        <p:origin x="23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124B-597E-EC1D-FB97-3E9BEAB24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893D0-F927-AADF-E9A8-DEEFB735D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EF3B3-B3E1-D253-94A0-3443C0171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B245-FD82-794A-8191-E17368674E8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E7329-5EA4-E5A3-2BCF-B30E87B42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CEEF9-D85E-2D7C-6603-5881399C8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B764-CA55-2C4B-BBCA-B5577D470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5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9175-D05C-6042-3AF6-7C4E8232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C5CF7-381B-1786-2A84-A619FEEB0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B0F59-9B99-D489-F6A6-F43BB853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B245-FD82-794A-8191-E17368674E8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D0AC2-1FE6-0386-C653-1F3C1E94B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60F19-AEC8-9668-E771-E24B1AF8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B764-CA55-2C4B-BBCA-B5577D470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0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CAA60-D9B3-F3D3-F7DC-1693F54BC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6FD61-E5A9-8414-CAA4-73D3524E4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EAF42-69B7-B3C6-513E-35D49F3C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B245-FD82-794A-8191-E17368674E8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1F874-1441-DDAA-4C67-DE298AD8C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D2CFC-AE55-49FD-6B67-69B87A47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B764-CA55-2C4B-BBCA-B5577D470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4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5F77-8913-872A-DA32-A15A988D0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070CC-A79D-E0CF-014D-456377DAB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C72A9-1CC3-A42A-84EE-A979D804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B245-FD82-794A-8191-E17368674E8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6A1E8-2859-86A9-CD12-FF59FB2A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AAE89-0F0B-2C1E-947D-09CD9402C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B764-CA55-2C4B-BBCA-B5577D470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3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B61A-B43D-38D4-AD28-A74950B0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5C1A7-0EA1-2E09-C425-389D67344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48C8E-EDE5-26E2-4015-C4D0E14B7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B245-FD82-794A-8191-E17368674E8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9FE72-7620-0835-29FE-B4EB1757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082FA-E14C-2473-0273-8AD3CF10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B764-CA55-2C4B-BBCA-B5577D470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5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809C-8B2E-B1BC-60EB-8618A654A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84656-95B6-5677-CBBF-B4F7922B2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9BEDE-61AC-76EC-782C-D3AA00E49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4B368-BF4E-B2EB-12E4-60B76ACB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B245-FD82-794A-8191-E17368674E8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5F986-39A3-1C83-BC81-AC21C032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47A10-AA93-70A1-19F2-212AFFFC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B764-CA55-2C4B-BBCA-B5577D470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2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D34B-54C6-226B-C11A-019449F1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47025-C85C-57FA-23FA-53BBF6138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B35EC-36EA-6B06-CAF1-773098710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A731C-096A-CE76-3A5F-DE24E9B46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401AB-CC7C-63AB-253E-19F188369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BB9312-C5D9-8148-EA20-9C9B5E19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B245-FD82-794A-8191-E17368674E8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48050B-9A31-2734-8DA6-FF62D006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D34B28-D0F3-FBB3-B508-49ABF961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B764-CA55-2C4B-BBCA-B5577D470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9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95DC-CCB9-8218-A909-D909DC3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A5D3D-D261-6408-E471-3831FF4B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B245-FD82-794A-8191-E17368674E8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1BB56-1139-B65E-F8B5-9A433095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2B043-8906-9ED1-DFD9-0BC915FE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B764-CA55-2C4B-BBCA-B5577D470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4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6EFE3F-2DB5-7CCB-64F7-E640B8517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B245-FD82-794A-8191-E17368674E8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D8278-3EAA-3440-28A2-B34F99EF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83A0A-9A3E-597E-18E1-CCA4184ED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B764-CA55-2C4B-BBCA-B5577D470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6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6081C-FD7F-2139-A9B6-BB8CC0D7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1C744-66BC-C1A3-A0E7-1C8DCB8BF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2861E-7B71-8312-C719-F49984CA6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BD80D-01F5-6A4E-4956-036B8BC54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B245-FD82-794A-8191-E17368674E8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DBABF-1295-AC36-70D2-EAC932653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5D807-2F6B-5F3A-E49B-03DCFC4A6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B764-CA55-2C4B-BBCA-B5577D470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9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3996-4BE6-2FFD-1934-8DD906C71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7E8262-3602-5BC2-B69C-E84086311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6B851-BEB5-02ED-81BC-C69B992A8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84EAF-E0F4-9D5D-2A81-8DE96A197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B245-FD82-794A-8191-E17368674E8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17F12-ED58-A981-A0F2-CCBABA7B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627A8-0551-D5A5-DD99-00C00582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B764-CA55-2C4B-BBCA-B5577D470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4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5BB6B-7444-E2C1-2B6F-013754D16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6E92D-0D50-3146-7410-E32AE2C0A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7C1AA-E4ED-6887-835B-10B8A7BE4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DB245-FD82-794A-8191-E17368674E8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D4BD6-7040-A774-1A4F-E4F2A7799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2205A-AEFB-EEC6-7CE9-3630ED83C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9B764-CA55-2C4B-BBCA-B5577D470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0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79D95-3315-BB75-A9A8-B29E2589DC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Accessible 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C8D18-389B-F5C8-5485-313BCECEB4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Screenshot of the web-app</a:t>
            </a:r>
          </a:p>
        </p:txBody>
      </p:sp>
    </p:spTree>
    <p:extLst>
      <p:ext uri="{BB962C8B-B14F-4D97-AF65-F5344CB8AC3E}">
        <p14:creationId xmlns:p14="http://schemas.microsoft.com/office/powerpoint/2010/main" val="221460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832C0-E353-DFDB-0D3D-E14C2462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03259" cy="31591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5" name="Content Placeholder 4" descr="A map of a city&#10;&#10;Description automatically generated">
            <a:extLst>
              <a:ext uri="{FF2B5EF4-FFF2-40B4-BE49-F238E27FC236}">
                <a16:creationId xmlns:a16="http://schemas.microsoft.com/office/drawing/2014/main" id="{54B3CC52-7EF7-B021-DF1D-4D2F2535D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746" y="49184"/>
            <a:ext cx="8884508" cy="6759631"/>
          </a:xfrm>
        </p:spPr>
      </p:pic>
    </p:spTree>
    <p:extLst>
      <p:ext uri="{BB962C8B-B14F-4D97-AF65-F5344CB8AC3E}">
        <p14:creationId xmlns:p14="http://schemas.microsoft.com/office/powerpoint/2010/main" val="378384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34D4-AFCC-EFD0-C92A-56304E4C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the building don’t have existing details</a:t>
            </a:r>
          </a:p>
        </p:txBody>
      </p:sp>
      <p:pic>
        <p:nvPicPr>
          <p:cNvPr id="5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87807723-AF1D-02D7-65CD-708CCBA77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273" y="1825625"/>
            <a:ext cx="8815453" cy="4351338"/>
          </a:xfrm>
        </p:spPr>
      </p:pic>
    </p:spTree>
    <p:extLst>
      <p:ext uri="{BB962C8B-B14F-4D97-AF65-F5344CB8AC3E}">
        <p14:creationId xmlns:p14="http://schemas.microsoft.com/office/powerpoint/2010/main" val="414639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895E-9345-97A7-A263-E615C461E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67" y="295188"/>
            <a:ext cx="11259065" cy="771697"/>
          </a:xfrm>
        </p:spPr>
        <p:txBody>
          <a:bodyPr/>
          <a:lstStyle/>
          <a:p>
            <a:r>
              <a:rPr lang="en-US" dirty="0"/>
              <a:t>Add accessibility details by completing the survey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5713FCE-B95F-83C0-ED62-ACCC80B47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0028" y="1825625"/>
            <a:ext cx="4871944" cy="4351338"/>
          </a:xfrm>
        </p:spPr>
      </p:pic>
    </p:spTree>
    <p:extLst>
      <p:ext uri="{BB962C8B-B14F-4D97-AF65-F5344CB8AC3E}">
        <p14:creationId xmlns:p14="http://schemas.microsoft.com/office/powerpoint/2010/main" val="129914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DE42-96DA-633D-884E-5CA5E5E3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CBC913B3-FD05-A154-6E7C-B822A0BF2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1450" y="2318544"/>
            <a:ext cx="4229100" cy="3365500"/>
          </a:xfrm>
        </p:spPr>
      </p:pic>
    </p:spTree>
    <p:extLst>
      <p:ext uri="{BB962C8B-B14F-4D97-AF65-F5344CB8AC3E}">
        <p14:creationId xmlns:p14="http://schemas.microsoft.com/office/powerpoint/2010/main" val="136272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</Words>
  <Application>Microsoft Macintosh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Accessible Map</vt:lpstr>
      <vt:lpstr>PowerPoint Presentation</vt:lpstr>
      <vt:lpstr>When the building don’t have existing details</vt:lpstr>
      <vt:lpstr>Add accessibility details by completing the survey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Accessible Map</dc:title>
  <dc:creator>Wang, Joey</dc:creator>
  <cp:lastModifiedBy>Wang, Joey</cp:lastModifiedBy>
  <cp:revision>1</cp:revision>
  <dcterms:created xsi:type="dcterms:W3CDTF">2023-12-04T23:48:12Z</dcterms:created>
  <dcterms:modified xsi:type="dcterms:W3CDTF">2023-12-04T23:52:01Z</dcterms:modified>
</cp:coreProperties>
</file>