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9" r:id="rId3"/>
    <p:sldId id="11485" r:id="rId4"/>
    <p:sldId id="11466" r:id="rId5"/>
    <p:sldId id="262" r:id="rId6"/>
    <p:sldId id="263" r:id="rId7"/>
    <p:sldId id="11486" r:id="rId8"/>
    <p:sldId id="11471" r:id="rId9"/>
    <p:sldId id="11487" r:id="rId10"/>
    <p:sldId id="11470" r:id="rId11"/>
    <p:sldId id="11489" r:id="rId12"/>
    <p:sldId id="11482" r:id="rId13"/>
    <p:sldId id="1148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73"/>
    <a:srgbClr val="A6A6A6"/>
    <a:srgbClr val="F6F6F6"/>
    <a:srgbClr val="ECD2A9"/>
    <a:srgbClr val="002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68507" autoAdjust="0"/>
  </p:normalViewPr>
  <p:slideViewPr>
    <p:cSldViewPr snapToGrid="0">
      <p:cViewPr varScale="1">
        <p:scale>
          <a:sx n="58" d="100"/>
          <a:sy n="58" d="100"/>
        </p:scale>
        <p:origin x="106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16617-4995-4F6A-8A9B-E02C62E69308}"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A1F17-7385-474D-9A7D-C676C084632C}" type="slidenum">
              <a:rPr lang="zh-CN" altLang="en-US" smtClean="0"/>
              <a:t>‹#›</a:t>
            </a:fld>
            <a:endParaRPr lang="zh-CN" altLang="en-US"/>
          </a:p>
        </p:txBody>
      </p:sp>
    </p:spTree>
    <p:extLst>
      <p:ext uri="{BB962C8B-B14F-4D97-AF65-F5344CB8AC3E}">
        <p14:creationId xmlns:p14="http://schemas.microsoft.com/office/powerpoint/2010/main" val="422511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素材：</a:t>
            </a:r>
            <a:r>
              <a:rPr lang="en-US" altLang="zh-CN" dirty="0"/>
              <a:t>https://ibaotu.com/sucai/18429454.html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字体：</a:t>
            </a:r>
            <a:r>
              <a:rPr lang="en-US" altLang="zh-CN" sz="1200" kern="1200" dirty="0">
                <a:solidFill>
                  <a:schemeClr val="tx1"/>
                </a:solidFill>
                <a:effectLst/>
                <a:latin typeface="+mn-lt"/>
                <a:ea typeface="+mn-ea"/>
                <a:cs typeface="+mn-cs"/>
              </a:rPr>
              <a:t>https://ibaotu.com/Font/quanbu-0/fd3ec5bed9eb4d4c1c47a4d692aba263.html</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音乐：</a:t>
            </a:r>
            <a:r>
              <a:rPr lang="en-US" altLang="zh-CN" dirty="0"/>
              <a:t>https://ibaotu.com/sucai/975577.html</a:t>
            </a:r>
          </a:p>
          <a:p>
            <a:endParaRPr lang="zh-CN" altLang="en-US" dirty="0"/>
          </a:p>
        </p:txBody>
      </p:sp>
      <p:sp>
        <p:nvSpPr>
          <p:cNvPr id="4" name="灯片编号占位符 3"/>
          <p:cNvSpPr>
            <a:spLocks noGrp="1"/>
          </p:cNvSpPr>
          <p:nvPr>
            <p:ph type="sldNum" sz="quarter" idx="5"/>
          </p:nvPr>
        </p:nvSpPr>
        <p:spPr/>
        <p:txBody>
          <a:bodyPr/>
          <a:lstStyle/>
          <a:p>
            <a:fld id="{CC1A1F17-7385-474D-9A7D-C676C084632C}" type="slidenum">
              <a:rPr lang="zh-CN" altLang="en-US" smtClean="0"/>
              <a:t>1</a:t>
            </a:fld>
            <a:endParaRPr lang="zh-CN" altLang="en-US"/>
          </a:p>
        </p:txBody>
      </p:sp>
    </p:spTree>
    <p:extLst>
      <p:ext uri="{BB962C8B-B14F-4D97-AF65-F5344CB8AC3E}">
        <p14:creationId xmlns:p14="http://schemas.microsoft.com/office/powerpoint/2010/main" val="95200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不足与反思：可以实现全局的写入预更新</a:t>
            </a:r>
            <a:endParaRPr lang="en-US" altLang="zh-CN" dirty="0"/>
          </a:p>
          <a:p>
            <a:r>
              <a:rPr lang="zh-CN" altLang="en-US" dirty="0"/>
              <a:t>用网络地址：</a:t>
            </a:r>
            <a:r>
              <a:rPr lang="en-US" altLang="zh-CN" dirty="0" err="1"/>
              <a:t>url</a:t>
            </a:r>
            <a:r>
              <a:rPr lang="zh-CN" altLang="en-US" dirty="0"/>
              <a:t>来做的</a:t>
            </a:r>
          </a:p>
        </p:txBody>
      </p:sp>
      <p:sp>
        <p:nvSpPr>
          <p:cNvPr id="4" name="灯片编号占位符 3"/>
          <p:cNvSpPr>
            <a:spLocks noGrp="1"/>
          </p:cNvSpPr>
          <p:nvPr>
            <p:ph type="sldNum" sz="quarter" idx="5"/>
          </p:nvPr>
        </p:nvSpPr>
        <p:spPr/>
        <p:txBody>
          <a:bodyPr/>
          <a:lstStyle/>
          <a:p>
            <a:fld id="{CC1A1F17-7385-474D-9A7D-C676C084632C}" type="slidenum">
              <a:rPr lang="zh-CN" altLang="en-US" smtClean="0"/>
              <a:t>10</a:t>
            </a:fld>
            <a:endParaRPr lang="zh-CN" altLang="en-US"/>
          </a:p>
        </p:txBody>
      </p:sp>
    </p:spTree>
    <p:extLst>
      <p:ext uri="{BB962C8B-B14F-4D97-AF65-F5344CB8AC3E}">
        <p14:creationId xmlns:p14="http://schemas.microsoft.com/office/powerpoint/2010/main" val="982687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不足与反思：可以实现全局的写入预更新，可视化界面，</a:t>
            </a:r>
            <a:endParaRPr lang="en-US" altLang="zh-CN" dirty="0"/>
          </a:p>
          <a:p>
            <a:r>
              <a:rPr lang="en-US" altLang="zh-CN" dirty="0"/>
              <a:t>15</a:t>
            </a:r>
            <a:r>
              <a:rPr lang="zh-CN" altLang="en-US" dirty="0"/>
              <a:t>分钟更新 </a:t>
            </a:r>
            <a:r>
              <a:rPr lang="en-US" altLang="zh-CN" dirty="0"/>
              <a:t>try except</a:t>
            </a:r>
            <a:r>
              <a:rPr lang="zh-CN" altLang="en-US" dirty="0"/>
              <a:t>函数</a:t>
            </a:r>
          </a:p>
        </p:txBody>
      </p:sp>
      <p:sp>
        <p:nvSpPr>
          <p:cNvPr id="4" name="灯片编号占位符 3"/>
          <p:cNvSpPr>
            <a:spLocks noGrp="1"/>
          </p:cNvSpPr>
          <p:nvPr>
            <p:ph type="sldNum" sz="quarter" idx="5"/>
          </p:nvPr>
        </p:nvSpPr>
        <p:spPr/>
        <p:txBody>
          <a:bodyPr/>
          <a:lstStyle/>
          <a:p>
            <a:fld id="{CC1A1F17-7385-474D-9A7D-C676C084632C}" type="slidenum">
              <a:rPr lang="zh-CN" altLang="en-US" smtClean="0"/>
              <a:t>11</a:t>
            </a:fld>
            <a:endParaRPr lang="zh-CN" altLang="en-US"/>
          </a:p>
        </p:txBody>
      </p:sp>
    </p:spTree>
    <p:extLst>
      <p:ext uri="{BB962C8B-B14F-4D97-AF65-F5344CB8AC3E}">
        <p14:creationId xmlns:p14="http://schemas.microsoft.com/office/powerpoint/2010/main" val="87432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A1F17-7385-474D-9A7D-C676C084632C}" type="slidenum">
              <a:rPr lang="zh-CN" altLang="en-US" smtClean="0"/>
              <a:t>12</a:t>
            </a:fld>
            <a:endParaRPr lang="zh-CN" altLang="en-US"/>
          </a:p>
        </p:txBody>
      </p:sp>
    </p:spTree>
    <p:extLst>
      <p:ext uri="{BB962C8B-B14F-4D97-AF65-F5344CB8AC3E}">
        <p14:creationId xmlns:p14="http://schemas.microsoft.com/office/powerpoint/2010/main" val="85091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1A1F17-7385-474D-9A7D-C676C084632C}" type="slidenum">
              <a:rPr lang="zh-CN" altLang="en-US" smtClean="0"/>
              <a:t>13</a:t>
            </a:fld>
            <a:endParaRPr lang="zh-CN" altLang="en-US"/>
          </a:p>
        </p:txBody>
      </p:sp>
    </p:spTree>
    <p:extLst>
      <p:ext uri="{BB962C8B-B14F-4D97-AF65-F5344CB8AC3E}">
        <p14:creationId xmlns:p14="http://schemas.microsoft.com/office/powerpoint/2010/main" val="2121069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C1A1F17-7385-474D-9A7D-C676C084632C}" type="slidenum">
              <a:rPr lang="zh-CN" altLang="en-US" smtClean="0"/>
              <a:t>2</a:t>
            </a:fld>
            <a:endParaRPr lang="zh-CN" altLang="en-US"/>
          </a:p>
        </p:txBody>
      </p:sp>
    </p:spTree>
    <p:extLst>
      <p:ext uri="{BB962C8B-B14F-4D97-AF65-F5344CB8AC3E}">
        <p14:creationId xmlns:p14="http://schemas.microsoft.com/office/powerpoint/2010/main" val="181570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带着问题去分析：</a:t>
            </a:r>
            <a:endParaRPr lang="en-US" altLang="zh-CN" dirty="0"/>
          </a:p>
          <a:p>
            <a:r>
              <a:rPr lang="zh-CN" altLang="en-US" dirty="0"/>
              <a:t>持续更新策略与有效检索</a:t>
            </a:r>
          </a:p>
        </p:txBody>
      </p:sp>
      <p:sp>
        <p:nvSpPr>
          <p:cNvPr id="4" name="灯片编号占位符 3"/>
          <p:cNvSpPr>
            <a:spLocks noGrp="1"/>
          </p:cNvSpPr>
          <p:nvPr>
            <p:ph type="sldNum" sz="quarter" idx="5"/>
          </p:nvPr>
        </p:nvSpPr>
        <p:spPr/>
        <p:txBody>
          <a:bodyPr/>
          <a:lstStyle/>
          <a:p>
            <a:fld id="{CC1A1F17-7385-474D-9A7D-C676C084632C}" type="slidenum">
              <a:rPr lang="zh-CN" altLang="en-US" smtClean="0"/>
              <a:t>3</a:t>
            </a:fld>
            <a:endParaRPr lang="zh-CN" altLang="en-US"/>
          </a:p>
        </p:txBody>
      </p:sp>
    </p:spTree>
    <p:extLst>
      <p:ext uri="{BB962C8B-B14F-4D97-AF65-F5344CB8AC3E}">
        <p14:creationId xmlns:p14="http://schemas.microsoft.com/office/powerpoint/2010/main" val="350654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这一部分的字段记录了捕捉事件的全局唯一标识符号码，事件发生的日期和日期的不同版本格式，这有助于信息被记录在可能有特定的日期格式要求的不同的分析程序中。</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rPr>
              <a:t>ACTOR ATTRIBUTES</a:t>
            </a:r>
            <a:br>
              <a:rPr lang="en-US" altLang="zh-CN" dirty="0"/>
            </a:br>
            <a:r>
              <a:rPr lang="zh-CN" altLang="en-US" sz="1200" b="0" i="0" u="none" strike="noStrike" kern="1200" dirty="0">
                <a:solidFill>
                  <a:schemeClr val="tx1"/>
                </a:solidFill>
                <a:effectLst/>
                <a:latin typeface="+mn-lt"/>
                <a:ea typeface="+mn-ea"/>
                <a:cs typeface="+mn-cs"/>
              </a:rPr>
              <a:t>这一部分字段描述了事件的两个参与者的</a:t>
            </a:r>
            <a:r>
              <a:rPr lang="en-US" altLang="zh-CN" sz="1200" b="0" i="0" u="none" strike="noStrike" kern="1200" dirty="0">
                <a:solidFill>
                  <a:schemeClr val="tx1"/>
                </a:solidFill>
                <a:effectLst/>
                <a:latin typeface="+mn-lt"/>
                <a:ea typeface="+mn-ea"/>
                <a:cs typeface="+mn-cs"/>
              </a:rPr>
              <a:t>CAMEO</a:t>
            </a:r>
            <a:r>
              <a:rPr lang="zh-CN" altLang="en-US" sz="1200" b="0" i="0" u="none" strike="noStrike" kern="1200" dirty="0">
                <a:solidFill>
                  <a:schemeClr val="tx1"/>
                </a:solidFill>
                <a:effectLst/>
                <a:latin typeface="+mn-lt"/>
                <a:ea typeface="+mn-ea"/>
                <a:cs typeface="+mn-cs"/>
              </a:rPr>
              <a:t>码、名称和特征属性。</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rPr>
              <a:t>EVENT ACTION ATTRIBUTES</a:t>
            </a:r>
            <a:br>
              <a:rPr lang="en-US" altLang="zh-CN" dirty="0"/>
            </a:br>
            <a:r>
              <a:rPr lang="zh-CN" altLang="en-US" sz="1200" b="0" i="0" u="none" strike="noStrike" kern="1200" dirty="0">
                <a:solidFill>
                  <a:schemeClr val="tx1"/>
                </a:solidFill>
                <a:effectLst/>
                <a:latin typeface="+mn-lt"/>
                <a:ea typeface="+mn-ea"/>
                <a:cs typeface="+mn-cs"/>
              </a:rPr>
              <a:t>这部分字段将包含事件行为（即参与者</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对参与者</a:t>
            </a:r>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所做的事）的各类属性，并将提供几种机制来评估事件的重要性和其造成的短期影响。</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rPr>
              <a:t>EVENT GEOGRAPHY</a:t>
            </a:r>
            <a:br>
              <a:rPr lang="en-US" altLang="zh-CN" dirty="0"/>
            </a:br>
            <a:r>
              <a:rPr lang="zh-CN" altLang="en-US" sz="1200" b="0" i="0" u="none" strike="noStrike" kern="1200" dirty="0">
                <a:solidFill>
                  <a:schemeClr val="tx1"/>
                </a:solidFill>
                <a:effectLst/>
                <a:latin typeface="+mn-lt"/>
                <a:ea typeface="+mn-ea"/>
                <a:cs typeface="+mn-cs"/>
              </a:rPr>
              <a:t>这一部分属性值描述了事件参与者与事件的地理位置信息</a:t>
            </a:r>
            <a:endParaRPr lang="en-US" altLang="zh-CN" sz="1200" b="0" i="0" u="none" strike="noStrike"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rPr>
              <a:t>DATA MANAGEMENT FIELDS</a:t>
            </a:r>
            <a:br>
              <a:rPr lang="en-US" altLang="zh-CN" dirty="0"/>
            </a:br>
            <a:r>
              <a:rPr lang="zh-CN" altLang="en-US" sz="1200" b="0" i="0" u="none" strike="noStrike" kern="1200" dirty="0">
                <a:solidFill>
                  <a:schemeClr val="tx1"/>
                </a:solidFill>
                <a:effectLst/>
                <a:latin typeface="+mn-lt"/>
                <a:ea typeface="+mn-ea"/>
                <a:cs typeface="+mn-cs"/>
              </a:rPr>
              <a:t>最后一组字段提供数据管理信息记录的事件记录。</a:t>
            </a:r>
            <a:endParaRPr lang="zh-CN" altLang="en-US" dirty="0"/>
          </a:p>
        </p:txBody>
      </p:sp>
      <p:sp>
        <p:nvSpPr>
          <p:cNvPr id="4" name="灯片编号占位符 3"/>
          <p:cNvSpPr>
            <a:spLocks noGrp="1"/>
          </p:cNvSpPr>
          <p:nvPr>
            <p:ph type="sldNum" sz="quarter" idx="5"/>
          </p:nvPr>
        </p:nvSpPr>
        <p:spPr/>
        <p:txBody>
          <a:bodyPr/>
          <a:lstStyle/>
          <a:p>
            <a:fld id="{CC1A1F17-7385-474D-9A7D-C676C084632C}" type="slidenum">
              <a:rPr lang="zh-CN" altLang="en-US" smtClean="0"/>
              <a:t>4</a:t>
            </a:fld>
            <a:endParaRPr lang="zh-CN" altLang="en-US"/>
          </a:p>
        </p:txBody>
      </p:sp>
    </p:spTree>
    <p:extLst>
      <p:ext uri="{BB962C8B-B14F-4D97-AF65-F5344CB8AC3E}">
        <p14:creationId xmlns:p14="http://schemas.microsoft.com/office/powerpoint/2010/main" val="3797320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C1A1F17-7385-474D-9A7D-C676C084632C}" type="slidenum">
              <a:rPr lang="zh-CN" altLang="en-US" smtClean="0"/>
              <a:t>5</a:t>
            </a:fld>
            <a:endParaRPr lang="zh-CN" altLang="en-US"/>
          </a:p>
        </p:txBody>
      </p:sp>
    </p:spTree>
    <p:extLst>
      <p:ext uri="{BB962C8B-B14F-4D97-AF65-F5344CB8AC3E}">
        <p14:creationId xmlns:p14="http://schemas.microsoft.com/office/powerpoint/2010/main" val="855971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某日所有数据，统计出发生在各地区的新闻数量；制定国家的当日的全部新闻数据</a:t>
            </a:r>
            <a:endParaRPr lang="en-US" altLang="zh-CN" dirty="0"/>
          </a:p>
          <a:p>
            <a:r>
              <a:rPr lang="zh-CN" altLang="en-US" sz="1200" b="0" i="0" u="none" strike="noStrike" kern="1200" dirty="0">
                <a:solidFill>
                  <a:schemeClr val="tx1"/>
                </a:solidFill>
                <a:effectLst/>
                <a:latin typeface="+mn-lt"/>
                <a:ea typeface="+mn-ea"/>
                <a:cs typeface="+mn-cs"/>
              </a:rPr>
              <a:t>谷歌的</a:t>
            </a:r>
            <a:r>
              <a:rPr lang="en-US" altLang="zh-CN" sz="1200" b="0" i="0" u="none" strike="noStrike" kern="1200" dirty="0" err="1">
                <a:solidFill>
                  <a:schemeClr val="tx1"/>
                </a:solidFill>
                <a:effectLst/>
                <a:latin typeface="+mn-lt"/>
                <a:ea typeface="+mn-ea"/>
                <a:cs typeface="+mn-cs"/>
              </a:rPr>
              <a:t>BigQuery</a:t>
            </a:r>
            <a:r>
              <a:rPr lang="zh-CN" altLang="en-US" sz="1200" b="0" i="0" u="none" strike="noStrike" kern="1200" dirty="0">
                <a:solidFill>
                  <a:schemeClr val="tx1"/>
                </a:solidFill>
                <a:effectLst/>
                <a:latin typeface="+mn-lt"/>
                <a:ea typeface="+mn-ea"/>
                <a:cs typeface="+mn-cs"/>
              </a:rPr>
              <a:t>上提供了数据</a:t>
            </a:r>
            <a:r>
              <a:rPr lang="en-US" altLang="zh-CN" sz="1200" b="0" i="0" u="none" strike="noStrike" kern="1200" dirty="0">
                <a:solidFill>
                  <a:schemeClr val="tx1"/>
                </a:solidFill>
                <a:effectLst/>
                <a:latin typeface="+mn-lt"/>
                <a:ea typeface="+mn-ea"/>
                <a:cs typeface="+mn-cs"/>
              </a:rPr>
              <a:t>API</a:t>
            </a:r>
            <a:r>
              <a:rPr lang="zh-CN" altLang="en-US" sz="1200" b="0" i="0" u="none" strike="noStrike" kern="1200" dirty="0">
                <a:solidFill>
                  <a:schemeClr val="tx1"/>
                </a:solidFill>
                <a:effectLst/>
                <a:latin typeface="+mn-lt"/>
                <a:ea typeface="+mn-ea"/>
                <a:cs typeface="+mn-cs"/>
              </a:rPr>
              <a:t>，这样您可以使用谷歌的分析工具进行分析。</a:t>
            </a:r>
            <a:endParaRPr lang="zh-CN" altLang="en-US" dirty="0"/>
          </a:p>
        </p:txBody>
      </p:sp>
      <p:sp>
        <p:nvSpPr>
          <p:cNvPr id="4" name="灯片编号占位符 3"/>
          <p:cNvSpPr>
            <a:spLocks noGrp="1"/>
          </p:cNvSpPr>
          <p:nvPr>
            <p:ph type="sldNum" sz="quarter" idx="5"/>
          </p:nvPr>
        </p:nvSpPr>
        <p:spPr/>
        <p:txBody>
          <a:bodyPr/>
          <a:lstStyle/>
          <a:p>
            <a:fld id="{CC1A1F17-7385-474D-9A7D-C676C084632C}" type="slidenum">
              <a:rPr lang="zh-CN" altLang="en-US" smtClean="0"/>
              <a:t>6</a:t>
            </a:fld>
            <a:endParaRPr lang="zh-CN" altLang="en-US"/>
          </a:p>
        </p:txBody>
      </p:sp>
    </p:spTree>
    <p:extLst>
      <p:ext uri="{BB962C8B-B14F-4D97-AF65-F5344CB8AC3E}">
        <p14:creationId xmlns:p14="http://schemas.microsoft.com/office/powerpoint/2010/main" val="345778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C1A1F17-7385-474D-9A7D-C676C084632C}" type="slidenum">
              <a:rPr lang="zh-CN" altLang="en-US" smtClean="0"/>
              <a:t>7</a:t>
            </a:fld>
            <a:endParaRPr lang="zh-CN" altLang="en-US"/>
          </a:p>
        </p:txBody>
      </p:sp>
    </p:spTree>
    <p:extLst>
      <p:ext uri="{BB962C8B-B14F-4D97-AF65-F5344CB8AC3E}">
        <p14:creationId xmlns:p14="http://schemas.microsoft.com/office/powerpoint/2010/main" val="211451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C1A1F17-7385-474D-9A7D-C676C084632C}" type="slidenum">
              <a:rPr lang="zh-CN" altLang="en-US" smtClean="0"/>
              <a:t>8</a:t>
            </a:fld>
            <a:endParaRPr lang="zh-CN" altLang="en-US"/>
          </a:p>
        </p:txBody>
      </p:sp>
    </p:spTree>
    <p:extLst>
      <p:ext uri="{BB962C8B-B14F-4D97-AF65-F5344CB8AC3E}">
        <p14:creationId xmlns:p14="http://schemas.microsoft.com/office/powerpoint/2010/main" val="359433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C1A1F17-7385-474D-9A7D-C676C084632C}" type="slidenum">
              <a:rPr lang="zh-CN" altLang="en-US" smtClean="0"/>
              <a:t>9</a:t>
            </a:fld>
            <a:endParaRPr lang="zh-CN" altLang="en-US"/>
          </a:p>
        </p:txBody>
      </p:sp>
    </p:spTree>
    <p:extLst>
      <p:ext uri="{BB962C8B-B14F-4D97-AF65-F5344CB8AC3E}">
        <p14:creationId xmlns:p14="http://schemas.microsoft.com/office/powerpoint/2010/main" val="100339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21B40-415F-422F-9245-FB27D7798A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5AE235-C117-4F12-BE8D-61BA3EC54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1B8A7E-EC81-48C7-B466-7DD4D5EEA103}"/>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DD413303-F974-4BE8-B757-F75996EF74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E56F2D-35CF-4BB2-8032-67C2EF3404E0}"/>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1867768563"/>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73AA2-02F2-4078-8396-F8F247E19E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A60C71-16E9-440C-B6EA-CB3F8AB1DD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BB43FE-058A-41EC-B054-CE44AD3C8813}"/>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C1234598-B171-4CE4-8B20-7376B2C222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442F13-D8D7-47EB-91A2-D91797A92521}"/>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3152182047"/>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0650559-6044-4BB2-9127-345D37D5F0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2CBFEA-BA3E-4DEC-9BC4-445AFDD540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2EA1E2-366E-4EC2-9FCA-81641EFC0C50}"/>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8E3297E4-8912-4C4C-A05F-D371CFF918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55226-3F4B-4FA6-96D7-2DBFDB68BA66}"/>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80698263"/>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E689D-528F-406E-8C79-C6C32B2C42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5BDB7A-7962-4F36-9080-04E86A5C59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8D37AC-2528-445E-89E5-FC804FB80C30}"/>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C04215DC-6621-457E-9805-CC956052DA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D98B09-3FC8-46A2-B11D-6886ECA0F33D}"/>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223892681"/>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F9041-6B17-4109-A6CA-C46BA0742C3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24CAEF-BC56-4CEE-A6F1-8C17D5638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943958-3B88-45EA-9846-8C1A6C5C87D0}"/>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EF0848FF-2778-4861-8B39-2471F8B58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8C2FE-FE20-4786-ACFC-C128536A7676}"/>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2252991599"/>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C556CC-888A-4363-A50A-ED59A9A2AB8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874C1B-AEFB-4D0D-8A69-F5D9B618C0A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83A9919-041F-41C4-884B-E17B0A713F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074B14-B417-4530-9B9A-9049191C9773}"/>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6" name="页脚占位符 5">
            <a:extLst>
              <a:ext uri="{FF2B5EF4-FFF2-40B4-BE49-F238E27FC236}">
                <a16:creationId xmlns:a16="http://schemas.microsoft.com/office/drawing/2014/main" id="{12D46B2F-A56B-4A75-BC85-B6969C4414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683CBA-5A7B-4DE8-A682-ABF8D8EF37F9}"/>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2365343409"/>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353BC-104D-4E27-8820-DBB6EE2D1A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A20C70-DBFC-4937-B26D-8AF48AA4FD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997BBAA-2F2C-4D7D-B366-F36FBD4F962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216DFAE-E1D6-487D-A7C1-BA4209105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4CC9B0C-AF99-471E-AD33-87B9246EC35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E6894B-C0D7-4EF7-A50B-5B6D4A9F572D}"/>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8" name="页脚占位符 7">
            <a:extLst>
              <a:ext uri="{FF2B5EF4-FFF2-40B4-BE49-F238E27FC236}">
                <a16:creationId xmlns:a16="http://schemas.microsoft.com/office/drawing/2014/main" id="{D5819627-254F-4F6E-AB77-757A7788842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BC0423-E6EF-4F20-8339-79FA140F711F}"/>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2728578262"/>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F0E02-960D-44EC-8E3A-6768D688230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D144A2B-AD81-4A45-BE10-55A8991D1EBC}"/>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4" name="页脚占位符 3">
            <a:extLst>
              <a:ext uri="{FF2B5EF4-FFF2-40B4-BE49-F238E27FC236}">
                <a16:creationId xmlns:a16="http://schemas.microsoft.com/office/drawing/2014/main" id="{1DC75B29-554D-4433-B048-76F704AA0D9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06F1FF4-095F-4107-B515-E662F5670141}"/>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1164437825"/>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BE8076-B1B4-4F74-9D7D-AACEC5D6A495}"/>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3" name="页脚占位符 2">
            <a:extLst>
              <a:ext uri="{FF2B5EF4-FFF2-40B4-BE49-F238E27FC236}">
                <a16:creationId xmlns:a16="http://schemas.microsoft.com/office/drawing/2014/main" id="{27524242-B094-4B41-82EA-7460266A1C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27E151-FC62-452C-8F35-3AD64E6F59A5}"/>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2505637396"/>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7F8BE-052D-4CE6-8BAD-F6C31B52F8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367F6D4-FC53-40F6-ABBA-3316DB3D0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731F42-AA7D-4E2E-A3E9-93C54A8F84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F391521-1113-48E6-9282-BA6C50215CDD}"/>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6" name="页脚占位符 5">
            <a:extLst>
              <a:ext uri="{FF2B5EF4-FFF2-40B4-BE49-F238E27FC236}">
                <a16:creationId xmlns:a16="http://schemas.microsoft.com/office/drawing/2014/main" id="{548CC1C6-43FD-4300-A240-98D50E6935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EAD46F-3550-4932-8D0A-4AF2C2BD91D7}"/>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2166627673"/>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BDD17-50F4-461C-A2C1-EC5AA11A43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604408-3B7E-4BD4-ABAB-661C0E95B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B60993-6650-4409-800A-F2A395D95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6311386-A000-4D84-AB38-61BF26C20587}"/>
              </a:ext>
            </a:extLst>
          </p:cNvPr>
          <p:cNvSpPr>
            <a:spLocks noGrp="1"/>
          </p:cNvSpPr>
          <p:nvPr>
            <p:ph type="dt" sz="half" idx="10"/>
          </p:nvPr>
        </p:nvSpPr>
        <p:spPr/>
        <p:txBody>
          <a:bodyPr/>
          <a:lstStyle/>
          <a:p>
            <a:fld id="{3BF4408F-B71E-44BE-BF43-4CBBE9E388AA}" type="datetimeFigureOut">
              <a:rPr lang="zh-CN" altLang="en-US" smtClean="0"/>
              <a:t>2019/11/8</a:t>
            </a:fld>
            <a:endParaRPr lang="zh-CN" altLang="en-US"/>
          </a:p>
        </p:txBody>
      </p:sp>
      <p:sp>
        <p:nvSpPr>
          <p:cNvPr id="6" name="页脚占位符 5">
            <a:extLst>
              <a:ext uri="{FF2B5EF4-FFF2-40B4-BE49-F238E27FC236}">
                <a16:creationId xmlns:a16="http://schemas.microsoft.com/office/drawing/2014/main" id="{C5ED44C8-31C0-4B94-AB60-8090D5832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E959AB-F79C-4F5E-BF58-9711724C0D7A}"/>
              </a:ext>
            </a:extLst>
          </p:cNvPr>
          <p:cNvSpPr>
            <a:spLocks noGrp="1"/>
          </p:cNvSpPr>
          <p:nvPr>
            <p:ph type="sldNum" sz="quarter" idx="12"/>
          </p:nvPr>
        </p:nvSpPr>
        <p:spPr/>
        <p:txBody>
          <a:body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2065638705"/>
      </p:ext>
    </p:extLst>
  </p:cSld>
  <p:clrMapOvr>
    <a:masterClrMapping/>
  </p:clrMapOvr>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A20E4D-2398-40B4-9371-8E781A723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8AA3AC2-787C-4DA4-B230-E4AFD6DBA0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EB06D2-83A2-4802-80FE-02998AFD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F4408F-B71E-44BE-BF43-4CBBE9E388AA}" type="datetimeFigureOut">
              <a:rPr lang="zh-CN" altLang="en-US" smtClean="0"/>
              <a:t>2019/11/8</a:t>
            </a:fld>
            <a:endParaRPr lang="zh-CN" altLang="en-US"/>
          </a:p>
        </p:txBody>
      </p:sp>
      <p:sp>
        <p:nvSpPr>
          <p:cNvPr id="5" name="页脚占位符 4">
            <a:extLst>
              <a:ext uri="{FF2B5EF4-FFF2-40B4-BE49-F238E27FC236}">
                <a16:creationId xmlns:a16="http://schemas.microsoft.com/office/drawing/2014/main" id="{26378E70-9B70-47A3-9AD5-C0BB7378E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576500-5BB4-4AB8-8374-243AD2E0BE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D1D73-A8C1-4762-A141-19E3FAF06A03}" type="slidenum">
              <a:rPr lang="zh-CN" altLang="en-US" smtClean="0"/>
              <a:t>‹#›</a:t>
            </a:fld>
            <a:endParaRPr lang="zh-CN" altLang="en-US"/>
          </a:p>
        </p:txBody>
      </p:sp>
    </p:spTree>
    <p:extLst>
      <p:ext uri="{BB962C8B-B14F-4D97-AF65-F5344CB8AC3E}">
        <p14:creationId xmlns:p14="http://schemas.microsoft.com/office/powerpoint/2010/main" val="117286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Click="0" advTm="0">
        <p14:prism isContent="1"/>
      </p:transition>
    </mc:Choice>
    <mc:Fallback xmlns="">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087374-EF98-4149-BECA-755F2DCF5AED}"/>
              </a:ext>
            </a:extLst>
          </p:cNvPr>
          <p:cNvSpPr/>
          <p:nvPr/>
        </p:nvSpPr>
        <p:spPr>
          <a:xfrm>
            <a:off x="647699" y="749300"/>
            <a:ext cx="2908021" cy="5473700"/>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5" name="矩形 4">
            <a:extLst>
              <a:ext uri="{FF2B5EF4-FFF2-40B4-BE49-F238E27FC236}">
                <a16:creationId xmlns:a16="http://schemas.microsoft.com/office/drawing/2014/main" id="{32FD8E83-C671-4F39-96EB-4A68ECFD3735}"/>
              </a:ext>
            </a:extLst>
          </p:cNvPr>
          <p:cNvSpPr/>
          <p:nvPr/>
        </p:nvSpPr>
        <p:spPr>
          <a:xfrm>
            <a:off x="3819235" y="749300"/>
            <a:ext cx="7719291" cy="5473700"/>
          </a:xfrm>
          <a:prstGeom prst="rect">
            <a:avLst/>
          </a:prstGeom>
          <a:solidFill>
            <a:schemeClr val="bg1"/>
          </a:solidFill>
          <a:ln>
            <a:noFill/>
          </a:ln>
          <a:effectLst>
            <a:outerShdw blurRad="342900" dist="38100" dir="8100000" sx="101000" sy="101000" algn="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仓耳明楷 W03" panose="00000500000000000000" pitchFamily="2" charset="-122"/>
              <a:ea typeface="仓耳明楷 W03" panose="00000500000000000000" pitchFamily="2" charset="-122"/>
            </a:endParaRPr>
          </a:p>
        </p:txBody>
      </p:sp>
      <p:pic>
        <p:nvPicPr>
          <p:cNvPr id="6" name="图片 5">
            <a:extLst>
              <a:ext uri="{FF2B5EF4-FFF2-40B4-BE49-F238E27FC236}">
                <a16:creationId xmlns:a16="http://schemas.microsoft.com/office/drawing/2014/main" id="{2E7674DD-4EDC-4903-9E8F-3B18EFFD1623}"/>
              </a:ext>
            </a:extLst>
          </p:cNvPr>
          <p:cNvPicPr>
            <a:picLocks noChangeAspect="1"/>
          </p:cNvPicPr>
          <p:nvPr/>
        </p:nvPicPr>
        <p:blipFill>
          <a:blip r:embed="rId3"/>
          <a:stretch>
            <a:fillRect/>
          </a:stretch>
        </p:blipFill>
        <p:spPr>
          <a:xfrm>
            <a:off x="10427374" y="762552"/>
            <a:ext cx="1124404" cy="5080000"/>
          </a:xfrm>
          <a:prstGeom prst="rect">
            <a:avLst/>
          </a:prstGeom>
        </p:spPr>
      </p:pic>
      <p:grpSp>
        <p:nvGrpSpPr>
          <p:cNvPr id="2" name="组合 1">
            <a:extLst>
              <a:ext uri="{FF2B5EF4-FFF2-40B4-BE49-F238E27FC236}">
                <a16:creationId xmlns:a16="http://schemas.microsoft.com/office/drawing/2014/main" id="{5BB0190B-BA09-4E47-869D-FA9E2157A02B}"/>
              </a:ext>
            </a:extLst>
          </p:cNvPr>
          <p:cNvGrpSpPr/>
          <p:nvPr/>
        </p:nvGrpSpPr>
        <p:grpSpPr>
          <a:xfrm>
            <a:off x="1793160" y="5218375"/>
            <a:ext cx="636494" cy="113755"/>
            <a:chOff x="1793160" y="5218375"/>
            <a:chExt cx="636494" cy="113755"/>
          </a:xfrm>
        </p:grpSpPr>
        <p:sp>
          <p:nvSpPr>
            <p:cNvPr id="8" name="椭圆 7">
              <a:extLst>
                <a:ext uri="{FF2B5EF4-FFF2-40B4-BE49-F238E27FC236}">
                  <a16:creationId xmlns:a16="http://schemas.microsoft.com/office/drawing/2014/main" id="{9ED60CBF-9A82-407A-9605-ECFA7F94E56E}"/>
                </a:ext>
              </a:extLst>
            </p:cNvPr>
            <p:cNvSpPr/>
            <p:nvPr/>
          </p:nvSpPr>
          <p:spPr>
            <a:xfrm>
              <a:off x="2056675" y="5218375"/>
              <a:ext cx="113755" cy="113755"/>
            </a:xfrm>
            <a:prstGeom prst="ellipse">
              <a:avLst/>
            </a:prstGeom>
            <a:solidFill>
              <a:srgbClr val="002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1" name="椭圆 10">
              <a:extLst>
                <a:ext uri="{FF2B5EF4-FFF2-40B4-BE49-F238E27FC236}">
                  <a16:creationId xmlns:a16="http://schemas.microsoft.com/office/drawing/2014/main" id="{FCE3D40A-3A07-47CC-954D-E2DF1CF02BB0}"/>
                </a:ext>
              </a:extLst>
            </p:cNvPr>
            <p:cNvSpPr/>
            <p:nvPr/>
          </p:nvSpPr>
          <p:spPr>
            <a:xfrm>
              <a:off x="1793160" y="5218375"/>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2" name="椭圆 11">
              <a:extLst>
                <a:ext uri="{FF2B5EF4-FFF2-40B4-BE49-F238E27FC236}">
                  <a16:creationId xmlns:a16="http://schemas.microsoft.com/office/drawing/2014/main" id="{87597060-B854-4FA8-B37C-C0FBCFA0E455}"/>
                </a:ext>
              </a:extLst>
            </p:cNvPr>
            <p:cNvSpPr/>
            <p:nvPr/>
          </p:nvSpPr>
          <p:spPr>
            <a:xfrm>
              <a:off x="2315899" y="5218375"/>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cxnSp>
        <p:nvCxnSpPr>
          <p:cNvPr id="16" name="直接连接符 15">
            <a:extLst>
              <a:ext uri="{FF2B5EF4-FFF2-40B4-BE49-F238E27FC236}">
                <a16:creationId xmlns:a16="http://schemas.microsoft.com/office/drawing/2014/main" id="{EA9609C4-127E-4D7D-8D83-F9406A15F501}"/>
              </a:ext>
            </a:extLst>
          </p:cNvPr>
          <p:cNvCxnSpPr>
            <a:cxnSpLocks/>
          </p:cNvCxnSpPr>
          <p:nvPr/>
        </p:nvCxnSpPr>
        <p:spPr>
          <a:xfrm>
            <a:off x="1729878" y="1514475"/>
            <a:ext cx="723391" cy="0"/>
          </a:xfrm>
          <a:prstGeom prst="line">
            <a:avLst/>
          </a:prstGeom>
          <a:ln w="19050">
            <a:gradFill flip="none" rotWithShape="1">
              <a:gsLst>
                <a:gs pos="55000">
                  <a:schemeClr val="bg1">
                    <a:lumMod val="50000"/>
                  </a:schemeClr>
                </a:gs>
                <a:gs pos="100000">
                  <a:schemeClr val="bg1"/>
                </a:gs>
                <a:gs pos="0">
                  <a:schemeClr val="bg1"/>
                </a:gs>
                <a:gs pos="27000">
                  <a:schemeClr val="bg1">
                    <a:lumMod val="75000"/>
                  </a:schemeClr>
                </a:gs>
                <a:gs pos="80000">
                  <a:schemeClr val="bg1">
                    <a:lumMod val="7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20C929F-578C-4EC4-99B2-4FD1D384C927}"/>
              </a:ext>
            </a:extLst>
          </p:cNvPr>
          <p:cNvSpPr/>
          <p:nvPr/>
        </p:nvSpPr>
        <p:spPr>
          <a:xfrm rot="5400000">
            <a:off x="1265492" y="3224540"/>
            <a:ext cx="1628394" cy="523220"/>
          </a:xfrm>
          <a:prstGeom prst="rect">
            <a:avLst/>
          </a:prstGeom>
        </p:spPr>
        <p:txBody>
          <a:bodyPr wrap="none">
            <a:spAutoFit/>
          </a:bodyPr>
          <a:lstStyle/>
          <a:p>
            <a:r>
              <a:rPr lang="en-US" altLang="zh-CN" sz="2800" spc="300" dirty="0">
                <a:latin typeface="仓耳明楷 W03" panose="00000500000000000000" pitchFamily="2" charset="-122"/>
                <a:ea typeface="仓耳明楷 W03" panose="00000500000000000000" pitchFamily="2" charset="-122"/>
              </a:rPr>
              <a:t>GDELT</a:t>
            </a:r>
            <a:r>
              <a:rPr lang="zh-CN" altLang="en-US" sz="2800" spc="300" dirty="0">
                <a:latin typeface="仓耳明楷 W03" panose="00000500000000000000" pitchFamily="2" charset="-122"/>
                <a:ea typeface="仓耳明楷 W03" panose="00000500000000000000" pitchFamily="2" charset="-122"/>
              </a:rPr>
              <a:t> </a:t>
            </a:r>
          </a:p>
        </p:txBody>
      </p:sp>
      <p:sp>
        <p:nvSpPr>
          <p:cNvPr id="19" name="标题 1">
            <a:extLst>
              <a:ext uri="{FF2B5EF4-FFF2-40B4-BE49-F238E27FC236}">
                <a16:creationId xmlns:a16="http://schemas.microsoft.com/office/drawing/2014/main" id="{35416F66-FFB6-4A45-9B0D-C4DA6840946E}"/>
              </a:ext>
            </a:extLst>
          </p:cNvPr>
          <p:cNvSpPr txBox="1">
            <a:spLocks/>
          </p:cNvSpPr>
          <p:nvPr/>
        </p:nvSpPr>
        <p:spPr>
          <a:xfrm>
            <a:off x="4446469" y="2399317"/>
            <a:ext cx="5340419" cy="20593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7200" b="1" dirty="0">
                <a:latin typeface="汉仪全唐诗简" panose="00020600040101010101" pitchFamily="18" charset="-122"/>
                <a:ea typeface="汉仪全唐诗简" panose="00020600040101010101" pitchFamily="18" charset="-122"/>
              </a:rPr>
              <a:t>谷歌国际新闻事件获取</a:t>
            </a:r>
          </a:p>
        </p:txBody>
      </p:sp>
      <p:sp>
        <p:nvSpPr>
          <p:cNvPr id="20" name="矩形 19">
            <a:extLst>
              <a:ext uri="{FF2B5EF4-FFF2-40B4-BE49-F238E27FC236}">
                <a16:creationId xmlns:a16="http://schemas.microsoft.com/office/drawing/2014/main" id="{0F46B126-D493-48EA-9F2E-B46DA4AC88F4}"/>
              </a:ext>
            </a:extLst>
          </p:cNvPr>
          <p:cNvSpPr/>
          <p:nvPr/>
        </p:nvSpPr>
        <p:spPr>
          <a:xfrm>
            <a:off x="4203420" y="4808910"/>
            <a:ext cx="5340418" cy="523220"/>
          </a:xfrm>
          <a:prstGeom prst="rect">
            <a:avLst/>
          </a:prstGeom>
        </p:spPr>
        <p:txBody>
          <a:bodyPr wrap="square">
            <a:spAutoFit/>
          </a:bodyPr>
          <a:lstStyle/>
          <a:p>
            <a:r>
              <a:rPr lang="zh-CN" altLang="en-US" sz="2800" dirty="0">
                <a:latin typeface="汉仪全唐诗简" panose="00020600040101010101" pitchFamily="18" charset="-122"/>
                <a:ea typeface="汉仪全唐诗简" panose="00020600040101010101" pitchFamily="18" charset="-122"/>
              </a:rPr>
              <a:t>小组成员：王珺熠 黄舒成 符  均</a:t>
            </a:r>
          </a:p>
        </p:txBody>
      </p:sp>
    </p:spTree>
    <p:extLst>
      <p:ext uri="{BB962C8B-B14F-4D97-AF65-F5344CB8AC3E}">
        <p14:creationId xmlns:p14="http://schemas.microsoft.com/office/powerpoint/2010/main" val="2651425826"/>
      </p:ext>
    </p:extLst>
  </p:cSld>
  <p:clrMapOvr>
    <a:masterClrMapping/>
  </p:clrMapOvr>
  <mc:AlternateContent xmlns:mc="http://schemas.openxmlformats.org/markup-compatibility/2006" xmlns:p14="http://schemas.microsoft.com/office/powerpoint/2010/main">
    <mc:Choice Requires="p14">
      <p:transition spd="slow" p14:dur="1750" advClick="0" advTm="0">
        <p14:prism isContent="1"/>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16" presetClass="entr" presetSubtype="37"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outVertical)">
                                      <p:cBhvr>
                                        <p:cTn id="13" dur="750"/>
                                        <p:tgtEl>
                                          <p:spTgt spid="1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750"/>
                                        <p:tgtEl>
                                          <p:spTgt spid="17"/>
                                        </p:tgtEl>
                                      </p:cBhvr>
                                    </p:animEffect>
                                  </p:childTnLst>
                                </p:cTn>
                              </p:par>
                            </p:childTnLst>
                          </p:cTn>
                        </p:par>
                        <p:par>
                          <p:cTn id="18" fill="hold">
                            <p:stCondLst>
                              <p:cond delay="2250"/>
                            </p:stCondLst>
                            <p:childTnLst>
                              <p:par>
                                <p:cTn id="19" presetID="16" presetClass="entr" presetSubtype="37"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outVertical)">
                                      <p:cBhvr>
                                        <p:cTn id="21" dur="750"/>
                                        <p:tgtEl>
                                          <p:spTgt spid="2"/>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750" fill="hold"/>
                                        <p:tgtEl>
                                          <p:spTgt spid="5"/>
                                        </p:tgtEl>
                                        <p:attrNameLst>
                                          <p:attrName>ppt_w</p:attrName>
                                        </p:attrNameLst>
                                      </p:cBhvr>
                                      <p:tavLst>
                                        <p:tav tm="0">
                                          <p:val>
                                            <p:fltVal val="0"/>
                                          </p:val>
                                        </p:tav>
                                        <p:tav tm="100000">
                                          <p:val>
                                            <p:strVal val="#ppt_w"/>
                                          </p:val>
                                        </p:tav>
                                      </p:tavLst>
                                    </p:anim>
                                    <p:anim calcmode="lin" valueType="num">
                                      <p:cBhvr>
                                        <p:cTn id="26" dur="750" fill="hold"/>
                                        <p:tgtEl>
                                          <p:spTgt spid="5"/>
                                        </p:tgtEl>
                                        <p:attrNameLst>
                                          <p:attrName>ppt_h</p:attrName>
                                        </p:attrNameLst>
                                      </p:cBhvr>
                                      <p:tavLst>
                                        <p:tav tm="0">
                                          <p:val>
                                            <p:fltVal val="0"/>
                                          </p:val>
                                        </p:tav>
                                        <p:tav tm="100000">
                                          <p:val>
                                            <p:strVal val="#ppt_h"/>
                                          </p:val>
                                        </p:tav>
                                      </p:tavLst>
                                    </p:anim>
                                    <p:animEffect transition="in" filter="fade">
                                      <p:cBhvr>
                                        <p:cTn id="27" dur="750"/>
                                        <p:tgtEl>
                                          <p:spTgt spid="5"/>
                                        </p:tgtEl>
                                      </p:cBhvr>
                                    </p:animEffect>
                                  </p:childTnLst>
                                </p:cTn>
                              </p:par>
                            </p:childTnLst>
                          </p:cTn>
                        </p:par>
                        <p:par>
                          <p:cTn id="28" fill="hold">
                            <p:stCondLst>
                              <p:cond delay="375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750"/>
                                        <p:tgtEl>
                                          <p:spTgt spid="6"/>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750"/>
                                        <p:tgtEl>
                                          <p:spTgt spid="19"/>
                                        </p:tgtEl>
                                      </p:cBhvr>
                                    </p:animEffect>
                                  </p:childTnLst>
                                </p:cTn>
                              </p:par>
                            </p:childTnLst>
                          </p:cTn>
                        </p:par>
                        <p:par>
                          <p:cTn id="36" fill="hold">
                            <p:stCondLst>
                              <p:cond delay="525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p:bldP spid="19"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6B330FD-F756-4D5B-8C33-3395CB0041F9}"/>
              </a:ext>
            </a:extLst>
          </p:cNvPr>
          <p:cNvSpPr/>
          <p:nvPr/>
        </p:nvSpPr>
        <p:spPr>
          <a:xfrm>
            <a:off x="565128" y="289059"/>
            <a:ext cx="220795" cy="52322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D1C205-49A9-4919-A77D-AA9FDB850989}"/>
              </a:ext>
            </a:extLst>
          </p:cNvPr>
          <p:cNvSpPr txBox="1"/>
          <p:nvPr/>
        </p:nvSpPr>
        <p:spPr>
          <a:xfrm>
            <a:off x="875811" y="382650"/>
            <a:ext cx="3709252" cy="523220"/>
          </a:xfrm>
          <a:prstGeom prst="rect">
            <a:avLst/>
          </a:prstGeom>
          <a:noFill/>
        </p:spPr>
        <p:txBody>
          <a:bodyPr wrap="square" rtlCol="0">
            <a:spAutoFit/>
          </a:bodyPr>
          <a:lstStyle/>
          <a:p>
            <a:pPr lvl="0">
              <a:defRPr/>
            </a:pPr>
            <a:r>
              <a:rPr lang="en-US" altLang="zh-CN"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FOUR</a:t>
            </a:r>
            <a:r>
              <a:rPr lang="zh-CN" altLang="en-US"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完成情况</a:t>
            </a:r>
          </a:p>
        </p:txBody>
      </p:sp>
      <p:grpSp>
        <p:nvGrpSpPr>
          <p:cNvPr id="2" name="组合 1">
            <a:extLst>
              <a:ext uri="{FF2B5EF4-FFF2-40B4-BE49-F238E27FC236}">
                <a16:creationId xmlns:a16="http://schemas.microsoft.com/office/drawing/2014/main" id="{58DF234D-4289-4D33-A3AC-FD407FD25B7B}"/>
              </a:ext>
            </a:extLst>
          </p:cNvPr>
          <p:cNvGrpSpPr/>
          <p:nvPr/>
        </p:nvGrpSpPr>
        <p:grpSpPr>
          <a:xfrm>
            <a:off x="6388102" y="2277450"/>
            <a:ext cx="5128375" cy="1913549"/>
            <a:chOff x="6388102" y="2278399"/>
            <a:chExt cx="5128375" cy="1913549"/>
          </a:xfrm>
        </p:grpSpPr>
        <p:sp>
          <p:nvSpPr>
            <p:cNvPr id="101" name="矩形 100">
              <a:extLst>
                <a:ext uri="{FF2B5EF4-FFF2-40B4-BE49-F238E27FC236}">
                  <a16:creationId xmlns:a16="http://schemas.microsoft.com/office/drawing/2014/main" id="{781F0D5D-2973-4340-9FA7-4B1D4C2E24FD}"/>
                </a:ext>
              </a:extLst>
            </p:cNvPr>
            <p:cNvSpPr/>
            <p:nvPr/>
          </p:nvSpPr>
          <p:spPr>
            <a:xfrm>
              <a:off x="6388102" y="2278399"/>
              <a:ext cx="5128375" cy="1913549"/>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nvGrpSpPr>
            <p:cNvPr id="9" name="组合 8">
              <a:extLst>
                <a:ext uri="{FF2B5EF4-FFF2-40B4-BE49-F238E27FC236}">
                  <a16:creationId xmlns:a16="http://schemas.microsoft.com/office/drawing/2014/main" id="{51B729D4-1FC8-4985-934F-AB03193C46C8}"/>
                </a:ext>
              </a:extLst>
            </p:cNvPr>
            <p:cNvGrpSpPr/>
            <p:nvPr/>
          </p:nvGrpSpPr>
          <p:grpSpPr>
            <a:xfrm>
              <a:off x="6619337" y="3025420"/>
              <a:ext cx="596276" cy="525484"/>
              <a:chOff x="6878302" y="1721899"/>
              <a:chExt cx="1068506" cy="941649"/>
            </a:xfrm>
            <a:solidFill>
              <a:srgbClr val="465373"/>
            </a:solidFill>
          </p:grpSpPr>
          <p:grpSp>
            <p:nvGrpSpPr>
              <p:cNvPr id="86" name="组合 85">
                <a:extLst>
                  <a:ext uri="{FF2B5EF4-FFF2-40B4-BE49-F238E27FC236}">
                    <a16:creationId xmlns:a16="http://schemas.microsoft.com/office/drawing/2014/main" id="{A6B65D86-1066-49C3-81B7-62A1D5BE4093}"/>
                  </a:ext>
                </a:extLst>
              </p:cNvPr>
              <p:cNvGrpSpPr/>
              <p:nvPr/>
            </p:nvGrpSpPr>
            <p:grpSpPr>
              <a:xfrm>
                <a:off x="6922215" y="2385445"/>
                <a:ext cx="219554" cy="278103"/>
                <a:chOff x="6922215" y="2385445"/>
                <a:chExt cx="219554" cy="278103"/>
              </a:xfrm>
              <a:grpFill/>
            </p:grpSpPr>
            <p:sp>
              <p:nvSpPr>
                <p:cNvPr id="87" name="Oval 109">
                  <a:extLst>
                    <a:ext uri="{FF2B5EF4-FFF2-40B4-BE49-F238E27FC236}">
                      <a16:creationId xmlns:a16="http://schemas.microsoft.com/office/drawing/2014/main" id="{933E8DA3-D351-420D-8F45-14D5FE60F4F7}"/>
                    </a:ext>
                  </a:extLst>
                </p:cNvPr>
                <p:cNvSpPr>
                  <a:spLocks noChangeArrowheads="1"/>
                </p:cNvSpPr>
                <p:nvPr/>
              </p:nvSpPr>
              <p:spPr bwMode="auto">
                <a:xfrm>
                  <a:off x="6946608" y="2385445"/>
                  <a:ext cx="161009" cy="161006"/>
                </a:xfrm>
                <a:prstGeom prst="ellipse">
                  <a:avLst/>
                </a:pr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88" name="Freeform 110">
                  <a:extLst>
                    <a:ext uri="{FF2B5EF4-FFF2-40B4-BE49-F238E27FC236}">
                      <a16:creationId xmlns:a16="http://schemas.microsoft.com/office/drawing/2014/main" id="{FFA24065-8F6E-4635-A0A0-72F36DCD1568}"/>
                    </a:ext>
                  </a:extLst>
                </p:cNvPr>
                <p:cNvSpPr/>
                <p:nvPr/>
              </p:nvSpPr>
              <p:spPr bwMode="auto">
                <a:xfrm>
                  <a:off x="6922215" y="2565968"/>
                  <a:ext cx="219554" cy="97580"/>
                </a:xfrm>
                <a:custGeom>
                  <a:avLst/>
                  <a:gdLst>
                    <a:gd name="T0" fmla="*/ 16 w 32"/>
                    <a:gd name="T1" fmla="*/ 0 h 14"/>
                    <a:gd name="T2" fmla="*/ 0 w 32"/>
                    <a:gd name="T3" fmla="*/ 14 h 14"/>
                    <a:gd name="T4" fmla="*/ 32 w 32"/>
                    <a:gd name="T5" fmla="*/ 14 h 14"/>
                    <a:gd name="T6" fmla="*/ 16 w 32"/>
                    <a:gd name="T7" fmla="*/ 0 h 14"/>
                  </a:gdLst>
                  <a:ahLst/>
                  <a:cxnLst>
                    <a:cxn ang="0">
                      <a:pos x="T0" y="T1"/>
                    </a:cxn>
                    <a:cxn ang="0">
                      <a:pos x="T2" y="T3"/>
                    </a:cxn>
                    <a:cxn ang="0">
                      <a:pos x="T4" y="T5"/>
                    </a:cxn>
                    <a:cxn ang="0">
                      <a:pos x="T6" y="T7"/>
                    </a:cxn>
                  </a:cxnLst>
                  <a:rect l="0" t="0" r="r" b="b"/>
                  <a:pathLst>
                    <a:path w="32" h="14">
                      <a:moveTo>
                        <a:pt x="16" y="0"/>
                      </a:moveTo>
                      <a:cubicBezTo>
                        <a:pt x="8" y="0"/>
                        <a:pt x="1" y="7"/>
                        <a:pt x="0" y="14"/>
                      </a:cubicBezTo>
                      <a:cubicBezTo>
                        <a:pt x="32" y="14"/>
                        <a:pt x="32" y="14"/>
                        <a:pt x="32" y="14"/>
                      </a:cubicBezTo>
                      <a:cubicBezTo>
                        <a:pt x="31" y="7"/>
                        <a:pt x="24" y="0"/>
                        <a:pt x="16" y="0"/>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grpSp>
            <p:nvGrpSpPr>
              <p:cNvPr id="89" name="组合 88">
                <a:extLst>
                  <a:ext uri="{FF2B5EF4-FFF2-40B4-BE49-F238E27FC236}">
                    <a16:creationId xmlns:a16="http://schemas.microsoft.com/office/drawing/2014/main" id="{E25D65A8-AEB2-482D-8095-BF8A689876E1}"/>
                  </a:ext>
                </a:extLst>
              </p:cNvPr>
              <p:cNvGrpSpPr/>
              <p:nvPr/>
            </p:nvGrpSpPr>
            <p:grpSpPr>
              <a:xfrm>
                <a:off x="7171043" y="2385445"/>
                <a:ext cx="229315" cy="278103"/>
                <a:chOff x="7171043" y="2385445"/>
                <a:chExt cx="229315" cy="278103"/>
              </a:xfrm>
              <a:grpFill/>
            </p:grpSpPr>
            <p:sp>
              <p:nvSpPr>
                <p:cNvPr id="90" name="Oval 111">
                  <a:extLst>
                    <a:ext uri="{FF2B5EF4-FFF2-40B4-BE49-F238E27FC236}">
                      <a16:creationId xmlns:a16="http://schemas.microsoft.com/office/drawing/2014/main" id="{165A1199-0983-4926-9787-CB8D90F8C4DA}"/>
                    </a:ext>
                  </a:extLst>
                </p:cNvPr>
                <p:cNvSpPr>
                  <a:spLocks noChangeArrowheads="1"/>
                </p:cNvSpPr>
                <p:nvPr/>
              </p:nvSpPr>
              <p:spPr bwMode="auto">
                <a:xfrm>
                  <a:off x="7205198" y="2385445"/>
                  <a:ext cx="161006" cy="161006"/>
                </a:xfrm>
                <a:prstGeom prst="ellipse">
                  <a:avLst/>
                </a:pr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91" name="Freeform 112">
                  <a:extLst>
                    <a:ext uri="{FF2B5EF4-FFF2-40B4-BE49-F238E27FC236}">
                      <a16:creationId xmlns:a16="http://schemas.microsoft.com/office/drawing/2014/main" id="{3FA8BF8C-D9DE-4115-ADA8-DA3B153FA183}"/>
                    </a:ext>
                  </a:extLst>
                </p:cNvPr>
                <p:cNvSpPr/>
                <p:nvPr/>
              </p:nvSpPr>
              <p:spPr bwMode="auto">
                <a:xfrm>
                  <a:off x="7171043" y="2565968"/>
                  <a:ext cx="229315" cy="97580"/>
                </a:xfrm>
                <a:custGeom>
                  <a:avLst/>
                  <a:gdLst>
                    <a:gd name="T0" fmla="*/ 17 w 33"/>
                    <a:gd name="T1" fmla="*/ 0 h 14"/>
                    <a:gd name="T2" fmla="*/ 0 w 33"/>
                    <a:gd name="T3" fmla="*/ 14 h 14"/>
                    <a:gd name="T4" fmla="*/ 33 w 33"/>
                    <a:gd name="T5" fmla="*/ 14 h 14"/>
                    <a:gd name="T6" fmla="*/ 17 w 33"/>
                    <a:gd name="T7" fmla="*/ 0 h 14"/>
                  </a:gdLst>
                  <a:ahLst/>
                  <a:cxnLst>
                    <a:cxn ang="0">
                      <a:pos x="T0" y="T1"/>
                    </a:cxn>
                    <a:cxn ang="0">
                      <a:pos x="T2" y="T3"/>
                    </a:cxn>
                    <a:cxn ang="0">
                      <a:pos x="T4" y="T5"/>
                    </a:cxn>
                    <a:cxn ang="0">
                      <a:pos x="T6" y="T7"/>
                    </a:cxn>
                  </a:cxnLst>
                  <a:rect l="0" t="0" r="r" b="b"/>
                  <a:pathLst>
                    <a:path w="33" h="14">
                      <a:moveTo>
                        <a:pt x="17" y="0"/>
                      </a:moveTo>
                      <a:cubicBezTo>
                        <a:pt x="8" y="0"/>
                        <a:pt x="2" y="7"/>
                        <a:pt x="0" y="14"/>
                      </a:cubicBezTo>
                      <a:cubicBezTo>
                        <a:pt x="33" y="14"/>
                        <a:pt x="33" y="14"/>
                        <a:pt x="33" y="14"/>
                      </a:cubicBezTo>
                      <a:cubicBezTo>
                        <a:pt x="32" y="7"/>
                        <a:pt x="25" y="0"/>
                        <a:pt x="17" y="0"/>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grpSp>
            <p:nvGrpSpPr>
              <p:cNvPr id="92" name="组合 91">
                <a:extLst>
                  <a:ext uri="{FF2B5EF4-FFF2-40B4-BE49-F238E27FC236}">
                    <a16:creationId xmlns:a16="http://schemas.microsoft.com/office/drawing/2014/main" id="{E0734807-B9A1-4152-A8F9-706FC0E79051}"/>
                  </a:ext>
                </a:extLst>
              </p:cNvPr>
              <p:cNvGrpSpPr/>
              <p:nvPr/>
            </p:nvGrpSpPr>
            <p:grpSpPr>
              <a:xfrm>
                <a:off x="7424752" y="2385445"/>
                <a:ext cx="229315" cy="278103"/>
                <a:chOff x="7424752" y="2385445"/>
                <a:chExt cx="229315" cy="278103"/>
              </a:xfrm>
              <a:grpFill/>
            </p:grpSpPr>
            <p:sp>
              <p:nvSpPr>
                <p:cNvPr id="93" name="Oval 113">
                  <a:extLst>
                    <a:ext uri="{FF2B5EF4-FFF2-40B4-BE49-F238E27FC236}">
                      <a16:creationId xmlns:a16="http://schemas.microsoft.com/office/drawing/2014/main" id="{615DEF3F-3D40-42EF-9B73-74D993A7D3F3}"/>
                    </a:ext>
                  </a:extLst>
                </p:cNvPr>
                <p:cNvSpPr>
                  <a:spLocks noChangeArrowheads="1"/>
                </p:cNvSpPr>
                <p:nvPr/>
              </p:nvSpPr>
              <p:spPr bwMode="auto">
                <a:xfrm>
                  <a:off x="7458906" y="2385445"/>
                  <a:ext cx="161006" cy="161006"/>
                </a:xfrm>
                <a:prstGeom prst="ellipse">
                  <a:avLst/>
                </a:pr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94" name="Freeform 114">
                  <a:extLst>
                    <a:ext uri="{FF2B5EF4-FFF2-40B4-BE49-F238E27FC236}">
                      <a16:creationId xmlns:a16="http://schemas.microsoft.com/office/drawing/2014/main" id="{209702A0-61CD-4D86-89D9-486EB8F6C73F}"/>
                    </a:ext>
                  </a:extLst>
                </p:cNvPr>
                <p:cNvSpPr/>
                <p:nvPr/>
              </p:nvSpPr>
              <p:spPr bwMode="auto">
                <a:xfrm>
                  <a:off x="7424752" y="2565968"/>
                  <a:ext cx="229315" cy="97580"/>
                </a:xfrm>
                <a:custGeom>
                  <a:avLst/>
                  <a:gdLst>
                    <a:gd name="T0" fmla="*/ 16 w 33"/>
                    <a:gd name="T1" fmla="*/ 0 h 14"/>
                    <a:gd name="T2" fmla="*/ 0 w 33"/>
                    <a:gd name="T3" fmla="*/ 14 h 14"/>
                    <a:gd name="T4" fmla="*/ 33 w 33"/>
                    <a:gd name="T5" fmla="*/ 14 h 14"/>
                    <a:gd name="T6" fmla="*/ 16 w 33"/>
                    <a:gd name="T7" fmla="*/ 0 h 14"/>
                  </a:gdLst>
                  <a:ahLst/>
                  <a:cxnLst>
                    <a:cxn ang="0">
                      <a:pos x="T0" y="T1"/>
                    </a:cxn>
                    <a:cxn ang="0">
                      <a:pos x="T2" y="T3"/>
                    </a:cxn>
                    <a:cxn ang="0">
                      <a:pos x="T4" y="T5"/>
                    </a:cxn>
                    <a:cxn ang="0">
                      <a:pos x="T6" y="T7"/>
                    </a:cxn>
                  </a:cxnLst>
                  <a:rect l="0" t="0" r="r" b="b"/>
                  <a:pathLst>
                    <a:path w="33" h="14">
                      <a:moveTo>
                        <a:pt x="16" y="0"/>
                      </a:moveTo>
                      <a:cubicBezTo>
                        <a:pt x="8" y="0"/>
                        <a:pt x="1" y="7"/>
                        <a:pt x="0" y="14"/>
                      </a:cubicBezTo>
                      <a:cubicBezTo>
                        <a:pt x="33" y="14"/>
                        <a:pt x="33" y="14"/>
                        <a:pt x="33" y="14"/>
                      </a:cubicBezTo>
                      <a:cubicBezTo>
                        <a:pt x="31" y="7"/>
                        <a:pt x="25" y="0"/>
                        <a:pt x="16" y="0"/>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grpSp>
            <p:nvGrpSpPr>
              <p:cNvPr id="95" name="组合 94">
                <a:extLst>
                  <a:ext uri="{FF2B5EF4-FFF2-40B4-BE49-F238E27FC236}">
                    <a16:creationId xmlns:a16="http://schemas.microsoft.com/office/drawing/2014/main" id="{11F9819B-BF03-40F1-B51B-484E87D6F06E}"/>
                  </a:ext>
                </a:extLst>
              </p:cNvPr>
              <p:cNvGrpSpPr/>
              <p:nvPr/>
            </p:nvGrpSpPr>
            <p:grpSpPr>
              <a:xfrm>
                <a:off x="7683341" y="2385445"/>
                <a:ext cx="219554" cy="278103"/>
                <a:chOff x="7683341" y="2385445"/>
                <a:chExt cx="219554" cy="278103"/>
              </a:xfrm>
              <a:grpFill/>
            </p:grpSpPr>
            <p:sp>
              <p:nvSpPr>
                <p:cNvPr id="96" name="Oval 115">
                  <a:extLst>
                    <a:ext uri="{FF2B5EF4-FFF2-40B4-BE49-F238E27FC236}">
                      <a16:creationId xmlns:a16="http://schemas.microsoft.com/office/drawing/2014/main" id="{952AA98D-AFAD-4D00-A1DF-CC45F44FCE60}"/>
                    </a:ext>
                  </a:extLst>
                </p:cNvPr>
                <p:cNvSpPr>
                  <a:spLocks noChangeArrowheads="1"/>
                </p:cNvSpPr>
                <p:nvPr/>
              </p:nvSpPr>
              <p:spPr bwMode="auto">
                <a:xfrm>
                  <a:off x="7717493" y="2385445"/>
                  <a:ext cx="161009" cy="161006"/>
                </a:xfrm>
                <a:prstGeom prst="ellipse">
                  <a:avLst/>
                </a:pr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97" name="Freeform 116">
                  <a:extLst>
                    <a:ext uri="{FF2B5EF4-FFF2-40B4-BE49-F238E27FC236}">
                      <a16:creationId xmlns:a16="http://schemas.microsoft.com/office/drawing/2014/main" id="{FF89543E-500D-49BD-9BC8-B1E95AC56E27}"/>
                    </a:ext>
                  </a:extLst>
                </p:cNvPr>
                <p:cNvSpPr/>
                <p:nvPr/>
              </p:nvSpPr>
              <p:spPr bwMode="auto">
                <a:xfrm>
                  <a:off x="7683341" y="2565968"/>
                  <a:ext cx="219554" cy="97580"/>
                </a:xfrm>
                <a:custGeom>
                  <a:avLst/>
                  <a:gdLst>
                    <a:gd name="T0" fmla="*/ 16 w 32"/>
                    <a:gd name="T1" fmla="*/ 0 h 14"/>
                    <a:gd name="T2" fmla="*/ 0 w 32"/>
                    <a:gd name="T3" fmla="*/ 14 h 14"/>
                    <a:gd name="T4" fmla="*/ 32 w 32"/>
                    <a:gd name="T5" fmla="*/ 14 h 14"/>
                    <a:gd name="T6" fmla="*/ 16 w 32"/>
                    <a:gd name="T7" fmla="*/ 0 h 14"/>
                  </a:gdLst>
                  <a:ahLst/>
                  <a:cxnLst>
                    <a:cxn ang="0">
                      <a:pos x="T0" y="T1"/>
                    </a:cxn>
                    <a:cxn ang="0">
                      <a:pos x="T2" y="T3"/>
                    </a:cxn>
                    <a:cxn ang="0">
                      <a:pos x="T4" y="T5"/>
                    </a:cxn>
                    <a:cxn ang="0">
                      <a:pos x="T6" y="T7"/>
                    </a:cxn>
                  </a:cxnLst>
                  <a:rect l="0" t="0" r="r" b="b"/>
                  <a:pathLst>
                    <a:path w="32" h="14">
                      <a:moveTo>
                        <a:pt x="16" y="0"/>
                      </a:moveTo>
                      <a:cubicBezTo>
                        <a:pt x="8" y="0"/>
                        <a:pt x="1" y="7"/>
                        <a:pt x="0" y="14"/>
                      </a:cubicBezTo>
                      <a:cubicBezTo>
                        <a:pt x="32" y="14"/>
                        <a:pt x="32" y="14"/>
                        <a:pt x="32" y="14"/>
                      </a:cubicBezTo>
                      <a:cubicBezTo>
                        <a:pt x="31" y="7"/>
                        <a:pt x="24" y="0"/>
                        <a:pt x="16" y="0"/>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sp>
            <p:nvSpPr>
              <p:cNvPr id="98" name="Freeform 117">
                <a:extLst>
                  <a:ext uri="{FF2B5EF4-FFF2-40B4-BE49-F238E27FC236}">
                    <a16:creationId xmlns:a16="http://schemas.microsoft.com/office/drawing/2014/main" id="{71D8431A-C205-441A-BD6D-4D13480E4415}"/>
                  </a:ext>
                </a:extLst>
              </p:cNvPr>
              <p:cNvSpPr>
                <a:spLocks noEditPoints="1"/>
              </p:cNvSpPr>
              <p:nvPr/>
            </p:nvSpPr>
            <p:spPr bwMode="auto">
              <a:xfrm>
                <a:off x="6878302" y="1721899"/>
                <a:ext cx="1068506" cy="614756"/>
              </a:xfrm>
              <a:custGeom>
                <a:avLst/>
                <a:gdLst>
                  <a:gd name="T0" fmla="*/ 77 w 154"/>
                  <a:gd name="T1" fmla="*/ 4 h 89"/>
                  <a:gd name="T2" fmla="*/ 0 w 154"/>
                  <a:gd name="T3" fmla="*/ 0 h 89"/>
                  <a:gd name="T4" fmla="*/ 0 w 154"/>
                  <a:gd name="T5" fmla="*/ 89 h 89"/>
                  <a:gd name="T6" fmla="*/ 77 w 154"/>
                  <a:gd name="T7" fmla="*/ 86 h 89"/>
                  <a:gd name="T8" fmla="*/ 154 w 154"/>
                  <a:gd name="T9" fmla="*/ 89 h 89"/>
                  <a:gd name="T10" fmla="*/ 154 w 154"/>
                  <a:gd name="T11" fmla="*/ 0 h 89"/>
                  <a:gd name="T12" fmla="*/ 77 w 154"/>
                  <a:gd name="T13" fmla="*/ 4 h 89"/>
                  <a:gd name="T14" fmla="*/ 145 w 154"/>
                  <a:gd name="T15" fmla="*/ 83 h 89"/>
                  <a:gd name="T16" fmla="*/ 77 w 154"/>
                  <a:gd name="T17" fmla="*/ 80 h 89"/>
                  <a:gd name="T18" fmla="*/ 9 w 154"/>
                  <a:gd name="T19" fmla="*/ 83 h 89"/>
                  <a:gd name="T20" fmla="*/ 9 w 154"/>
                  <a:gd name="T21" fmla="*/ 6 h 89"/>
                  <a:gd name="T22" fmla="*/ 77 w 154"/>
                  <a:gd name="T23" fmla="*/ 10 h 89"/>
                  <a:gd name="T24" fmla="*/ 145 w 154"/>
                  <a:gd name="T25" fmla="*/ 6 h 89"/>
                  <a:gd name="T26" fmla="*/ 145 w 154"/>
                  <a:gd name="T27" fmla="*/ 8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4" h="89">
                    <a:moveTo>
                      <a:pt x="77" y="4"/>
                    </a:moveTo>
                    <a:cubicBezTo>
                      <a:pt x="0" y="0"/>
                      <a:pt x="0" y="0"/>
                      <a:pt x="0" y="0"/>
                    </a:cubicBezTo>
                    <a:cubicBezTo>
                      <a:pt x="0" y="89"/>
                      <a:pt x="0" y="89"/>
                      <a:pt x="0" y="89"/>
                    </a:cubicBezTo>
                    <a:cubicBezTo>
                      <a:pt x="77" y="86"/>
                      <a:pt x="77" y="86"/>
                      <a:pt x="77" y="86"/>
                    </a:cubicBezTo>
                    <a:cubicBezTo>
                      <a:pt x="154" y="89"/>
                      <a:pt x="154" y="89"/>
                      <a:pt x="154" y="89"/>
                    </a:cubicBezTo>
                    <a:cubicBezTo>
                      <a:pt x="154" y="0"/>
                      <a:pt x="154" y="0"/>
                      <a:pt x="154" y="0"/>
                    </a:cubicBezTo>
                    <a:lnTo>
                      <a:pt x="77" y="4"/>
                    </a:lnTo>
                    <a:close/>
                    <a:moveTo>
                      <a:pt x="145" y="83"/>
                    </a:moveTo>
                    <a:cubicBezTo>
                      <a:pt x="142" y="83"/>
                      <a:pt x="77" y="80"/>
                      <a:pt x="77" y="80"/>
                    </a:cubicBezTo>
                    <a:cubicBezTo>
                      <a:pt x="77" y="80"/>
                      <a:pt x="12" y="83"/>
                      <a:pt x="9" y="83"/>
                    </a:cubicBezTo>
                    <a:cubicBezTo>
                      <a:pt x="9" y="80"/>
                      <a:pt x="9" y="9"/>
                      <a:pt x="9" y="6"/>
                    </a:cubicBezTo>
                    <a:cubicBezTo>
                      <a:pt x="12" y="6"/>
                      <a:pt x="77" y="10"/>
                      <a:pt x="77" y="10"/>
                    </a:cubicBezTo>
                    <a:cubicBezTo>
                      <a:pt x="77" y="10"/>
                      <a:pt x="142" y="6"/>
                      <a:pt x="145" y="6"/>
                    </a:cubicBezTo>
                    <a:cubicBezTo>
                      <a:pt x="145" y="9"/>
                      <a:pt x="145" y="80"/>
                      <a:pt x="145" y="83"/>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grpSp>
          <p:nvGrpSpPr>
            <p:cNvPr id="103" name="组合 102">
              <a:extLst>
                <a:ext uri="{FF2B5EF4-FFF2-40B4-BE49-F238E27FC236}">
                  <a16:creationId xmlns:a16="http://schemas.microsoft.com/office/drawing/2014/main" id="{7589BB7F-4C66-416C-8B84-67CE0E7D9DFD}"/>
                </a:ext>
              </a:extLst>
            </p:cNvPr>
            <p:cNvGrpSpPr/>
            <p:nvPr/>
          </p:nvGrpSpPr>
          <p:grpSpPr>
            <a:xfrm>
              <a:off x="7347322" y="2427327"/>
              <a:ext cx="3910823" cy="1217128"/>
              <a:chOff x="6191073" y="1648364"/>
              <a:chExt cx="3910823" cy="1217128"/>
            </a:xfrm>
          </p:grpSpPr>
          <p:sp>
            <p:nvSpPr>
              <p:cNvPr id="104" name="矩形 103">
                <a:extLst>
                  <a:ext uri="{FF2B5EF4-FFF2-40B4-BE49-F238E27FC236}">
                    <a16:creationId xmlns:a16="http://schemas.microsoft.com/office/drawing/2014/main" id="{E8AA2838-FF1A-46FD-B8BF-1B2F329DF2B3}"/>
                  </a:ext>
                </a:extLst>
              </p:cNvPr>
              <p:cNvSpPr/>
              <p:nvPr/>
            </p:nvSpPr>
            <p:spPr>
              <a:xfrm>
                <a:off x="6191073" y="1648364"/>
                <a:ext cx="3910823" cy="941155"/>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某日所有数据，统计出发生在各地区的新闻数量</a:t>
                </a:r>
                <a:endPar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105" name="文本框 104">
                <a:extLst>
                  <a:ext uri="{FF2B5EF4-FFF2-40B4-BE49-F238E27FC236}">
                    <a16:creationId xmlns:a16="http://schemas.microsoft.com/office/drawing/2014/main" id="{18E466E7-FAE9-4C59-9CF3-62D24829DBE8}"/>
                  </a:ext>
                </a:extLst>
              </p:cNvPr>
              <p:cNvSpPr txBox="1"/>
              <p:nvPr/>
            </p:nvSpPr>
            <p:spPr>
              <a:xfrm>
                <a:off x="6203445" y="2518859"/>
                <a:ext cx="3440930" cy="346633"/>
              </a:xfrm>
              <a:prstGeom prst="rect">
                <a:avLst/>
              </a:prstGeom>
              <a:noFill/>
            </p:spPr>
            <p:txBody>
              <a:bodyPr wrap="square" rtlCol="0">
                <a:spAutoFit/>
                <a:scene3d>
                  <a:camera prst="orthographicFront"/>
                  <a:lightRig rig="threePt" dir="t"/>
                </a:scene3d>
                <a:sp3d contourW="12700"/>
              </a:bodyPr>
              <a:lstStyle/>
              <a:p>
                <a:pPr lvl="0">
                  <a:lnSpc>
                    <a:spcPts val="2200"/>
                  </a:lnSpc>
                  <a:defRPr/>
                </a:pPr>
                <a:r>
                  <a:rPr lang="zh-CN" altLang="en-US"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rPr>
                  <a:t>输入指定日期，输出统计数量</a:t>
                </a:r>
                <a:endParaRPr lang="en-US" altLang="zh-CN"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endParaRPr>
              </a:p>
            </p:txBody>
          </p:sp>
        </p:grpSp>
      </p:grpSp>
      <p:grpSp>
        <p:nvGrpSpPr>
          <p:cNvPr id="3" name="组合 2">
            <a:extLst>
              <a:ext uri="{FF2B5EF4-FFF2-40B4-BE49-F238E27FC236}">
                <a16:creationId xmlns:a16="http://schemas.microsoft.com/office/drawing/2014/main" id="{64F1BE7B-A078-4DCF-82F6-6E2E1B04877C}"/>
              </a:ext>
            </a:extLst>
          </p:cNvPr>
          <p:cNvGrpSpPr/>
          <p:nvPr/>
        </p:nvGrpSpPr>
        <p:grpSpPr>
          <a:xfrm>
            <a:off x="6388102" y="4362764"/>
            <a:ext cx="5128375" cy="1913549"/>
            <a:chOff x="6388102" y="4362764"/>
            <a:chExt cx="5128375" cy="1913549"/>
          </a:xfrm>
        </p:grpSpPr>
        <p:sp>
          <p:nvSpPr>
            <p:cNvPr id="102" name="矩形 101">
              <a:extLst>
                <a:ext uri="{FF2B5EF4-FFF2-40B4-BE49-F238E27FC236}">
                  <a16:creationId xmlns:a16="http://schemas.microsoft.com/office/drawing/2014/main" id="{EFC36412-66D4-4208-AABC-7B0A6D04269A}"/>
                </a:ext>
              </a:extLst>
            </p:cNvPr>
            <p:cNvSpPr/>
            <p:nvPr/>
          </p:nvSpPr>
          <p:spPr>
            <a:xfrm>
              <a:off x="6388102" y="4362764"/>
              <a:ext cx="5128375" cy="1913549"/>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nvGrpSpPr>
            <p:cNvPr id="8" name="组合 7">
              <a:extLst>
                <a:ext uri="{FF2B5EF4-FFF2-40B4-BE49-F238E27FC236}">
                  <a16:creationId xmlns:a16="http://schemas.microsoft.com/office/drawing/2014/main" id="{B6E6F80C-D00F-4761-BFAB-A74E4A2DC95F}"/>
                </a:ext>
              </a:extLst>
            </p:cNvPr>
            <p:cNvGrpSpPr/>
            <p:nvPr/>
          </p:nvGrpSpPr>
          <p:grpSpPr>
            <a:xfrm>
              <a:off x="6582238" y="5016076"/>
              <a:ext cx="585386" cy="419299"/>
              <a:chOff x="1586996" y="4225019"/>
              <a:chExt cx="1048990" cy="751368"/>
            </a:xfrm>
            <a:solidFill>
              <a:srgbClr val="465373"/>
            </a:solidFill>
          </p:grpSpPr>
          <p:sp>
            <p:nvSpPr>
              <p:cNvPr id="84" name="Freeform 293">
                <a:extLst>
                  <a:ext uri="{FF2B5EF4-FFF2-40B4-BE49-F238E27FC236}">
                    <a16:creationId xmlns:a16="http://schemas.microsoft.com/office/drawing/2014/main" id="{3B4A6585-52B1-4B73-B4E4-D5F0F00BEE13}"/>
                  </a:ext>
                </a:extLst>
              </p:cNvPr>
              <p:cNvSpPr/>
              <p:nvPr/>
            </p:nvSpPr>
            <p:spPr bwMode="auto">
              <a:xfrm>
                <a:off x="1586996" y="4488486"/>
                <a:ext cx="1048990" cy="487901"/>
              </a:xfrm>
              <a:custGeom>
                <a:avLst/>
                <a:gdLst>
                  <a:gd name="T0" fmla="*/ 124 w 151"/>
                  <a:gd name="T1" fmla="*/ 0 h 70"/>
                  <a:gd name="T2" fmla="*/ 5 w 151"/>
                  <a:gd name="T3" fmla="*/ 0 h 70"/>
                  <a:gd name="T4" fmla="*/ 1 w 151"/>
                  <a:gd name="T5" fmla="*/ 5 h 70"/>
                  <a:gd name="T6" fmla="*/ 21 w 151"/>
                  <a:gd name="T7" fmla="*/ 65 h 70"/>
                  <a:gd name="T8" fmla="*/ 28 w 151"/>
                  <a:gd name="T9" fmla="*/ 70 h 70"/>
                  <a:gd name="T10" fmla="*/ 146 w 151"/>
                  <a:gd name="T11" fmla="*/ 70 h 70"/>
                  <a:gd name="T12" fmla="*/ 151 w 151"/>
                  <a:gd name="T13" fmla="*/ 65 h 70"/>
                  <a:gd name="T14" fmla="*/ 131 w 151"/>
                  <a:gd name="T15" fmla="*/ 5 h 70"/>
                  <a:gd name="T16" fmla="*/ 124 w 151"/>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70">
                    <a:moveTo>
                      <a:pt x="124" y="0"/>
                    </a:moveTo>
                    <a:cubicBezTo>
                      <a:pt x="5" y="0"/>
                      <a:pt x="5" y="0"/>
                      <a:pt x="5" y="0"/>
                    </a:cubicBezTo>
                    <a:cubicBezTo>
                      <a:pt x="2" y="0"/>
                      <a:pt x="0" y="2"/>
                      <a:pt x="1" y="5"/>
                    </a:cubicBezTo>
                    <a:cubicBezTo>
                      <a:pt x="21" y="65"/>
                      <a:pt x="21" y="65"/>
                      <a:pt x="21" y="65"/>
                    </a:cubicBezTo>
                    <a:cubicBezTo>
                      <a:pt x="21" y="68"/>
                      <a:pt x="25" y="70"/>
                      <a:pt x="28" y="70"/>
                    </a:cubicBezTo>
                    <a:cubicBezTo>
                      <a:pt x="146" y="70"/>
                      <a:pt x="146" y="70"/>
                      <a:pt x="146" y="70"/>
                    </a:cubicBezTo>
                    <a:cubicBezTo>
                      <a:pt x="149" y="70"/>
                      <a:pt x="151" y="68"/>
                      <a:pt x="151" y="65"/>
                    </a:cubicBezTo>
                    <a:cubicBezTo>
                      <a:pt x="131" y="5"/>
                      <a:pt x="131" y="5"/>
                      <a:pt x="131" y="5"/>
                    </a:cubicBezTo>
                    <a:cubicBezTo>
                      <a:pt x="130" y="2"/>
                      <a:pt x="127" y="0"/>
                      <a:pt x="124" y="0"/>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85" name="Freeform 294">
                <a:extLst>
                  <a:ext uri="{FF2B5EF4-FFF2-40B4-BE49-F238E27FC236}">
                    <a16:creationId xmlns:a16="http://schemas.microsoft.com/office/drawing/2014/main" id="{183030A8-3E96-452C-8508-2B9C3EDBFED1}"/>
                  </a:ext>
                </a:extLst>
              </p:cNvPr>
              <p:cNvSpPr/>
              <p:nvPr/>
            </p:nvSpPr>
            <p:spPr bwMode="auto">
              <a:xfrm>
                <a:off x="1733366" y="4225019"/>
                <a:ext cx="902620" cy="595240"/>
              </a:xfrm>
              <a:custGeom>
                <a:avLst/>
                <a:gdLst>
                  <a:gd name="T0" fmla="*/ 110 w 130"/>
                  <a:gd name="T1" fmla="*/ 34 h 86"/>
                  <a:gd name="T2" fmla="*/ 115 w 130"/>
                  <a:gd name="T3" fmla="*/ 41 h 86"/>
                  <a:gd name="T4" fmla="*/ 130 w 130"/>
                  <a:gd name="T5" fmla="*/ 86 h 86"/>
                  <a:gd name="T6" fmla="*/ 130 w 130"/>
                  <a:gd name="T7" fmla="*/ 14 h 86"/>
                  <a:gd name="T8" fmla="*/ 121 w 130"/>
                  <a:gd name="T9" fmla="*/ 0 h 86"/>
                  <a:gd name="T10" fmla="*/ 90 w 130"/>
                  <a:gd name="T11" fmla="*/ 0 h 86"/>
                  <a:gd name="T12" fmla="*/ 78 w 130"/>
                  <a:gd name="T13" fmla="*/ 20 h 86"/>
                  <a:gd name="T14" fmla="*/ 6 w 130"/>
                  <a:gd name="T15" fmla="*/ 20 h 86"/>
                  <a:gd name="T16" fmla="*/ 0 w 130"/>
                  <a:gd name="T17" fmla="*/ 26 h 86"/>
                  <a:gd name="T18" fmla="*/ 0 w 130"/>
                  <a:gd name="T19" fmla="*/ 32 h 86"/>
                  <a:gd name="T20" fmla="*/ 103 w 130"/>
                  <a:gd name="T21" fmla="*/ 32 h 86"/>
                  <a:gd name="T22" fmla="*/ 110 w 130"/>
                  <a:gd name="T23" fmla="*/ 3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86">
                    <a:moveTo>
                      <a:pt x="110" y="34"/>
                    </a:moveTo>
                    <a:cubicBezTo>
                      <a:pt x="112" y="36"/>
                      <a:pt x="114" y="38"/>
                      <a:pt x="115" y="41"/>
                    </a:cubicBezTo>
                    <a:cubicBezTo>
                      <a:pt x="130" y="86"/>
                      <a:pt x="130" y="86"/>
                      <a:pt x="130" y="86"/>
                    </a:cubicBezTo>
                    <a:cubicBezTo>
                      <a:pt x="130" y="14"/>
                      <a:pt x="130" y="14"/>
                      <a:pt x="130" y="14"/>
                    </a:cubicBezTo>
                    <a:cubicBezTo>
                      <a:pt x="130" y="14"/>
                      <a:pt x="130" y="0"/>
                      <a:pt x="121" y="0"/>
                    </a:cubicBezTo>
                    <a:cubicBezTo>
                      <a:pt x="90" y="0"/>
                      <a:pt x="90" y="0"/>
                      <a:pt x="90" y="0"/>
                    </a:cubicBezTo>
                    <a:cubicBezTo>
                      <a:pt x="83" y="0"/>
                      <a:pt x="80" y="11"/>
                      <a:pt x="78" y="20"/>
                    </a:cubicBezTo>
                    <a:cubicBezTo>
                      <a:pt x="6" y="20"/>
                      <a:pt x="6" y="20"/>
                      <a:pt x="6" y="20"/>
                    </a:cubicBezTo>
                    <a:cubicBezTo>
                      <a:pt x="3" y="20"/>
                      <a:pt x="0" y="22"/>
                      <a:pt x="0" y="26"/>
                    </a:cubicBezTo>
                    <a:cubicBezTo>
                      <a:pt x="0" y="32"/>
                      <a:pt x="0" y="32"/>
                      <a:pt x="0" y="32"/>
                    </a:cubicBezTo>
                    <a:cubicBezTo>
                      <a:pt x="103" y="32"/>
                      <a:pt x="103" y="32"/>
                      <a:pt x="103" y="32"/>
                    </a:cubicBezTo>
                    <a:cubicBezTo>
                      <a:pt x="105" y="32"/>
                      <a:pt x="108" y="33"/>
                      <a:pt x="110" y="34"/>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grpSp>
          <p:nvGrpSpPr>
            <p:cNvPr id="106" name="组合 105">
              <a:extLst>
                <a:ext uri="{FF2B5EF4-FFF2-40B4-BE49-F238E27FC236}">
                  <a16:creationId xmlns:a16="http://schemas.microsoft.com/office/drawing/2014/main" id="{B5114892-6E17-41B3-A4E8-715C09D17B5D}"/>
                </a:ext>
              </a:extLst>
            </p:cNvPr>
            <p:cNvGrpSpPr/>
            <p:nvPr/>
          </p:nvGrpSpPr>
          <p:grpSpPr>
            <a:xfrm>
              <a:off x="7621585" y="4809626"/>
              <a:ext cx="3795352" cy="734004"/>
              <a:chOff x="6365893" y="1960674"/>
              <a:chExt cx="3795352" cy="734004"/>
            </a:xfrm>
          </p:grpSpPr>
          <p:sp>
            <p:nvSpPr>
              <p:cNvPr id="107" name="矩形 106">
                <a:extLst>
                  <a:ext uri="{FF2B5EF4-FFF2-40B4-BE49-F238E27FC236}">
                    <a16:creationId xmlns:a16="http://schemas.microsoft.com/office/drawing/2014/main" id="{B02F5EB9-54CD-4ACE-8C26-B6A81CF41780}"/>
                  </a:ext>
                </a:extLst>
              </p:cNvPr>
              <p:cNvSpPr/>
              <p:nvPr/>
            </p:nvSpPr>
            <p:spPr>
              <a:xfrm>
                <a:off x="6365893" y="1960674"/>
                <a:ext cx="3795352" cy="497957"/>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查询指定国家的所有新闻</a:t>
                </a:r>
              </a:p>
            </p:txBody>
          </p:sp>
          <p:sp>
            <p:nvSpPr>
              <p:cNvPr id="108" name="文本框 107">
                <a:extLst>
                  <a:ext uri="{FF2B5EF4-FFF2-40B4-BE49-F238E27FC236}">
                    <a16:creationId xmlns:a16="http://schemas.microsoft.com/office/drawing/2014/main" id="{42CECD49-E3F9-4B1C-B607-7C8F971CB200}"/>
                  </a:ext>
                </a:extLst>
              </p:cNvPr>
              <p:cNvSpPr txBox="1"/>
              <p:nvPr/>
            </p:nvSpPr>
            <p:spPr>
              <a:xfrm>
                <a:off x="6365893" y="2348045"/>
                <a:ext cx="3440930" cy="346633"/>
              </a:xfrm>
              <a:prstGeom prst="rect">
                <a:avLst/>
              </a:prstGeom>
              <a:noFill/>
            </p:spPr>
            <p:txBody>
              <a:bodyPr wrap="square" rtlCol="0">
                <a:spAutoFit/>
                <a:scene3d>
                  <a:camera prst="orthographicFront"/>
                  <a:lightRig rig="threePt" dir="t"/>
                </a:scene3d>
                <a:sp3d contourW="12700"/>
              </a:bodyPr>
              <a:lstStyle/>
              <a:p>
                <a:pPr lvl="0">
                  <a:lnSpc>
                    <a:spcPts val="2200"/>
                  </a:lnSpc>
                  <a:defRPr/>
                </a:pPr>
                <a:r>
                  <a:rPr lang="zh-CN" altLang="en-US"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rPr>
                  <a:t>输入国家代号，输出全部相关新闻</a:t>
                </a:r>
                <a:endParaRPr lang="en-US" altLang="zh-CN"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endParaRPr>
              </a:p>
            </p:txBody>
          </p:sp>
        </p:grpSp>
      </p:grpSp>
      <p:grpSp>
        <p:nvGrpSpPr>
          <p:cNvPr id="11" name="组合 10">
            <a:extLst>
              <a:ext uri="{FF2B5EF4-FFF2-40B4-BE49-F238E27FC236}">
                <a16:creationId xmlns:a16="http://schemas.microsoft.com/office/drawing/2014/main" id="{8B812116-916B-4382-A320-37640BD46F2E}"/>
              </a:ext>
            </a:extLst>
          </p:cNvPr>
          <p:cNvGrpSpPr/>
          <p:nvPr/>
        </p:nvGrpSpPr>
        <p:grpSpPr>
          <a:xfrm>
            <a:off x="675525" y="2277450"/>
            <a:ext cx="5128375" cy="1913549"/>
            <a:chOff x="675525" y="2277450"/>
            <a:chExt cx="5128375" cy="1913549"/>
          </a:xfrm>
        </p:grpSpPr>
        <p:sp>
          <p:nvSpPr>
            <p:cNvPr id="99" name="矩形 98">
              <a:extLst>
                <a:ext uri="{FF2B5EF4-FFF2-40B4-BE49-F238E27FC236}">
                  <a16:creationId xmlns:a16="http://schemas.microsoft.com/office/drawing/2014/main" id="{275213DF-4B6B-4F01-B387-AFAD4AA2EEBA}"/>
                </a:ext>
              </a:extLst>
            </p:cNvPr>
            <p:cNvSpPr/>
            <p:nvPr/>
          </p:nvSpPr>
          <p:spPr>
            <a:xfrm>
              <a:off x="675525" y="2277450"/>
              <a:ext cx="5128375" cy="1913549"/>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nvGrpSpPr>
            <p:cNvPr id="7" name="组合 6">
              <a:extLst>
                <a:ext uri="{FF2B5EF4-FFF2-40B4-BE49-F238E27FC236}">
                  <a16:creationId xmlns:a16="http://schemas.microsoft.com/office/drawing/2014/main" id="{7E40F3B3-75C7-4880-8454-B9FE9444FEA5}"/>
                </a:ext>
              </a:extLst>
            </p:cNvPr>
            <p:cNvGrpSpPr/>
            <p:nvPr/>
          </p:nvGrpSpPr>
          <p:grpSpPr>
            <a:xfrm>
              <a:off x="4793280" y="2933700"/>
              <a:ext cx="607167" cy="465584"/>
              <a:chOff x="1567480" y="1879175"/>
              <a:chExt cx="1088022" cy="834310"/>
            </a:xfrm>
            <a:solidFill>
              <a:srgbClr val="465373"/>
            </a:solidFill>
          </p:grpSpPr>
          <p:sp>
            <p:nvSpPr>
              <p:cNvPr id="81" name="Freeform 108">
                <a:extLst>
                  <a:ext uri="{FF2B5EF4-FFF2-40B4-BE49-F238E27FC236}">
                    <a16:creationId xmlns:a16="http://schemas.microsoft.com/office/drawing/2014/main" id="{877A2285-4226-42DF-B8AD-2529C2CE4F49}"/>
                  </a:ext>
                </a:extLst>
              </p:cNvPr>
              <p:cNvSpPr/>
              <p:nvPr/>
            </p:nvSpPr>
            <p:spPr bwMode="auto">
              <a:xfrm>
                <a:off x="2445703" y="2040181"/>
                <a:ext cx="209799" cy="673304"/>
              </a:xfrm>
              <a:custGeom>
                <a:avLst/>
                <a:gdLst>
                  <a:gd name="T0" fmla="*/ 24 w 30"/>
                  <a:gd name="T1" fmla="*/ 0 h 96"/>
                  <a:gd name="T2" fmla="*/ 0 w 30"/>
                  <a:gd name="T3" fmla="*/ 0 h 96"/>
                  <a:gd name="T4" fmla="*/ 0 w 30"/>
                  <a:gd name="T5" fmla="*/ 96 h 96"/>
                  <a:gd name="T6" fmla="*/ 24 w 30"/>
                  <a:gd name="T7" fmla="*/ 96 h 96"/>
                  <a:gd name="T8" fmla="*/ 30 w 30"/>
                  <a:gd name="T9" fmla="*/ 90 h 96"/>
                  <a:gd name="T10" fmla="*/ 30 w 30"/>
                  <a:gd name="T11" fmla="*/ 6 h 96"/>
                  <a:gd name="T12" fmla="*/ 24 w 30"/>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30" h="96">
                    <a:moveTo>
                      <a:pt x="24" y="0"/>
                    </a:moveTo>
                    <a:cubicBezTo>
                      <a:pt x="0" y="0"/>
                      <a:pt x="0" y="0"/>
                      <a:pt x="0" y="0"/>
                    </a:cubicBezTo>
                    <a:cubicBezTo>
                      <a:pt x="0" y="96"/>
                      <a:pt x="0" y="96"/>
                      <a:pt x="0" y="96"/>
                    </a:cubicBezTo>
                    <a:cubicBezTo>
                      <a:pt x="24" y="96"/>
                      <a:pt x="24" y="96"/>
                      <a:pt x="24" y="96"/>
                    </a:cubicBezTo>
                    <a:cubicBezTo>
                      <a:pt x="27" y="96"/>
                      <a:pt x="30" y="93"/>
                      <a:pt x="30" y="90"/>
                    </a:cubicBezTo>
                    <a:cubicBezTo>
                      <a:pt x="30" y="6"/>
                      <a:pt x="30" y="6"/>
                      <a:pt x="30" y="6"/>
                    </a:cubicBezTo>
                    <a:cubicBezTo>
                      <a:pt x="30" y="3"/>
                      <a:pt x="27" y="0"/>
                      <a:pt x="24" y="0"/>
                    </a:cubicBezTo>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82" name="Freeform 109">
                <a:extLst>
                  <a:ext uri="{FF2B5EF4-FFF2-40B4-BE49-F238E27FC236}">
                    <a16:creationId xmlns:a16="http://schemas.microsoft.com/office/drawing/2014/main" id="{BD7358E7-26E5-44AC-BC36-D7010E151791}"/>
                  </a:ext>
                </a:extLst>
              </p:cNvPr>
              <p:cNvSpPr>
                <a:spLocks noEditPoints="1"/>
              </p:cNvSpPr>
              <p:nvPr/>
            </p:nvSpPr>
            <p:spPr bwMode="auto">
              <a:xfrm>
                <a:off x="1772399" y="1879175"/>
                <a:ext cx="629395" cy="834310"/>
              </a:xfrm>
              <a:custGeom>
                <a:avLst/>
                <a:gdLst>
                  <a:gd name="T0" fmla="*/ 84 w 90"/>
                  <a:gd name="T1" fmla="*/ 24 h 120"/>
                  <a:gd name="T2" fmla="*/ 84 w 90"/>
                  <a:gd name="T3" fmla="*/ 24 h 120"/>
                  <a:gd name="T4" fmla="*/ 84 w 90"/>
                  <a:gd name="T5" fmla="*/ 23 h 120"/>
                  <a:gd name="T6" fmla="*/ 84 w 90"/>
                  <a:gd name="T7" fmla="*/ 18 h 120"/>
                  <a:gd name="T8" fmla="*/ 66 w 90"/>
                  <a:gd name="T9" fmla="*/ 0 h 120"/>
                  <a:gd name="T10" fmla="*/ 30 w 90"/>
                  <a:gd name="T11" fmla="*/ 0 h 120"/>
                  <a:gd name="T12" fmla="*/ 12 w 90"/>
                  <a:gd name="T13" fmla="*/ 18 h 120"/>
                  <a:gd name="T14" fmla="*/ 12 w 90"/>
                  <a:gd name="T15" fmla="*/ 24 h 120"/>
                  <a:gd name="T16" fmla="*/ 0 w 90"/>
                  <a:gd name="T17" fmla="*/ 24 h 120"/>
                  <a:gd name="T18" fmla="*/ 0 w 90"/>
                  <a:gd name="T19" fmla="*/ 120 h 120"/>
                  <a:gd name="T20" fmla="*/ 90 w 90"/>
                  <a:gd name="T21" fmla="*/ 120 h 120"/>
                  <a:gd name="T22" fmla="*/ 90 w 90"/>
                  <a:gd name="T23" fmla="*/ 24 h 120"/>
                  <a:gd name="T24" fmla="*/ 84 w 90"/>
                  <a:gd name="T25" fmla="*/ 24 h 120"/>
                  <a:gd name="T26" fmla="*/ 72 w 90"/>
                  <a:gd name="T27" fmla="*/ 24 h 120"/>
                  <a:gd name="T28" fmla="*/ 72 w 90"/>
                  <a:gd name="T29" fmla="*/ 24 h 120"/>
                  <a:gd name="T30" fmla="*/ 24 w 90"/>
                  <a:gd name="T31" fmla="*/ 24 h 120"/>
                  <a:gd name="T32" fmla="*/ 24 w 90"/>
                  <a:gd name="T33" fmla="*/ 18 h 120"/>
                  <a:gd name="T34" fmla="*/ 30 w 90"/>
                  <a:gd name="T35" fmla="*/ 12 h 120"/>
                  <a:gd name="T36" fmla="*/ 66 w 90"/>
                  <a:gd name="T37" fmla="*/ 12 h 120"/>
                  <a:gd name="T38" fmla="*/ 72 w 90"/>
                  <a:gd name="T39" fmla="*/ 18 h 120"/>
                  <a:gd name="T40" fmla="*/ 72 w 90"/>
                  <a:gd name="T41" fmla="*/ 2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120">
                    <a:moveTo>
                      <a:pt x="84" y="24"/>
                    </a:moveTo>
                    <a:cubicBezTo>
                      <a:pt x="84" y="24"/>
                      <a:pt x="84" y="24"/>
                      <a:pt x="84" y="24"/>
                    </a:cubicBezTo>
                    <a:cubicBezTo>
                      <a:pt x="84" y="23"/>
                      <a:pt x="84" y="23"/>
                      <a:pt x="84" y="23"/>
                    </a:cubicBezTo>
                    <a:cubicBezTo>
                      <a:pt x="84" y="18"/>
                      <a:pt x="84" y="18"/>
                      <a:pt x="84" y="18"/>
                    </a:cubicBezTo>
                    <a:cubicBezTo>
                      <a:pt x="84" y="6"/>
                      <a:pt x="75" y="0"/>
                      <a:pt x="66" y="0"/>
                    </a:cubicBezTo>
                    <a:cubicBezTo>
                      <a:pt x="30" y="0"/>
                      <a:pt x="30" y="0"/>
                      <a:pt x="30" y="0"/>
                    </a:cubicBezTo>
                    <a:cubicBezTo>
                      <a:pt x="18" y="0"/>
                      <a:pt x="12" y="9"/>
                      <a:pt x="12" y="18"/>
                    </a:cubicBezTo>
                    <a:cubicBezTo>
                      <a:pt x="12" y="24"/>
                      <a:pt x="12" y="24"/>
                      <a:pt x="12" y="24"/>
                    </a:cubicBezTo>
                    <a:cubicBezTo>
                      <a:pt x="0" y="24"/>
                      <a:pt x="0" y="24"/>
                      <a:pt x="0" y="24"/>
                    </a:cubicBezTo>
                    <a:cubicBezTo>
                      <a:pt x="0" y="120"/>
                      <a:pt x="0" y="120"/>
                      <a:pt x="0" y="120"/>
                    </a:cubicBezTo>
                    <a:cubicBezTo>
                      <a:pt x="90" y="120"/>
                      <a:pt x="90" y="120"/>
                      <a:pt x="90" y="120"/>
                    </a:cubicBezTo>
                    <a:cubicBezTo>
                      <a:pt x="90" y="24"/>
                      <a:pt x="90" y="24"/>
                      <a:pt x="90" y="24"/>
                    </a:cubicBezTo>
                    <a:lnTo>
                      <a:pt x="84" y="24"/>
                    </a:lnTo>
                    <a:close/>
                    <a:moveTo>
                      <a:pt x="72" y="24"/>
                    </a:moveTo>
                    <a:cubicBezTo>
                      <a:pt x="72" y="24"/>
                      <a:pt x="72" y="24"/>
                      <a:pt x="72" y="24"/>
                    </a:cubicBezTo>
                    <a:cubicBezTo>
                      <a:pt x="24" y="24"/>
                      <a:pt x="24" y="24"/>
                      <a:pt x="24" y="24"/>
                    </a:cubicBezTo>
                    <a:cubicBezTo>
                      <a:pt x="24" y="18"/>
                      <a:pt x="24" y="18"/>
                      <a:pt x="24" y="18"/>
                    </a:cubicBezTo>
                    <a:cubicBezTo>
                      <a:pt x="24" y="18"/>
                      <a:pt x="24" y="12"/>
                      <a:pt x="30" y="12"/>
                    </a:cubicBezTo>
                    <a:cubicBezTo>
                      <a:pt x="66" y="12"/>
                      <a:pt x="66" y="12"/>
                      <a:pt x="66" y="12"/>
                    </a:cubicBezTo>
                    <a:cubicBezTo>
                      <a:pt x="66" y="12"/>
                      <a:pt x="72" y="12"/>
                      <a:pt x="72" y="18"/>
                    </a:cubicBezTo>
                    <a:lnTo>
                      <a:pt x="72" y="24"/>
                    </a:ln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83" name="Freeform 110">
                <a:extLst>
                  <a:ext uri="{FF2B5EF4-FFF2-40B4-BE49-F238E27FC236}">
                    <a16:creationId xmlns:a16="http://schemas.microsoft.com/office/drawing/2014/main" id="{899D35D6-D805-4181-B795-200C5D7EF1A3}"/>
                  </a:ext>
                </a:extLst>
              </p:cNvPr>
              <p:cNvSpPr/>
              <p:nvPr/>
            </p:nvSpPr>
            <p:spPr bwMode="auto">
              <a:xfrm>
                <a:off x="1567480" y="2040181"/>
                <a:ext cx="165887" cy="673304"/>
              </a:xfrm>
              <a:custGeom>
                <a:avLst/>
                <a:gdLst>
                  <a:gd name="T0" fmla="*/ 24 w 24"/>
                  <a:gd name="T1" fmla="*/ 0 h 96"/>
                  <a:gd name="T2" fmla="*/ 6 w 24"/>
                  <a:gd name="T3" fmla="*/ 0 h 96"/>
                  <a:gd name="T4" fmla="*/ 0 w 24"/>
                  <a:gd name="T5" fmla="*/ 6 h 96"/>
                  <a:gd name="T6" fmla="*/ 0 w 24"/>
                  <a:gd name="T7" fmla="*/ 90 h 96"/>
                  <a:gd name="T8" fmla="*/ 6 w 24"/>
                  <a:gd name="T9" fmla="*/ 96 h 96"/>
                  <a:gd name="T10" fmla="*/ 24 w 24"/>
                  <a:gd name="T11" fmla="*/ 96 h 96"/>
                  <a:gd name="T12" fmla="*/ 24 w 24"/>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4" h="96">
                    <a:moveTo>
                      <a:pt x="24" y="0"/>
                    </a:moveTo>
                    <a:cubicBezTo>
                      <a:pt x="6" y="0"/>
                      <a:pt x="6" y="0"/>
                      <a:pt x="6" y="0"/>
                    </a:cubicBezTo>
                    <a:cubicBezTo>
                      <a:pt x="3" y="0"/>
                      <a:pt x="0" y="3"/>
                      <a:pt x="0" y="6"/>
                    </a:cubicBezTo>
                    <a:cubicBezTo>
                      <a:pt x="0" y="90"/>
                      <a:pt x="0" y="90"/>
                      <a:pt x="0" y="90"/>
                    </a:cubicBezTo>
                    <a:cubicBezTo>
                      <a:pt x="0" y="93"/>
                      <a:pt x="3" y="96"/>
                      <a:pt x="6" y="96"/>
                    </a:cubicBezTo>
                    <a:cubicBezTo>
                      <a:pt x="24" y="96"/>
                      <a:pt x="24" y="96"/>
                      <a:pt x="24" y="96"/>
                    </a:cubicBezTo>
                    <a:lnTo>
                      <a:pt x="24" y="0"/>
                    </a:ln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grpSp>
          <p:nvGrpSpPr>
            <p:cNvPr id="109" name="组合 108">
              <a:extLst>
                <a:ext uri="{FF2B5EF4-FFF2-40B4-BE49-F238E27FC236}">
                  <a16:creationId xmlns:a16="http://schemas.microsoft.com/office/drawing/2014/main" id="{D9C3B355-5F41-4400-B53F-F88CDDFE89A4}"/>
                </a:ext>
              </a:extLst>
            </p:cNvPr>
            <p:cNvGrpSpPr/>
            <p:nvPr/>
          </p:nvGrpSpPr>
          <p:grpSpPr>
            <a:xfrm>
              <a:off x="933855" y="2691743"/>
              <a:ext cx="3529554" cy="781898"/>
              <a:chOff x="6365893" y="1928889"/>
              <a:chExt cx="3529554" cy="781898"/>
            </a:xfrm>
          </p:grpSpPr>
          <p:sp>
            <p:nvSpPr>
              <p:cNvPr id="110" name="矩形 109">
                <a:extLst>
                  <a:ext uri="{FF2B5EF4-FFF2-40B4-BE49-F238E27FC236}">
                    <a16:creationId xmlns:a16="http://schemas.microsoft.com/office/drawing/2014/main" id="{0449C69D-428B-4216-ACB1-831C0FF6F886}"/>
                  </a:ext>
                </a:extLst>
              </p:cNvPr>
              <p:cNvSpPr/>
              <p:nvPr/>
            </p:nvSpPr>
            <p:spPr>
              <a:xfrm>
                <a:off x="7500924" y="1928889"/>
                <a:ext cx="2394523" cy="497957"/>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手动下载数据包</a:t>
                </a:r>
                <a:endPar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111" name="文本框 110">
                <a:extLst>
                  <a:ext uri="{FF2B5EF4-FFF2-40B4-BE49-F238E27FC236}">
                    <a16:creationId xmlns:a16="http://schemas.microsoft.com/office/drawing/2014/main" id="{A836289B-60A4-4638-8BA7-DB1E874A6B8E}"/>
                  </a:ext>
                </a:extLst>
              </p:cNvPr>
              <p:cNvSpPr txBox="1"/>
              <p:nvPr/>
            </p:nvSpPr>
            <p:spPr>
              <a:xfrm>
                <a:off x="6365893" y="2364154"/>
                <a:ext cx="3440930" cy="346633"/>
              </a:xfrm>
              <a:prstGeom prst="rect">
                <a:avLst/>
              </a:prstGeom>
              <a:noFill/>
            </p:spPr>
            <p:txBody>
              <a:bodyPr wrap="square" rtlCol="0">
                <a:spAutoFit/>
                <a:scene3d>
                  <a:camera prst="orthographicFront"/>
                  <a:lightRig rig="threePt" dir="t"/>
                </a:scene3d>
                <a:sp3d contourW="12700"/>
              </a:bodyPr>
              <a:lstStyle/>
              <a:p>
                <a:pPr lvl="0" algn="r">
                  <a:lnSpc>
                    <a:spcPts val="2200"/>
                  </a:lnSpc>
                  <a:defRPr/>
                </a:pPr>
                <a:r>
                  <a:rPr lang="zh-CN" altLang="en-US"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rPr>
                  <a:t>输入日期范围，下载指定的数据包</a:t>
                </a:r>
                <a:endParaRPr lang="en-US" altLang="zh-CN"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endParaRPr>
              </a:p>
            </p:txBody>
          </p:sp>
        </p:grpSp>
      </p:grpSp>
      <p:grpSp>
        <p:nvGrpSpPr>
          <p:cNvPr id="10" name="组合 9">
            <a:extLst>
              <a:ext uri="{FF2B5EF4-FFF2-40B4-BE49-F238E27FC236}">
                <a16:creationId xmlns:a16="http://schemas.microsoft.com/office/drawing/2014/main" id="{7C3AB36E-61BC-4D65-B6EA-568792817AC9}"/>
              </a:ext>
            </a:extLst>
          </p:cNvPr>
          <p:cNvGrpSpPr/>
          <p:nvPr/>
        </p:nvGrpSpPr>
        <p:grpSpPr>
          <a:xfrm>
            <a:off x="675525" y="4361815"/>
            <a:ext cx="5128375" cy="1913549"/>
            <a:chOff x="675525" y="4361815"/>
            <a:chExt cx="5128375" cy="1913549"/>
          </a:xfrm>
        </p:grpSpPr>
        <p:sp>
          <p:nvSpPr>
            <p:cNvPr id="100" name="矩形 99">
              <a:extLst>
                <a:ext uri="{FF2B5EF4-FFF2-40B4-BE49-F238E27FC236}">
                  <a16:creationId xmlns:a16="http://schemas.microsoft.com/office/drawing/2014/main" id="{F8E96A6F-ABC5-4940-BC83-5B103B998218}"/>
                </a:ext>
              </a:extLst>
            </p:cNvPr>
            <p:cNvSpPr/>
            <p:nvPr/>
          </p:nvSpPr>
          <p:spPr>
            <a:xfrm>
              <a:off x="675525" y="4361815"/>
              <a:ext cx="5128375" cy="1913549"/>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nvGrpSpPr>
            <p:cNvPr id="4" name="组合 3">
              <a:extLst>
                <a:ext uri="{FF2B5EF4-FFF2-40B4-BE49-F238E27FC236}">
                  <a16:creationId xmlns:a16="http://schemas.microsoft.com/office/drawing/2014/main" id="{B997F7DF-A7BF-47DA-8139-2AB1151ABFF3}"/>
                </a:ext>
              </a:extLst>
            </p:cNvPr>
            <p:cNvGrpSpPr/>
            <p:nvPr/>
          </p:nvGrpSpPr>
          <p:grpSpPr>
            <a:xfrm>
              <a:off x="4793853" y="4871555"/>
              <a:ext cx="590334" cy="592782"/>
              <a:chOff x="9397447" y="4010343"/>
              <a:chExt cx="1175844" cy="1180721"/>
            </a:xfrm>
            <a:solidFill>
              <a:srgbClr val="465373"/>
            </a:solidFill>
          </p:grpSpPr>
          <p:sp>
            <p:nvSpPr>
              <p:cNvPr id="74" name="Freeform 387">
                <a:extLst>
                  <a:ext uri="{FF2B5EF4-FFF2-40B4-BE49-F238E27FC236}">
                    <a16:creationId xmlns:a16="http://schemas.microsoft.com/office/drawing/2014/main" id="{2D01356C-FF46-46A2-BE53-6CEDF2E7F468}"/>
                  </a:ext>
                </a:extLst>
              </p:cNvPr>
              <p:cNvSpPr/>
              <p:nvPr/>
            </p:nvSpPr>
            <p:spPr bwMode="auto">
              <a:xfrm>
                <a:off x="9397447" y="4010343"/>
                <a:ext cx="1175844" cy="575723"/>
              </a:xfrm>
              <a:custGeom>
                <a:avLst/>
                <a:gdLst>
                  <a:gd name="T0" fmla="*/ 14 w 168"/>
                  <a:gd name="T1" fmla="*/ 27 h 82"/>
                  <a:gd name="T2" fmla="*/ 27 w 168"/>
                  <a:gd name="T3" fmla="*/ 14 h 82"/>
                  <a:gd name="T4" fmla="*/ 141 w 168"/>
                  <a:gd name="T5" fmla="*/ 14 h 82"/>
                  <a:gd name="T6" fmla="*/ 155 w 168"/>
                  <a:gd name="T7" fmla="*/ 27 h 82"/>
                  <a:gd name="T8" fmla="*/ 155 w 168"/>
                  <a:gd name="T9" fmla="*/ 82 h 82"/>
                  <a:gd name="T10" fmla="*/ 168 w 168"/>
                  <a:gd name="T11" fmla="*/ 82 h 82"/>
                  <a:gd name="T12" fmla="*/ 168 w 168"/>
                  <a:gd name="T13" fmla="*/ 27 h 82"/>
                  <a:gd name="T14" fmla="*/ 141 w 168"/>
                  <a:gd name="T15" fmla="*/ 0 h 82"/>
                  <a:gd name="T16" fmla="*/ 27 w 168"/>
                  <a:gd name="T17" fmla="*/ 0 h 82"/>
                  <a:gd name="T18" fmla="*/ 0 w 168"/>
                  <a:gd name="T19" fmla="*/ 27 h 82"/>
                  <a:gd name="T20" fmla="*/ 0 w 168"/>
                  <a:gd name="T21" fmla="*/ 82 h 82"/>
                  <a:gd name="T22" fmla="*/ 14 w 168"/>
                  <a:gd name="T23" fmla="*/ 82 h 82"/>
                  <a:gd name="T24" fmla="*/ 14 w 168"/>
                  <a:gd name="T25"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2">
                    <a:moveTo>
                      <a:pt x="14" y="27"/>
                    </a:moveTo>
                    <a:cubicBezTo>
                      <a:pt x="14" y="20"/>
                      <a:pt x="20" y="14"/>
                      <a:pt x="27" y="14"/>
                    </a:cubicBezTo>
                    <a:cubicBezTo>
                      <a:pt x="141" y="14"/>
                      <a:pt x="141" y="14"/>
                      <a:pt x="141" y="14"/>
                    </a:cubicBezTo>
                    <a:cubicBezTo>
                      <a:pt x="149" y="14"/>
                      <a:pt x="155" y="20"/>
                      <a:pt x="155" y="27"/>
                    </a:cubicBezTo>
                    <a:cubicBezTo>
                      <a:pt x="155" y="82"/>
                      <a:pt x="155" y="82"/>
                      <a:pt x="155" y="82"/>
                    </a:cubicBezTo>
                    <a:cubicBezTo>
                      <a:pt x="168" y="82"/>
                      <a:pt x="168" y="82"/>
                      <a:pt x="168" y="82"/>
                    </a:cubicBezTo>
                    <a:cubicBezTo>
                      <a:pt x="168" y="27"/>
                      <a:pt x="168" y="27"/>
                      <a:pt x="168" y="27"/>
                    </a:cubicBezTo>
                    <a:cubicBezTo>
                      <a:pt x="168" y="12"/>
                      <a:pt x="156" y="0"/>
                      <a:pt x="141" y="0"/>
                    </a:cubicBezTo>
                    <a:cubicBezTo>
                      <a:pt x="27" y="0"/>
                      <a:pt x="27" y="0"/>
                      <a:pt x="27" y="0"/>
                    </a:cubicBezTo>
                    <a:cubicBezTo>
                      <a:pt x="13" y="0"/>
                      <a:pt x="0" y="12"/>
                      <a:pt x="0" y="27"/>
                    </a:cubicBezTo>
                    <a:cubicBezTo>
                      <a:pt x="0" y="82"/>
                      <a:pt x="0" y="82"/>
                      <a:pt x="0" y="82"/>
                    </a:cubicBezTo>
                    <a:cubicBezTo>
                      <a:pt x="14" y="82"/>
                      <a:pt x="14" y="82"/>
                      <a:pt x="14" y="82"/>
                    </a:cubicBezTo>
                    <a:lnTo>
                      <a:pt x="14" y="27"/>
                    </a:lnTo>
                    <a:close/>
                  </a:path>
                </a:pathLst>
              </a:custGeom>
              <a:grpFill/>
              <a:ln>
                <a:noFill/>
              </a:ln>
            </p:spPr>
            <p:txBody>
              <a:bodyPr/>
              <a:lstStyle/>
              <a:p>
                <a:pPr defTabSz="685165" fontAlgn="auto">
                  <a:spcBef>
                    <a:spcPts val="0"/>
                  </a:spcBef>
                  <a:spcAft>
                    <a:spcPts val="0"/>
                  </a:spcAft>
                  <a:buFontTx/>
                  <a:buNone/>
                  <a:defRPr/>
                </a:pPr>
                <a:endParaRPr lang="zh-CN" altLang="en-US" sz="1350">
                  <a:solidFill>
                    <a:sysClr val="windowText" lastClr="000000"/>
                  </a:solidFill>
                  <a:latin typeface="+mn-lt"/>
                  <a:ea typeface="+mn-ea"/>
                </a:endParaRPr>
              </a:p>
            </p:txBody>
          </p:sp>
          <p:sp>
            <p:nvSpPr>
              <p:cNvPr id="75" name="Freeform 388">
                <a:extLst>
                  <a:ext uri="{FF2B5EF4-FFF2-40B4-BE49-F238E27FC236}">
                    <a16:creationId xmlns:a16="http://schemas.microsoft.com/office/drawing/2014/main" id="{D2DD4052-E227-42DF-B8EB-B0E523BB8BBE}"/>
                  </a:ext>
                </a:extLst>
              </p:cNvPr>
              <p:cNvSpPr/>
              <p:nvPr/>
            </p:nvSpPr>
            <p:spPr bwMode="auto">
              <a:xfrm>
                <a:off x="9397447" y="4610460"/>
                <a:ext cx="1175844" cy="580604"/>
              </a:xfrm>
              <a:custGeom>
                <a:avLst/>
                <a:gdLst>
                  <a:gd name="T0" fmla="*/ 155 w 168"/>
                  <a:gd name="T1" fmla="*/ 55 h 82"/>
                  <a:gd name="T2" fmla="*/ 141 w 168"/>
                  <a:gd name="T3" fmla="*/ 68 h 82"/>
                  <a:gd name="T4" fmla="*/ 27 w 168"/>
                  <a:gd name="T5" fmla="*/ 68 h 82"/>
                  <a:gd name="T6" fmla="*/ 14 w 168"/>
                  <a:gd name="T7" fmla="*/ 55 h 82"/>
                  <a:gd name="T8" fmla="*/ 14 w 168"/>
                  <a:gd name="T9" fmla="*/ 0 h 82"/>
                  <a:gd name="T10" fmla="*/ 0 w 168"/>
                  <a:gd name="T11" fmla="*/ 0 h 82"/>
                  <a:gd name="T12" fmla="*/ 0 w 168"/>
                  <a:gd name="T13" fmla="*/ 55 h 82"/>
                  <a:gd name="T14" fmla="*/ 27 w 168"/>
                  <a:gd name="T15" fmla="*/ 82 h 82"/>
                  <a:gd name="T16" fmla="*/ 141 w 168"/>
                  <a:gd name="T17" fmla="*/ 82 h 82"/>
                  <a:gd name="T18" fmla="*/ 168 w 168"/>
                  <a:gd name="T19" fmla="*/ 55 h 82"/>
                  <a:gd name="T20" fmla="*/ 168 w 168"/>
                  <a:gd name="T21" fmla="*/ 0 h 82"/>
                  <a:gd name="T22" fmla="*/ 155 w 168"/>
                  <a:gd name="T23" fmla="*/ 0 h 82"/>
                  <a:gd name="T24" fmla="*/ 155 w 168"/>
                  <a:gd name="T25" fmla="*/ 5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82">
                    <a:moveTo>
                      <a:pt x="155" y="55"/>
                    </a:moveTo>
                    <a:cubicBezTo>
                      <a:pt x="155" y="62"/>
                      <a:pt x="149" y="68"/>
                      <a:pt x="141" y="68"/>
                    </a:cubicBezTo>
                    <a:cubicBezTo>
                      <a:pt x="27" y="68"/>
                      <a:pt x="27" y="68"/>
                      <a:pt x="27" y="68"/>
                    </a:cubicBezTo>
                    <a:cubicBezTo>
                      <a:pt x="20" y="68"/>
                      <a:pt x="14" y="62"/>
                      <a:pt x="14" y="55"/>
                    </a:cubicBezTo>
                    <a:cubicBezTo>
                      <a:pt x="14" y="0"/>
                      <a:pt x="14" y="0"/>
                      <a:pt x="14" y="0"/>
                    </a:cubicBezTo>
                    <a:cubicBezTo>
                      <a:pt x="0" y="0"/>
                      <a:pt x="0" y="0"/>
                      <a:pt x="0" y="0"/>
                    </a:cubicBezTo>
                    <a:cubicBezTo>
                      <a:pt x="0" y="55"/>
                      <a:pt x="0" y="55"/>
                      <a:pt x="0" y="55"/>
                    </a:cubicBezTo>
                    <a:cubicBezTo>
                      <a:pt x="0" y="70"/>
                      <a:pt x="13" y="82"/>
                      <a:pt x="27" y="82"/>
                    </a:cubicBezTo>
                    <a:cubicBezTo>
                      <a:pt x="141" y="82"/>
                      <a:pt x="141" y="82"/>
                      <a:pt x="141" y="82"/>
                    </a:cubicBezTo>
                    <a:cubicBezTo>
                      <a:pt x="156" y="82"/>
                      <a:pt x="168" y="70"/>
                      <a:pt x="168" y="55"/>
                    </a:cubicBezTo>
                    <a:cubicBezTo>
                      <a:pt x="168" y="0"/>
                      <a:pt x="168" y="0"/>
                      <a:pt x="168" y="0"/>
                    </a:cubicBezTo>
                    <a:cubicBezTo>
                      <a:pt x="155" y="0"/>
                      <a:pt x="155" y="0"/>
                      <a:pt x="155" y="0"/>
                    </a:cubicBezTo>
                    <a:lnTo>
                      <a:pt x="155" y="55"/>
                    </a:lnTo>
                    <a:close/>
                  </a:path>
                </a:pathLst>
              </a:custGeom>
              <a:grpFill/>
              <a:ln>
                <a:noFill/>
              </a:ln>
            </p:spPr>
            <p:txBody>
              <a:bodyPr/>
              <a:lstStyle/>
              <a:p>
                <a:pPr defTabSz="685165" fontAlgn="auto">
                  <a:spcBef>
                    <a:spcPts val="0"/>
                  </a:spcBef>
                  <a:spcAft>
                    <a:spcPts val="0"/>
                  </a:spcAft>
                  <a:buFontTx/>
                  <a:buNone/>
                  <a:defRPr/>
                </a:pPr>
                <a:endParaRPr lang="zh-CN" altLang="en-US" sz="1350">
                  <a:solidFill>
                    <a:sysClr val="windowText" lastClr="000000"/>
                  </a:solidFill>
                  <a:latin typeface="+mn-lt"/>
                  <a:ea typeface="+mn-ea"/>
                </a:endParaRPr>
              </a:p>
            </p:txBody>
          </p:sp>
          <p:sp>
            <p:nvSpPr>
              <p:cNvPr id="76" name="Freeform 389">
                <a:extLst>
                  <a:ext uri="{FF2B5EF4-FFF2-40B4-BE49-F238E27FC236}">
                    <a16:creationId xmlns:a16="http://schemas.microsoft.com/office/drawing/2014/main" id="{DB9D008E-7571-4C45-A350-CE1B0F38574A}"/>
                  </a:ext>
                </a:extLst>
              </p:cNvPr>
              <p:cNvSpPr/>
              <p:nvPr/>
            </p:nvSpPr>
            <p:spPr bwMode="auto">
              <a:xfrm>
                <a:off x="9724342" y="4161591"/>
                <a:ext cx="517176" cy="239073"/>
              </a:xfrm>
              <a:custGeom>
                <a:avLst/>
                <a:gdLst>
                  <a:gd name="T0" fmla="*/ 33 w 74"/>
                  <a:gd name="T1" fmla="*/ 8 h 34"/>
                  <a:gd name="T2" fmla="*/ 18 w 74"/>
                  <a:gd name="T3" fmla="*/ 0 h 34"/>
                  <a:gd name="T4" fmla="*/ 0 w 74"/>
                  <a:gd name="T5" fmla="*/ 15 h 34"/>
                  <a:gd name="T6" fmla="*/ 5 w 74"/>
                  <a:gd name="T7" fmla="*/ 15 h 34"/>
                  <a:gd name="T8" fmla="*/ 10 w 74"/>
                  <a:gd name="T9" fmla="*/ 12 h 34"/>
                  <a:gd name="T10" fmla="*/ 15 w 74"/>
                  <a:gd name="T11" fmla="*/ 17 h 34"/>
                  <a:gd name="T12" fmla="*/ 10 w 74"/>
                  <a:gd name="T13" fmla="*/ 22 h 34"/>
                  <a:gd name="T14" fmla="*/ 5 w 74"/>
                  <a:gd name="T15" fmla="*/ 18 h 34"/>
                  <a:gd name="T16" fmla="*/ 0 w 74"/>
                  <a:gd name="T17" fmla="*/ 18 h 34"/>
                  <a:gd name="T18" fmla="*/ 18 w 74"/>
                  <a:gd name="T19" fmla="*/ 34 h 34"/>
                  <a:gd name="T20" fmla="*/ 33 w 74"/>
                  <a:gd name="T21" fmla="*/ 25 h 34"/>
                  <a:gd name="T22" fmla="*/ 40 w 74"/>
                  <a:gd name="T23" fmla="*/ 25 h 34"/>
                  <a:gd name="T24" fmla="*/ 45 w 74"/>
                  <a:gd name="T25" fmla="*/ 20 h 34"/>
                  <a:gd name="T26" fmla="*/ 49 w 74"/>
                  <a:gd name="T27" fmla="*/ 24 h 34"/>
                  <a:gd name="T28" fmla="*/ 54 w 74"/>
                  <a:gd name="T29" fmla="*/ 20 h 34"/>
                  <a:gd name="T30" fmla="*/ 58 w 74"/>
                  <a:gd name="T31" fmla="*/ 24 h 34"/>
                  <a:gd name="T32" fmla="*/ 62 w 74"/>
                  <a:gd name="T33" fmla="*/ 20 h 34"/>
                  <a:gd name="T34" fmla="*/ 66 w 74"/>
                  <a:gd name="T35" fmla="*/ 24 h 34"/>
                  <a:gd name="T36" fmla="*/ 74 w 74"/>
                  <a:gd name="T37" fmla="*/ 16 h 34"/>
                  <a:gd name="T38" fmla="*/ 66 w 74"/>
                  <a:gd name="T39" fmla="*/ 8 h 34"/>
                  <a:gd name="T40" fmla="*/ 33 w 74"/>
                  <a:gd name="T41"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4" h="34">
                    <a:moveTo>
                      <a:pt x="33" y="8"/>
                    </a:moveTo>
                    <a:cubicBezTo>
                      <a:pt x="30" y="3"/>
                      <a:pt x="24" y="0"/>
                      <a:pt x="18" y="0"/>
                    </a:cubicBezTo>
                    <a:cubicBezTo>
                      <a:pt x="9" y="0"/>
                      <a:pt x="1" y="7"/>
                      <a:pt x="0" y="15"/>
                    </a:cubicBezTo>
                    <a:cubicBezTo>
                      <a:pt x="5" y="15"/>
                      <a:pt x="5" y="15"/>
                      <a:pt x="5" y="15"/>
                    </a:cubicBezTo>
                    <a:cubicBezTo>
                      <a:pt x="6" y="13"/>
                      <a:pt x="8" y="12"/>
                      <a:pt x="10" y="12"/>
                    </a:cubicBezTo>
                    <a:cubicBezTo>
                      <a:pt x="13" y="12"/>
                      <a:pt x="15" y="14"/>
                      <a:pt x="15" y="17"/>
                    </a:cubicBezTo>
                    <a:cubicBezTo>
                      <a:pt x="15" y="19"/>
                      <a:pt x="13" y="22"/>
                      <a:pt x="10" y="22"/>
                    </a:cubicBezTo>
                    <a:cubicBezTo>
                      <a:pt x="8" y="22"/>
                      <a:pt x="6" y="20"/>
                      <a:pt x="5" y="18"/>
                    </a:cubicBezTo>
                    <a:cubicBezTo>
                      <a:pt x="0" y="18"/>
                      <a:pt x="0" y="18"/>
                      <a:pt x="0" y="18"/>
                    </a:cubicBezTo>
                    <a:cubicBezTo>
                      <a:pt x="1" y="27"/>
                      <a:pt x="9" y="34"/>
                      <a:pt x="18" y="34"/>
                    </a:cubicBezTo>
                    <a:cubicBezTo>
                      <a:pt x="24" y="34"/>
                      <a:pt x="30" y="30"/>
                      <a:pt x="33" y="25"/>
                    </a:cubicBezTo>
                    <a:cubicBezTo>
                      <a:pt x="40" y="25"/>
                      <a:pt x="40" y="25"/>
                      <a:pt x="40" y="25"/>
                    </a:cubicBezTo>
                    <a:cubicBezTo>
                      <a:pt x="45" y="20"/>
                      <a:pt x="45" y="20"/>
                      <a:pt x="45" y="20"/>
                    </a:cubicBezTo>
                    <a:cubicBezTo>
                      <a:pt x="49" y="24"/>
                      <a:pt x="49" y="24"/>
                      <a:pt x="49" y="24"/>
                    </a:cubicBezTo>
                    <a:cubicBezTo>
                      <a:pt x="54" y="20"/>
                      <a:pt x="54" y="20"/>
                      <a:pt x="54" y="20"/>
                    </a:cubicBezTo>
                    <a:cubicBezTo>
                      <a:pt x="58" y="24"/>
                      <a:pt x="58" y="24"/>
                      <a:pt x="58" y="24"/>
                    </a:cubicBezTo>
                    <a:cubicBezTo>
                      <a:pt x="62" y="20"/>
                      <a:pt x="62" y="20"/>
                      <a:pt x="62" y="20"/>
                    </a:cubicBezTo>
                    <a:cubicBezTo>
                      <a:pt x="66" y="24"/>
                      <a:pt x="66" y="24"/>
                      <a:pt x="66" y="24"/>
                    </a:cubicBezTo>
                    <a:cubicBezTo>
                      <a:pt x="74" y="16"/>
                      <a:pt x="74" y="16"/>
                      <a:pt x="74" y="16"/>
                    </a:cubicBezTo>
                    <a:cubicBezTo>
                      <a:pt x="66" y="8"/>
                      <a:pt x="66" y="8"/>
                      <a:pt x="66" y="8"/>
                    </a:cubicBezTo>
                    <a:lnTo>
                      <a:pt x="33" y="8"/>
                    </a:ln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77" name="Freeform 390">
                <a:extLst>
                  <a:ext uri="{FF2B5EF4-FFF2-40B4-BE49-F238E27FC236}">
                    <a16:creationId xmlns:a16="http://schemas.microsoft.com/office/drawing/2014/main" id="{021C9C30-5890-4E1A-9C4D-1F5E81210F06}"/>
                  </a:ext>
                </a:extLst>
              </p:cNvPr>
              <p:cNvSpPr/>
              <p:nvPr/>
            </p:nvSpPr>
            <p:spPr bwMode="auto">
              <a:xfrm>
                <a:off x="9602366" y="4620218"/>
                <a:ext cx="121977" cy="424476"/>
              </a:xfrm>
              <a:custGeom>
                <a:avLst/>
                <a:gdLst>
                  <a:gd name="T0" fmla="*/ 10 w 18"/>
                  <a:gd name="T1" fmla="*/ 61 h 61"/>
                  <a:gd name="T2" fmla="*/ 18 w 18"/>
                  <a:gd name="T3" fmla="*/ 61 h 61"/>
                  <a:gd name="T4" fmla="*/ 18 w 18"/>
                  <a:gd name="T5" fmla="*/ 0 h 61"/>
                  <a:gd name="T6" fmla="*/ 10 w 18"/>
                  <a:gd name="T7" fmla="*/ 0 h 61"/>
                  <a:gd name="T8" fmla="*/ 0 w 18"/>
                  <a:gd name="T9" fmla="*/ 8 h 61"/>
                  <a:gd name="T10" fmla="*/ 0 w 18"/>
                  <a:gd name="T11" fmla="*/ 52 h 61"/>
                  <a:gd name="T12" fmla="*/ 10 w 18"/>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18" h="61">
                    <a:moveTo>
                      <a:pt x="10" y="61"/>
                    </a:moveTo>
                    <a:cubicBezTo>
                      <a:pt x="18" y="61"/>
                      <a:pt x="18" y="61"/>
                      <a:pt x="18" y="61"/>
                    </a:cubicBezTo>
                    <a:cubicBezTo>
                      <a:pt x="18" y="0"/>
                      <a:pt x="18" y="0"/>
                      <a:pt x="18" y="0"/>
                    </a:cubicBezTo>
                    <a:cubicBezTo>
                      <a:pt x="10" y="0"/>
                      <a:pt x="10" y="0"/>
                      <a:pt x="10" y="0"/>
                    </a:cubicBezTo>
                    <a:cubicBezTo>
                      <a:pt x="4" y="0"/>
                      <a:pt x="0" y="3"/>
                      <a:pt x="0" y="8"/>
                    </a:cubicBezTo>
                    <a:cubicBezTo>
                      <a:pt x="0" y="52"/>
                      <a:pt x="0" y="52"/>
                      <a:pt x="0" y="52"/>
                    </a:cubicBezTo>
                    <a:cubicBezTo>
                      <a:pt x="0" y="57"/>
                      <a:pt x="4" y="61"/>
                      <a:pt x="10" y="61"/>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78" name="Freeform 391">
                <a:extLst>
                  <a:ext uri="{FF2B5EF4-FFF2-40B4-BE49-F238E27FC236}">
                    <a16:creationId xmlns:a16="http://schemas.microsoft.com/office/drawing/2014/main" id="{A74238A0-62FB-4762-9F7B-26D8F5A36889}"/>
                  </a:ext>
                </a:extLst>
              </p:cNvPr>
              <p:cNvSpPr/>
              <p:nvPr/>
            </p:nvSpPr>
            <p:spPr bwMode="auto">
              <a:xfrm>
                <a:off x="10222002" y="4620218"/>
                <a:ext cx="121974" cy="424476"/>
              </a:xfrm>
              <a:custGeom>
                <a:avLst/>
                <a:gdLst>
                  <a:gd name="T0" fmla="*/ 18 w 18"/>
                  <a:gd name="T1" fmla="*/ 52 h 61"/>
                  <a:gd name="T2" fmla="*/ 18 w 18"/>
                  <a:gd name="T3" fmla="*/ 8 h 61"/>
                  <a:gd name="T4" fmla="*/ 8 w 18"/>
                  <a:gd name="T5" fmla="*/ 0 h 61"/>
                  <a:gd name="T6" fmla="*/ 0 w 18"/>
                  <a:gd name="T7" fmla="*/ 0 h 61"/>
                  <a:gd name="T8" fmla="*/ 0 w 18"/>
                  <a:gd name="T9" fmla="*/ 61 h 61"/>
                  <a:gd name="T10" fmla="*/ 8 w 18"/>
                  <a:gd name="T11" fmla="*/ 61 h 61"/>
                  <a:gd name="T12" fmla="*/ 18 w 18"/>
                  <a:gd name="T13" fmla="*/ 52 h 61"/>
                </a:gdLst>
                <a:ahLst/>
                <a:cxnLst>
                  <a:cxn ang="0">
                    <a:pos x="T0" y="T1"/>
                  </a:cxn>
                  <a:cxn ang="0">
                    <a:pos x="T2" y="T3"/>
                  </a:cxn>
                  <a:cxn ang="0">
                    <a:pos x="T4" y="T5"/>
                  </a:cxn>
                  <a:cxn ang="0">
                    <a:pos x="T6" y="T7"/>
                  </a:cxn>
                  <a:cxn ang="0">
                    <a:pos x="T8" y="T9"/>
                  </a:cxn>
                  <a:cxn ang="0">
                    <a:pos x="T10" y="T11"/>
                  </a:cxn>
                  <a:cxn ang="0">
                    <a:pos x="T12" y="T13"/>
                  </a:cxn>
                </a:cxnLst>
                <a:rect l="0" t="0" r="r" b="b"/>
                <a:pathLst>
                  <a:path w="18" h="61">
                    <a:moveTo>
                      <a:pt x="18" y="52"/>
                    </a:moveTo>
                    <a:cubicBezTo>
                      <a:pt x="18" y="8"/>
                      <a:pt x="18" y="8"/>
                      <a:pt x="18" y="8"/>
                    </a:cubicBezTo>
                    <a:cubicBezTo>
                      <a:pt x="18" y="3"/>
                      <a:pt x="14" y="0"/>
                      <a:pt x="8" y="0"/>
                    </a:cubicBezTo>
                    <a:cubicBezTo>
                      <a:pt x="0" y="0"/>
                      <a:pt x="0" y="0"/>
                      <a:pt x="0" y="0"/>
                    </a:cubicBezTo>
                    <a:cubicBezTo>
                      <a:pt x="0" y="61"/>
                      <a:pt x="0" y="61"/>
                      <a:pt x="0" y="61"/>
                    </a:cubicBezTo>
                    <a:cubicBezTo>
                      <a:pt x="8" y="61"/>
                      <a:pt x="8" y="61"/>
                      <a:pt x="8" y="61"/>
                    </a:cubicBezTo>
                    <a:cubicBezTo>
                      <a:pt x="14" y="61"/>
                      <a:pt x="18" y="57"/>
                      <a:pt x="18" y="52"/>
                    </a:cubicBez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79" name="Rectangle 392">
                <a:extLst>
                  <a:ext uri="{FF2B5EF4-FFF2-40B4-BE49-F238E27FC236}">
                    <a16:creationId xmlns:a16="http://schemas.microsoft.com/office/drawing/2014/main" id="{C9B3867C-B7C4-46FB-A31D-08886A485CA3}"/>
                  </a:ext>
                </a:extLst>
              </p:cNvPr>
              <p:cNvSpPr>
                <a:spLocks noChangeArrowheads="1"/>
              </p:cNvSpPr>
              <p:nvPr/>
            </p:nvSpPr>
            <p:spPr bwMode="auto">
              <a:xfrm>
                <a:off x="9792649" y="4620218"/>
                <a:ext cx="356167" cy="424476"/>
              </a:xfrm>
              <a:prstGeom prst="rect">
                <a:avLst/>
              </a:pr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sp>
            <p:nvSpPr>
              <p:cNvPr id="80" name="Freeform 393">
                <a:extLst>
                  <a:ext uri="{FF2B5EF4-FFF2-40B4-BE49-F238E27FC236}">
                    <a16:creationId xmlns:a16="http://schemas.microsoft.com/office/drawing/2014/main" id="{4CDBE98C-60E5-4CD9-850E-0D0C1C5C1B72}"/>
                  </a:ext>
                </a:extLst>
              </p:cNvPr>
              <p:cNvSpPr/>
              <p:nvPr/>
            </p:nvSpPr>
            <p:spPr bwMode="auto">
              <a:xfrm>
                <a:off x="9802407" y="4464090"/>
                <a:ext cx="346408" cy="131735"/>
              </a:xfrm>
              <a:custGeom>
                <a:avLst/>
                <a:gdLst>
                  <a:gd name="T0" fmla="*/ 0 w 49"/>
                  <a:gd name="T1" fmla="*/ 15 h 19"/>
                  <a:gd name="T2" fmla="*/ 0 w 49"/>
                  <a:gd name="T3" fmla="*/ 19 h 19"/>
                  <a:gd name="T4" fmla="*/ 11 w 49"/>
                  <a:gd name="T5" fmla="*/ 19 h 19"/>
                  <a:gd name="T6" fmla="*/ 11 w 49"/>
                  <a:gd name="T7" fmla="*/ 15 h 19"/>
                  <a:gd name="T8" fmla="*/ 11 w 49"/>
                  <a:gd name="T9" fmla="*/ 10 h 19"/>
                  <a:gd name="T10" fmla="*/ 13 w 49"/>
                  <a:gd name="T11" fmla="*/ 9 h 19"/>
                  <a:gd name="T12" fmla="*/ 36 w 49"/>
                  <a:gd name="T13" fmla="*/ 9 h 19"/>
                  <a:gd name="T14" fmla="*/ 38 w 49"/>
                  <a:gd name="T15" fmla="*/ 10 h 19"/>
                  <a:gd name="T16" fmla="*/ 38 w 49"/>
                  <a:gd name="T17" fmla="*/ 15 h 19"/>
                  <a:gd name="T18" fmla="*/ 38 w 49"/>
                  <a:gd name="T19" fmla="*/ 19 h 19"/>
                  <a:gd name="T20" fmla="*/ 49 w 49"/>
                  <a:gd name="T21" fmla="*/ 19 h 19"/>
                  <a:gd name="T22" fmla="*/ 49 w 49"/>
                  <a:gd name="T23" fmla="*/ 15 h 19"/>
                  <a:gd name="T24" fmla="*/ 49 w 49"/>
                  <a:gd name="T25" fmla="*/ 10 h 19"/>
                  <a:gd name="T26" fmla="*/ 49 w 49"/>
                  <a:gd name="T27" fmla="*/ 9 h 19"/>
                  <a:gd name="T28" fmla="*/ 36 w 49"/>
                  <a:gd name="T29" fmla="*/ 0 h 19"/>
                  <a:gd name="T30" fmla="*/ 13 w 49"/>
                  <a:gd name="T31" fmla="*/ 0 h 19"/>
                  <a:gd name="T32" fmla="*/ 0 w 49"/>
                  <a:gd name="T33" fmla="*/ 9 h 19"/>
                  <a:gd name="T34" fmla="*/ 0 w 49"/>
                  <a:gd name="T35" fmla="*/ 10 h 19"/>
                  <a:gd name="T36" fmla="*/ 0 w 49"/>
                  <a:gd name="T3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19">
                    <a:moveTo>
                      <a:pt x="0" y="15"/>
                    </a:moveTo>
                    <a:cubicBezTo>
                      <a:pt x="0" y="19"/>
                      <a:pt x="0" y="19"/>
                      <a:pt x="0" y="19"/>
                    </a:cubicBezTo>
                    <a:cubicBezTo>
                      <a:pt x="11" y="19"/>
                      <a:pt x="11" y="19"/>
                      <a:pt x="11" y="19"/>
                    </a:cubicBezTo>
                    <a:cubicBezTo>
                      <a:pt x="11" y="15"/>
                      <a:pt x="11" y="15"/>
                      <a:pt x="11" y="15"/>
                    </a:cubicBezTo>
                    <a:cubicBezTo>
                      <a:pt x="11" y="10"/>
                      <a:pt x="11" y="10"/>
                      <a:pt x="11" y="10"/>
                    </a:cubicBezTo>
                    <a:cubicBezTo>
                      <a:pt x="11" y="10"/>
                      <a:pt x="12" y="9"/>
                      <a:pt x="13" y="9"/>
                    </a:cubicBezTo>
                    <a:cubicBezTo>
                      <a:pt x="36" y="9"/>
                      <a:pt x="36" y="9"/>
                      <a:pt x="36" y="9"/>
                    </a:cubicBezTo>
                    <a:cubicBezTo>
                      <a:pt x="37" y="9"/>
                      <a:pt x="38" y="10"/>
                      <a:pt x="38" y="10"/>
                    </a:cubicBezTo>
                    <a:cubicBezTo>
                      <a:pt x="38" y="15"/>
                      <a:pt x="38" y="15"/>
                      <a:pt x="38" y="15"/>
                    </a:cubicBezTo>
                    <a:cubicBezTo>
                      <a:pt x="38" y="19"/>
                      <a:pt x="38" y="19"/>
                      <a:pt x="38" y="19"/>
                    </a:cubicBezTo>
                    <a:cubicBezTo>
                      <a:pt x="49" y="19"/>
                      <a:pt x="49" y="19"/>
                      <a:pt x="49" y="19"/>
                    </a:cubicBezTo>
                    <a:cubicBezTo>
                      <a:pt x="49" y="15"/>
                      <a:pt x="49" y="15"/>
                      <a:pt x="49" y="15"/>
                    </a:cubicBezTo>
                    <a:cubicBezTo>
                      <a:pt x="49" y="10"/>
                      <a:pt x="49" y="10"/>
                      <a:pt x="49" y="10"/>
                    </a:cubicBezTo>
                    <a:cubicBezTo>
                      <a:pt x="49" y="10"/>
                      <a:pt x="49" y="9"/>
                      <a:pt x="49" y="9"/>
                    </a:cubicBezTo>
                    <a:cubicBezTo>
                      <a:pt x="48" y="4"/>
                      <a:pt x="43" y="0"/>
                      <a:pt x="36" y="0"/>
                    </a:cubicBezTo>
                    <a:cubicBezTo>
                      <a:pt x="13" y="0"/>
                      <a:pt x="13" y="0"/>
                      <a:pt x="13" y="0"/>
                    </a:cubicBezTo>
                    <a:cubicBezTo>
                      <a:pt x="6" y="0"/>
                      <a:pt x="1" y="4"/>
                      <a:pt x="0" y="9"/>
                    </a:cubicBezTo>
                    <a:cubicBezTo>
                      <a:pt x="0" y="9"/>
                      <a:pt x="0" y="10"/>
                      <a:pt x="0" y="10"/>
                    </a:cubicBezTo>
                    <a:lnTo>
                      <a:pt x="0" y="15"/>
                    </a:lnTo>
                    <a:close/>
                  </a:path>
                </a:pathLst>
              </a:custGeom>
              <a:grpFill/>
              <a:ln>
                <a:noFill/>
              </a:ln>
            </p:spPr>
            <p:txBody>
              <a:bodyPr/>
              <a:lstStyle/>
              <a:p>
                <a:pPr defTabSz="685165" fontAlgn="auto">
                  <a:spcBef>
                    <a:spcPts val="0"/>
                  </a:spcBef>
                  <a:spcAft>
                    <a:spcPts val="0"/>
                  </a:spcAft>
                  <a:buFontTx/>
                  <a:buNone/>
                  <a:defRPr/>
                </a:pPr>
                <a:endParaRPr lang="zh-CN" altLang="en-US" sz="1350">
                  <a:latin typeface="+mn-lt"/>
                  <a:ea typeface="+mn-ea"/>
                </a:endParaRPr>
              </a:p>
            </p:txBody>
          </p:sp>
        </p:grpSp>
        <p:grpSp>
          <p:nvGrpSpPr>
            <p:cNvPr id="112" name="组合 111">
              <a:extLst>
                <a:ext uri="{FF2B5EF4-FFF2-40B4-BE49-F238E27FC236}">
                  <a16:creationId xmlns:a16="http://schemas.microsoft.com/office/drawing/2014/main" id="{D0F365CE-E82B-4DC1-BC1A-2E8FCF099C50}"/>
                </a:ext>
              </a:extLst>
            </p:cNvPr>
            <p:cNvGrpSpPr/>
            <p:nvPr/>
          </p:nvGrpSpPr>
          <p:grpSpPr>
            <a:xfrm>
              <a:off x="1033298" y="4809145"/>
              <a:ext cx="3440930" cy="760611"/>
              <a:chOff x="6365893" y="1976302"/>
              <a:chExt cx="3440930" cy="760611"/>
            </a:xfrm>
          </p:grpSpPr>
          <p:sp>
            <p:nvSpPr>
              <p:cNvPr id="113" name="矩形 112">
                <a:extLst>
                  <a:ext uri="{FF2B5EF4-FFF2-40B4-BE49-F238E27FC236}">
                    <a16:creationId xmlns:a16="http://schemas.microsoft.com/office/drawing/2014/main" id="{EA705227-07B6-4439-9ABF-4013B524E431}"/>
                  </a:ext>
                </a:extLst>
              </p:cNvPr>
              <p:cNvSpPr/>
              <p:nvPr/>
            </p:nvSpPr>
            <p:spPr>
              <a:xfrm>
                <a:off x="8293900" y="1976302"/>
                <a:ext cx="1481466" cy="503984"/>
              </a:xfrm>
              <a:prstGeom prst="rect">
                <a:avLst/>
              </a:prstGeom>
            </p:spPr>
            <p:txBody>
              <a:bodyPr wrap="square">
                <a:spAutoFit/>
                <a:scene3d>
                  <a:camera prst="orthographicFront"/>
                  <a:lightRig rig="threePt" dir="t"/>
                </a:scene3d>
                <a:sp3d contourW="12700"/>
              </a:bodyPr>
              <a:lstStyle/>
              <a:p>
                <a:pPr lvl="0" algn="r">
                  <a:lnSpc>
                    <a:spcPct val="120000"/>
                  </a:lnSpc>
                  <a:defRPr/>
                </a:pP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主动更新</a:t>
                </a:r>
                <a:endPar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114" name="文本框 113">
                <a:extLst>
                  <a:ext uri="{FF2B5EF4-FFF2-40B4-BE49-F238E27FC236}">
                    <a16:creationId xmlns:a16="http://schemas.microsoft.com/office/drawing/2014/main" id="{1F81DD96-8E37-473B-94DB-6120E3207A9F}"/>
                  </a:ext>
                </a:extLst>
              </p:cNvPr>
              <p:cNvSpPr txBox="1"/>
              <p:nvPr/>
            </p:nvSpPr>
            <p:spPr>
              <a:xfrm>
                <a:off x="6365893" y="2390280"/>
                <a:ext cx="3440930" cy="346633"/>
              </a:xfrm>
              <a:prstGeom prst="rect">
                <a:avLst/>
              </a:prstGeom>
              <a:noFill/>
            </p:spPr>
            <p:txBody>
              <a:bodyPr wrap="square" rtlCol="0">
                <a:spAutoFit/>
                <a:scene3d>
                  <a:camera prst="orthographicFront"/>
                  <a:lightRig rig="threePt" dir="t"/>
                </a:scene3d>
                <a:sp3d contourW="12700"/>
              </a:bodyPr>
              <a:lstStyle/>
              <a:p>
                <a:pPr lvl="0" algn="r">
                  <a:lnSpc>
                    <a:spcPts val="2200"/>
                  </a:lnSpc>
                  <a:defRPr/>
                </a:pPr>
                <a:r>
                  <a:rPr lang="zh-CN" altLang="en-US"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rPr>
                  <a:t>自动检索，自指定日期后更新至今</a:t>
                </a:r>
                <a:endParaRPr lang="en-US" altLang="zh-CN" sz="1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endParaRPr>
              </a:p>
            </p:txBody>
          </p:sp>
        </p:grpSp>
      </p:grpSp>
      <p:sp>
        <p:nvSpPr>
          <p:cNvPr id="12" name="矩形 11">
            <a:extLst>
              <a:ext uri="{FF2B5EF4-FFF2-40B4-BE49-F238E27FC236}">
                <a16:creationId xmlns:a16="http://schemas.microsoft.com/office/drawing/2014/main" id="{4025D51A-C837-4141-AD01-9CE2F2CE82C8}"/>
              </a:ext>
            </a:extLst>
          </p:cNvPr>
          <p:cNvSpPr/>
          <p:nvPr/>
        </p:nvSpPr>
        <p:spPr>
          <a:xfrm>
            <a:off x="8090516" y="1090971"/>
            <a:ext cx="1723550" cy="1015663"/>
          </a:xfrm>
          <a:prstGeom prst="rect">
            <a:avLst/>
          </a:prstGeom>
          <a:noFill/>
        </p:spPr>
        <p:txBody>
          <a:bodyPr wrap="none" lIns="91440" tIns="45720" rIns="91440" bIns="45720">
            <a:spAutoFit/>
          </a:bodyPr>
          <a:lstStyle/>
          <a:p>
            <a:pPr algn="ctr"/>
            <a:r>
              <a:rPr lang="zh-CN" altLang="en-US" sz="6000" b="1" cap="none" spc="0" dirty="0">
                <a:ln w="0"/>
                <a:solidFill>
                  <a:schemeClr val="tx1"/>
                </a:solidFill>
                <a:effectLst>
                  <a:outerShdw blurRad="38100" dist="19050" dir="2700000" algn="tl" rotWithShape="0">
                    <a:schemeClr val="dk1">
                      <a:alpha val="40000"/>
                    </a:schemeClr>
                  </a:outerShdw>
                </a:effectLst>
                <a:latin typeface="汉仪全唐诗简" panose="00020600040101010101" pitchFamily="18" charset="-122"/>
                <a:ea typeface="汉仪全唐诗简" panose="00020600040101010101" pitchFamily="18" charset="-122"/>
              </a:rPr>
              <a:t>查找</a:t>
            </a:r>
          </a:p>
        </p:txBody>
      </p:sp>
      <p:sp>
        <p:nvSpPr>
          <p:cNvPr id="54" name="矩形 53">
            <a:extLst>
              <a:ext uri="{FF2B5EF4-FFF2-40B4-BE49-F238E27FC236}">
                <a16:creationId xmlns:a16="http://schemas.microsoft.com/office/drawing/2014/main" id="{3CFEC633-F5A7-477E-8A81-026F775291C1}"/>
              </a:ext>
            </a:extLst>
          </p:cNvPr>
          <p:cNvSpPr/>
          <p:nvPr/>
        </p:nvSpPr>
        <p:spPr>
          <a:xfrm>
            <a:off x="2377936" y="1090971"/>
            <a:ext cx="1723550" cy="1015663"/>
          </a:xfrm>
          <a:prstGeom prst="rect">
            <a:avLst/>
          </a:prstGeom>
          <a:noFill/>
        </p:spPr>
        <p:txBody>
          <a:bodyPr wrap="none" lIns="91440" tIns="45720" rIns="91440" bIns="45720">
            <a:spAutoFit/>
          </a:bodyPr>
          <a:lstStyle/>
          <a:p>
            <a:pPr algn="ctr"/>
            <a:r>
              <a:rPr lang="zh-CN" altLang="en-US" sz="6000" b="1" cap="none" spc="0" dirty="0">
                <a:ln w="0"/>
                <a:solidFill>
                  <a:schemeClr val="tx1"/>
                </a:solidFill>
                <a:effectLst>
                  <a:outerShdw blurRad="38100" dist="19050" dir="2700000" algn="tl" rotWithShape="0">
                    <a:schemeClr val="dk1">
                      <a:alpha val="40000"/>
                    </a:schemeClr>
                  </a:outerShdw>
                </a:effectLst>
                <a:latin typeface="汉仪全唐诗简" panose="00020600040101010101" pitchFamily="18" charset="-122"/>
                <a:ea typeface="汉仪全唐诗简" panose="00020600040101010101" pitchFamily="18" charset="-122"/>
              </a:rPr>
              <a:t>下载</a:t>
            </a:r>
          </a:p>
        </p:txBody>
      </p:sp>
    </p:spTree>
    <p:extLst>
      <p:ext uri="{BB962C8B-B14F-4D97-AF65-F5344CB8AC3E}">
        <p14:creationId xmlns:p14="http://schemas.microsoft.com/office/powerpoint/2010/main" val="783756096"/>
      </p:ext>
    </p:extLst>
  </p:cSld>
  <p:clrMapOvr>
    <a:masterClrMapping/>
  </p:clrMapOvr>
  <mc:AlternateContent xmlns:mc="http://schemas.openxmlformats.org/markup-compatibility/2006" xmlns:p14="http://schemas.microsoft.com/office/powerpoint/2010/main">
    <mc:Choice Requires="p14">
      <p:transition spd="slow" p14:dur="175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0-#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750" fill="hold"/>
                                        <p:tgtEl>
                                          <p:spTgt spid="2"/>
                                        </p:tgtEl>
                                        <p:attrNameLst>
                                          <p:attrName>ppt_x</p:attrName>
                                        </p:attrNameLst>
                                      </p:cBhvr>
                                      <p:tavLst>
                                        <p:tav tm="0">
                                          <p:val>
                                            <p:strVal val="1+#ppt_w/2"/>
                                          </p:val>
                                        </p:tav>
                                        <p:tav tm="100000">
                                          <p:val>
                                            <p:strVal val="#ppt_x"/>
                                          </p:val>
                                        </p:tav>
                                      </p:tavLst>
                                    </p:anim>
                                    <p:anim calcmode="lin" valueType="num">
                                      <p:cBhvr additive="base">
                                        <p:cTn id="20" dur="75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750" fill="hold"/>
                                        <p:tgtEl>
                                          <p:spTgt spid="3"/>
                                        </p:tgtEl>
                                        <p:attrNameLst>
                                          <p:attrName>ppt_x</p:attrName>
                                        </p:attrNameLst>
                                      </p:cBhvr>
                                      <p:tavLst>
                                        <p:tav tm="0">
                                          <p:val>
                                            <p:strVal val="1+#ppt_w/2"/>
                                          </p:val>
                                        </p:tav>
                                        <p:tav tm="100000">
                                          <p:val>
                                            <p:strVal val="#ppt_x"/>
                                          </p:val>
                                        </p:tav>
                                      </p:tavLst>
                                    </p:anim>
                                    <p:anim calcmode="lin" valueType="num">
                                      <p:cBhvr additive="base">
                                        <p:cTn id="28"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6B330FD-F756-4D5B-8C33-3395CB0041F9}"/>
              </a:ext>
            </a:extLst>
          </p:cNvPr>
          <p:cNvSpPr/>
          <p:nvPr/>
        </p:nvSpPr>
        <p:spPr>
          <a:xfrm>
            <a:off x="565128" y="289059"/>
            <a:ext cx="220795" cy="52322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D1C205-49A9-4919-A77D-AA9FDB850989}"/>
              </a:ext>
            </a:extLst>
          </p:cNvPr>
          <p:cNvSpPr txBox="1"/>
          <p:nvPr/>
        </p:nvSpPr>
        <p:spPr>
          <a:xfrm>
            <a:off x="875811" y="382650"/>
            <a:ext cx="3709252" cy="523220"/>
          </a:xfrm>
          <a:prstGeom prst="rect">
            <a:avLst/>
          </a:prstGeom>
          <a:noFill/>
        </p:spPr>
        <p:txBody>
          <a:bodyPr wrap="square" rtlCol="0">
            <a:spAutoFit/>
          </a:bodyPr>
          <a:lstStyle/>
          <a:p>
            <a:pPr lvl="0">
              <a:defRPr/>
            </a:pPr>
            <a:r>
              <a:rPr lang="en-US" altLang="zh-CN"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FOUR</a:t>
            </a:r>
            <a:r>
              <a:rPr lang="zh-CN" altLang="en-US"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完成情况</a:t>
            </a:r>
          </a:p>
        </p:txBody>
      </p:sp>
      <p:pic>
        <p:nvPicPr>
          <p:cNvPr id="13" name="图片 12">
            <a:extLst>
              <a:ext uri="{FF2B5EF4-FFF2-40B4-BE49-F238E27FC236}">
                <a16:creationId xmlns:a16="http://schemas.microsoft.com/office/drawing/2014/main" id="{B71ADC05-02CE-485C-BB4F-A3E21CF88547}"/>
              </a:ext>
            </a:extLst>
          </p:cNvPr>
          <p:cNvPicPr>
            <a:picLocks noChangeAspect="1"/>
          </p:cNvPicPr>
          <p:nvPr/>
        </p:nvPicPr>
        <p:blipFill>
          <a:blip r:embed="rId3"/>
          <a:stretch>
            <a:fillRect/>
          </a:stretch>
        </p:blipFill>
        <p:spPr>
          <a:xfrm>
            <a:off x="0" y="0"/>
            <a:ext cx="12192000" cy="6858000"/>
          </a:xfrm>
          <a:prstGeom prst="rect">
            <a:avLst/>
          </a:prstGeom>
        </p:spPr>
      </p:pic>
      <p:pic>
        <p:nvPicPr>
          <p:cNvPr id="14" name="图片 13">
            <a:extLst>
              <a:ext uri="{FF2B5EF4-FFF2-40B4-BE49-F238E27FC236}">
                <a16:creationId xmlns:a16="http://schemas.microsoft.com/office/drawing/2014/main" id="{A9F51866-EA8F-41A3-9F30-07717048B710}"/>
              </a:ext>
            </a:extLst>
          </p:cNvPr>
          <p:cNvPicPr>
            <a:picLocks noChangeAspect="1"/>
          </p:cNvPicPr>
          <p:nvPr/>
        </p:nvPicPr>
        <p:blipFill>
          <a:blip r:embed="rId4"/>
          <a:stretch>
            <a:fillRect/>
          </a:stretch>
        </p:blipFill>
        <p:spPr>
          <a:xfrm>
            <a:off x="0" y="0"/>
            <a:ext cx="12192000" cy="6858000"/>
          </a:xfrm>
          <a:prstGeom prst="rect">
            <a:avLst/>
          </a:prstGeom>
        </p:spPr>
      </p:pic>
      <p:pic>
        <p:nvPicPr>
          <p:cNvPr id="15" name="图片 14">
            <a:extLst>
              <a:ext uri="{FF2B5EF4-FFF2-40B4-BE49-F238E27FC236}">
                <a16:creationId xmlns:a16="http://schemas.microsoft.com/office/drawing/2014/main" id="{9FEA0C79-6C86-4EB8-8CB1-6E23589EFBC8}"/>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3237987247"/>
      </p:ext>
    </p:extLst>
  </p:cSld>
  <p:clrMapOvr>
    <a:masterClrMapping/>
  </p:clrMapOvr>
  <mc:AlternateContent xmlns:mc="http://schemas.openxmlformats.org/markup-compatibility/2006" xmlns:p14="http://schemas.microsoft.com/office/powerpoint/2010/main">
    <mc:Choice Requires="p14">
      <p:transition spd="slow" p14:dur="175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6B330FD-F756-4D5B-8C33-3395CB0041F9}"/>
              </a:ext>
            </a:extLst>
          </p:cNvPr>
          <p:cNvSpPr/>
          <p:nvPr/>
        </p:nvSpPr>
        <p:spPr>
          <a:xfrm>
            <a:off x="565128" y="289059"/>
            <a:ext cx="220795" cy="52322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D1C205-49A9-4919-A77D-AA9FDB850989}"/>
              </a:ext>
            </a:extLst>
          </p:cNvPr>
          <p:cNvSpPr txBox="1"/>
          <p:nvPr/>
        </p:nvSpPr>
        <p:spPr>
          <a:xfrm>
            <a:off x="875811" y="382650"/>
            <a:ext cx="5482958" cy="523220"/>
          </a:xfrm>
          <a:prstGeom prst="rect">
            <a:avLst/>
          </a:prstGeom>
          <a:noFill/>
        </p:spPr>
        <p:txBody>
          <a:bodyPr wrap="square" rtlCol="0">
            <a:spAutoFit/>
          </a:bodyPr>
          <a:lstStyle/>
          <a:p>
            <a:pPr lvl="0">
              <a:defRPr/>
            </a:pPr>
            <a:r>
              <a:rPr lang="en-US" altLang="zh-CN"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FOUR</a:t>
            </a:r>
            <a:r>
              <a:rPr lang="zh-CN" altLang="en-US"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完成情况</a:t>
            </a:r>
            <a:r>
              <a:rPr lang="en-US" altLang="zh-CN"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a:t>
            </a:r>
            <a:r>
              <a:rPr lang="zh-CN" altLang="en-US"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相关库</a:t>
            </a:r>
          </a:p>
        </p:txBody>
      </p:sp>
      <p:sp>
        <p:nvSpPr>
          <p:cNvPr id="7" name="矩形 6">
            <a:extLst>
              <a:ext uri="{FF2B5EF4-FFF2-40B4-BE49-F238E27FC236}">
                <a16:creationId xmlns:a16="http://schemas.microsoft.com/office/drawing/2014/main" id="{A8C192AF-721C-4853-9EE6-2FEA96CE867B}"/>
              </a:ext>
            </a:extLst>
          </p:cNvPr>
          <p:cNvSpPr/>
          <p:nvPr/>
        </p:nvSpPr>
        <p:spPr>
          <a:xfrm>
            <a:off x="743844" y="4315574"/>
            <a:ext cx="10763637" cy="1657388"/>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羽辰体-谷力 W04" panose="02020400000000000000" pitchFamily="18" charset="-122"/>
              <a:ea typeface="仓耳羽辰体-谷力 W04" panose="02020400000000000000" pitchFamily="18" charset="-122"/>
              <a:sym typeface="FZHei-B01S" panose="02010601030101010101" pitchFamily="2" charset="-122"/>
            </a:endParaRPr>
          </a:p>
        </p:txBody>
      </p:sp>
      <p:sp>
        <p:nvSpPr>
          <p:cNvPr id="8" name="矩形 7">
            <a:extLst>
              <a:ext uri="{FF2B5EF4-FFF2-40B4-BE49-F238E27FC236}">
                <a16:creationId xmlns:a16="http://schemas.microsoft.com/office/drawing/2014/main" id="{5331307D-DA75-4EAC-9469-4598AD3B259D}"/>
              </a:ext>
            </a:extLst>
          </p:cNvPr>
          <p:cNvSpPr/>
          <p:nvPr/>
        </p:nvSpPr>
        <p:spPr>
          <a:xfrm>
            <a:off x="1998837" y="4315574"/>
            <a:ext cx="2907416" cy="1657388"/>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FZHei-B01S" panose="02010601030101010101" pitchFamily="2" charset="-122"/>
              <a:ea typeface="FZHei-B01S" panose="02010601030101010101" pitchFamily="2" charset="-122"/>
              <a:cs typeface="+mn-cs"/>
              <a:sym typeface="FZHei-B01S" panose="02010601030101010101" pitchFamily="2" charset="-122"/>
            </a:endParaRPr>
          </a:p>
        </p:txBody>
      </p:sp>
      <p:sp>
        <p:nvSpPr>
          <p:cNvPr id="11" name="PA-文本框 9">
            <a:extLst>
              <a:ext uri="{FF2B5EF4-FFF2-40B4-BE49-F238E27FC236}">
                <a16:creationId xmlns:a16="http://schemas.microsoft.com/office/drawing/2014/main" id="{437F46EE-CCF9-4336-B94F-6276FA6275F6}"/>
              </a:ext>
            </a:extLst>
          </p:cNvPr>
          <p:cNvSpPr txBox="1"/>
          <p:nvPr>
            <p:custDataLst>
              <p:tags r:id="rId1"/>
            </p:custDataLst>
          </p:nvPr>
        </p:nvSpPr>
        <p:spPr>
          <a:xfrm>
            <a:off x="7552737" y="4721075"/>
            <a:ext cx="5683647" cy="846386"/>
          </a:xfrm>
          <a:prstGeom prst="rect">
            <a:avLst/>
          </a:prstGeom>
        </p:spPr>
        <p:txBody>
          <a:bodyPr wrap="square">
            <a:spAutoFit/>
          </a:bodyPr>
          <a:lstStyle>
            <a:defPPr>
              <a:defRPr lang="zh-CN"/>
            </a:defPPr>
            <a:lvl1pPr defTabSz="457143">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defTabSz="608965">
              <a:defRPr/>
            </a:pPr>
            <a:r>
              <a:rPr lang="zh-CN" altLang="en-US" sz="4000" b="1" dirty="0">
                <a:solidFill>
                  <a:schemeClr val="tx1">
                    <a:lumMod val="85000"/>
                    <a:lumOff val="15000"/>
                  </a:schemeClr>
                </a:solidFill>
                <a:latin typeface="汉仪全唐诗简" panose="00020600040101010101" pitchFamily="18" charset="-122"/>
                <a:ea typeface="汉仪全唐诗简" panose="00020600040101010101" pitchFamily="18" charset="-122"/>
                <a:sym typeface="+mn-lt"/>
              </a:rPr>
              <a:t>循环</a:t>
            </a:r>
            <a:endParaRPr lang="en-US" altLang="zh-CN" sz="4000" b="1" dirty="0">
              <a:solidFill>
                <a:schemeClr val="tx1">
                  <a:lumMod val="85000"/>
                  <a:lumOff val="15000"/>
                </a:schemeClr>
              </a:solidFill>
              <a:latin typeface="汉仪全唐诗简" panose="00020600040101010101" pitchFamily="18" charset="-122"/>
              <a:ea typeface="汉仪全唐诗简" panose="00020600040101010101" pitchFamily="18" charset="-122"/>
              <a:sym typeface="+mn-lt"/>
            </a:endParaRPr>
          </a:p>
        </p:txBody>
      </p:sp>
      <p:grpSp>
        <p:nvGrpSpPr>
          <p:cNvPr id="12" name="Group 6">
            <a:extLst>
              <a:ext uri="{FF2B5EF4-FFF2-40B4-BE49-F238E27FC236}">
                <a16:creationId xmlns:a16="http://schemas.microsoft.com/office/drawing/2014/main" id="{DED2FFC8-0AF3-4D84-8398-F4277AF7C03E}"/>
              </a:ext>
            </a:extLst>
          </p:cNvPr>
          <p:cNvGrpSpPr/>
          <p:nvPr/>
        </p:nvGrpSpPr>
        <p:grpSpPr>
          <a:xfrm>
            <a:off x="9248390" y="1428726"/>
            <a:ext cx="936624" cy="936624"/>
            <a:chOff x="9248390" y="3462896"/>
            <a:chExt cx="936624" cy="936624"/>
          </a:xfrm>
        </p:grpSpPr>
        <p:sp>
          <p:nvSpPr>
            <p:cNvPr id="13" name="Oval 56">
              <a:extLst>
                <a:ext uri="{FF2B5EF4-FFF2-40B4-BE49-F238E27FC236}">
                  <a16:creationId xmlns:a16="http://schemas.microsoft.com/office/drawing/2014/main" id="{146CA52E-286B-48B3-BADD-1D45BD5AB1B4}"/>
                </a:ext>
              </a:extLst>
            </p:cNvPr>
            <p:cNvSpPr/>
            <p:nvPr/>
          </p:nvSpPr>
          <p:spPr>
            <a:xfrm>
              <a:off x="9248390" y="3462896"/>
              <a:ext cx="936624" cy="936624"/>
            </a:xfrm>
            <a:prstGeom prst="ellipse">
              <a:avLst/>
            </a:prstGeom>
            <a:solidFill>
              <a:schemeClr val="bg1"/>
            </a:solidFill>
            <a:ln>
              <a:noFill/>
            </a:ln>
            <a:effectLst>
              <a:outerShdw blurRad="381000" dist="127000" dir="8100000" sx="95000" sy="95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14" name="Freeform 99">
              <a:extLst>
                <a:ext uri="{FF2B5EF4-FFF2-40B4-BE49-F238E27FC236}">
                  <a16:creationId xmlns:a16="http://schemas.microsoft.com/office/drawing/2014/main" id="{453FE11E-F188-463D-BF8F-DB5CA659288B}"/>
                </a:ext>
              </a:extLst>
            </p:cNvPr>
            <p:cNvSpPr>
              <a:spLocks noEditPoints="1"/>
            </p:cNvSpPr>
            <p:nvPr/>
          </p:nvSpPr>
          <p:spPr bwMode="auto">
            <a:xfrm>
              <a:off x="9508474" y="3769273"/>
              <a:ext cx="395000" cy="365122"/>
            </a:xfrm>
            <a:custGeom>
              <a:avLst/>
              <a:gdLst>
                <a:gd name="T0" fmla="*/ 200 w 200"/>
                <a:gd name="T1" fmla="*/ 0 h 184"/>
                <a:gd name="T2" fmla="*/ 0 w 200"/>
                <a:gd name="T3" fmla="*/ 74 h 184"/>
                <a:gd name="T4" fmla="*/ 64 w 200"/>
                <a:gd name="T5" fmla="*/ 123 h 184"/>
                <a:gd name="T6" fmla="*/ 64 w 200"/>
                <a:gd name="T7" fmla="*/ 154 h 184"/>
                <a:gd name="T8" fmla="*/ 65 w 200"/>
                <a:gd name="T9" fmla="*/ 156 h 184"/>
                <a:gd name="T10" fmla="*/ 65 w 200"/>
                <a:gd name="T11" fmla="*/ 157 h 184"/>
                <a:gd name="T12" fmla="*/ 69 w 200"/>
                <a:gd name="T13" fmla="*/ 159 h 184"/>
                <a:gd name="T14" fmla="*/ 71 w 200"/>
                <a:gd name="T15" fmla="*/ 158 h 184"/>
                <a:gd name="T16" fmla="*/ 93 w 200"/>
                <a:gd name="T17" fmla="*/ 144 h 184"/>
                <a:gd name="T18" fmla="*/ 147 w 200"/>
                <a:gd name="T19" fmla="*/ 184 h 184"/>
                <a:gd name="T20" fmla="*/ 200 w 200"/>
                <a:gd name="T21" fmla="*/ 0 h 184"/>
                <a:gd name="T22" fmla="*/ 178 w 200"/>
                <a:gd name="T23" fmla="*/ 17 h 184"/>
                <a:gd name="T24" fmla="*/ 70 w 200"/>
                <a:gd name="T25" fmla="*/ 117 h 184"/>
                <a:gd name="T26" fmla="*/ 17 w 200"/>
                <a:gd name="T27" fmla="*/ 77 h 184"/>
                <a:gd name="T28" fmla="*/ 178 w 200"/>
                <a:gd name="T29" fmla="*/ 17 h 184"/>
                <a:gd name="T30" fmla="*/ 72 w 200"/>
                <a:gd name="T31" fmla="*/ 148 h 184"/>
                <a:gd name="T32" fmla="*/ 72 w 200"/>
                <a:gd name="T33" fmla="*/ 129 h 184"/>
                <a:gd name="T34" fmla="*/ 87 w 200"/>
                <a:gd name="T35" fmla="*/ 139 h 184"/>
                <a:gd name="T36" fmla="*/ 72 w 200"/>
                <a:gd name="T37" fmla="*/ 148 h 184"/>
                <a:gd name="T38" fmla="*/ 77 w 200"/>
                <a:gd name="T39" fmla="*/ 122 h 184"/>
                <a:gd name="T40" fmla="*/ 186 w 200"/>
                <a:gd name="T41" fmla="*/ 21 h 184"/>
                <a:gd name="T42" fmla="*/ 142 w 200"/>
                <a:gd name="T43" fmla="*/ 171 h 184"/>
                <a:gd name="T44" fmla="*/ 77 w 200"/>
                <a:gd name="T45" fmla="*/ 12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184">
                  <a:moveTo>
                    <a:pt x="200" y="0"/>
                  </a:moveTo>
                  <a:cubicBezTo>
                    <a:pt x="0" y="74"/>
                    <a:pt x="0" y="74"/>
                    <a:pt x="0" y="74"/>
                  </a:cubicBezTo>
                  <a:cubicBezTo>
                    <a:pt x="64" y="123"/>
                    <a:pt x="64" y="123"/>
                    <a:pt x="64" y="123"/>
                  </a:cubicBezTo>
                  <a:cubicBezTo>
                    <a:pt x="64" y="154"/>
                    <a:pt x="64" y="154"/>
                    <a:pt x="64" y="154"/>
                  </a:cubicBezTo>
                  <a:cubicBezTo>
                    <a:pt x="64" y="155"/>
                    <a:pt x="65" y="156"/>
                    <a:pt x="65" y="156"/>
                  </a:cubicBezTo>
                  <a:cubicBezTo>
                    <a:pt x="65" y="156"/>
                    <a:pt x="65" y="157"/>
                    <a:pt x="65" y="157"/>
                  </a:cubicBezTo>
                  <a:cubicBezTo>
                    <a:pt x="66" y="158"/>
                    <a:pt x="67" y="159"/>
                    <a:pt x="69" y="159"/>
                  </a:cubicBezTo>
                  <a:cubicBezTo>
                    <a:pt x="69" y="159"/>
                    <a:pt x="70" y="159"/>
                    <a:pt x="71" y="158"/>
                  </a:cubicBezTo>
                  <a:cubicBezTo>
                    <a:pt x="93" y="144"/>
                    <a:pt x="93" y="144"/>
                    <a:pt x="93" y="144"/>
                  </a:cubicBezTo>
                  <a:cubicBezTo>
                    <a:pt x="147" y="184"/>
                    <a:pt x="147" y="184"/>
                    <a:pt x="147" y="184"/>
                  </a:cubicBezTo>
                  <a:lnTo>
                    <a:pt x="200" y="0"/>
                  </a:lnTo>
                  <a:close/>
                  <a:moveTo>
                    <a:pt x="178" y="17"/>
                  </a:moveTo>
                  <a:cubicBezTo>
                    <a:pt x="70" y="117"/>
                    <a:pt x="70" y="117"/>
                    <a:pt x="70" y="117"/>
                  </a:cubicBezTo>
                  <a:cubicBezTo>
                    <a:pt x="17" y="77"/>
                    <a:pt x="17" y="77"/>
                    <a:pt x="17" y="77"/>
                  </a:cubicBezTo>
                  <a:lnTo>
                    <a:pt x="178" y="17"/>
                  </a:lnTo>
                  <a:close/>
                  <a:moveTo>
                    <a:pt x="72" y="148"/>
                  </a:moveTo>
                  <a:cubicBezTo>
                    <a:pt x="72" y="129"/>
                    <a:pt x="72" y="129"/>
                    <a:pt x="72" y="129"/>
                  </a:cubicBezTo>
                  <a:cubicBezTo>
                    <a:pt x="87" y="139"/>
                    <a:pt x="87" y="139"/>
                    <a:pt x="87" y="139"/>
                  </a:cubicBezTo>
                  <a:lnTo>
                    <a:pt x="72" y="148"/>
                  </a:lnTo>
                  <a:close/>
                  <a:moveTo>
                    <a:pt x="77" y="122"/>
                  </a:moveTo>
                  <a:cubicBezTo>
                    <a:pt x="186" y="21"/>
                    <a:pt x="186" y="21"/>
                    <a:pt x="186" y="21"/>
                  </a:cubicBezTo>
                  <a:cubicBezTo>
                    <a:pt x="142" y="171"/>
                    <a:pt x="142" y="171"/>
                    <a:pt x="142" y="171"/>
                  </a:cubicBezTo>
                  <a:lnTo>
                    <a:pt x="77" y="122"/>
                  </a:lnTo>
                  <a:close/>
                </a:path>
              </a:pathLst>
            </a:custGeom>
            <a:solidFill>
              <a:srgbClr val="46537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grpSp>
        <p:nvGrpSpPr>
          <p:cNvPr id="2" name="组合 1">
            <a:extLst>
              <a:ext uri="{FF2B5EF4-FFF2-40B4-BE49-F238E27FC236}">
                <a16:creationId xmlns:a16="http://schemas.microsoft.com/office/drawing/2014/main" id="{3BD5BAA2-9C55-4D86-AAF4-A06928D0A5BC}"/>
              </a:ext>
            </a:extLst>
          </p:cNvPr>
          <p:cNvGrpSpPr/>
          <p:nvPr/>
        </p:nvGrpSpPr>
        <p:grpSpPr>
          <a:xfrm>
            <a:off x="1975644" y="1428726"/>
            <a:ext cx="936624" cy="936624"/>
            <a:chOff x="1975644" y="1428726"/>
            <a:chExt cx="936624" cy="936624"/>
          </a:xfrm>
        </p:grpSpPr>
        <p:sp>
          <p:nvSpPr>
            <p:cNvPr id="15" name="Oval 34">
              <a:extLst>
                <a:ext uri="{FF2B5EF4-FFF2-40B4-BE49-F238E27FC236}">
                  <a16:creationId xmlns:a16="http://schemas.microsoft.com/office/drawing/2014/main" id="{C151A366-1331-4369-8A3D-50FB7C22E201}"/>
                </a:ext>
              </a:extLst>
            </p:cNvPr>
            <p:cNvSpPr/>
            <p:nvPr/>
          </p:nvSpPr>
          <p:spPr>
            <a:xfrm>
              <a:off x="1975644" y="1428726"/>
              <a:ext cx="936624" cy="936624"/>
            </a:xfrm>
            <a:prstGeom prst="ellipse">
              <a:avLst/>
            </a:prstGeom>
            <a:solidFill>
              <a:schemeClr val="bg1"/>
            </a:solidFill>
            <a:ln>
              <a:noFill/>
            </a:ln>
            <a:effectLst>
              <a:outerShdw blurRad="381000" dist="127000" dir="8100000" sx="95000" sy="95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nvGrpSpPr>
            <p:cNvPr id="16" name="Gruppieren 1128">
              <a:extLst>
                <a:ext uri="{FF2B5EF4-FFF2-40B4-BE49-F238E27FC236}">
                  <a16:creationId xmlns:a16="http://schemas.microsoft.com/office/drawing/2014/main" id="{359BC015-20CD-455D-84C3-674D25BC4950}"/>
                </a:ext>
              </a:extLst>
            </p:cNvPr>
            <p:cNvGrpSpPr/>
            <p:nvPr/>
          </p:nvGrpSpPr>
          <p:grpSpPr>
            <a:xfrm>
              <a:off x="2234415" y="1687497"/>
              <a:ext cx="419082" cy="419082"/>
              <a:chOff x="5474494" y="1684338"/>
              <a:chExt cx="496888" cy="496888"/>
            </a:xfrm>
            <a:solidFill>
              <a:srgbClr val="465373"/>
            </a:solidFill>
          </p:grpSpPr>
          <p:sp>
            <p:nvSpPr>
              <p:cNvPr id="17" name="Freeform 260">
                <a:extLst>
                  <a:ext uri="{FF2B5EF4-FFF2-40B4-BE49-F238E27FC236}">
                    <a16:creationId xmlns:a16="http://schemas.microsoft.com/office/drawing/2014/main" id="{20328827-5F27-433B-A98E-201C536DCFD1}"/>
                  </a:ext>
                </a:extLst>
              </p:cNvPr>
              <p:cNvSpPr>
                <a:spLocks noEditPoints="1"/>
              </p:cNvSpPr>
              <p:nvPr/>
            </p:nvSpPr>
            <p:spPr bwMode="auto">
              <a:xfrm>
                <a:off x="5831681" y="1882775"/>
                <a:ext cx="123825" cy="298450"/>
              </a:xfrm>
              <a:custGeom>
                <a:avLst/>
                <a:gdLst>
                  <a:gd name="T0" fmla="*/ 78 w 78"/>
                  <a:gd name="T1" fmla="*/ 188 h 188"/>
                  <a:gd name="T2" fmla="*/ 0 w 78"/>
                  <a:gd name="T3" fmla="*/ 188 h 188"/>
                  <a:gd name="T4" fmla="*/ 0 w 78"/>
                  <a:gd name="T5" fmla="*/ 0 h 188"/>
                  <a:gd name="T6" fmla="*/ 78 w 78"/>
                  <a:gd name="T7" fmla="*/ 0 h 188"/>
                  <a:gd name="T8" fmla="*/ 78 w 78"/>
                  <a:gd name="T9" fmla="*/ 188 h 188"/>
                  <a:gd name="T10" fmla="*/ 10 w 78"/>
                  <a:gd name="T11" fmla="*/ 178 h 188"/>
                  <a:gd name="T12" fmla="*/ 67 w 78"/>
                  <a:gd name="T13" fmla="*/ 178 h 188"/>
                  <a:gd name="T14" fmla="*/ 67 w 78"/>
                  <a:gd name="T15" fmla="*/ 11 h 188"/>
                  <a:gd name="T16" fmla="*/ 10 w 78"/>
                  <a:gd name="T17" fmla="*/ 11 h 188"/>
                  <a:gd name="T18" fmla="*/ 10 w 78"/>
                  <a:gd name="T19"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88">
                    <a:moveTo>
                      <a:pt x="78" y="188"/>
                    </a:moveTo>
                    <a:lnTo>
                      <a:pt x="0" y="188"/>
                    </a:lnTo>
                    <a:lnTo>
                      <a:pt x="0" y="0"/>
                    </a:lnTo>
                    <a:lnTo>
                      <a:pt x="78" y="0"/>
                    </a:lnTo>
                    <a:lnTo>
                      <a:pt x="78" y="188"/>
                    </a:lnTo>
                    <a:close/>
                    <a:moveTo>
                      <a:pt x="10" y="178"/>
                    </a:moveTo>
                    <a:lnTo>
                      <a:pt x="67" y="178"/>
                    </a:lnTo>
                    <a:lnTo>
                      <a:pt x="67" y="11"/>
                    </a:lnTo>
                    <a:lnTo>
                      <a:pt x="10" y="11"/>
                    </a:lnTo>
                    <a:lnTo>
                      <a:pt x="1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8" name="Freeform 261">
                <a:extLst>
                  <a:ext uri="{FF2B5EF4-FFF2-40B4-BE49-F238E27FC236}">
                    <a16:creationId xmlns:a16="http://schemas.microsoft.com/office/drawing/2014/main" id="{75D74E2F-6251-48C3-ADAE-8CB8740A2737}"/>
                  </a:ext>
                </a:extLst>
              </p:cNvPr>
              <p:cNvSpPr>
                <a:spLocks noEditPoints="1"/>
              </p:cNvSpPr>
              <p:nvPr/>
            </p:nvSpPr>
            <p:spPr bwMode="auto">
              <a:xfrm>
                <a:off x="5490369" y="1882775"/>
                <a:ext cx="125413" cy="298450"/>
              </a:xfrm>
              <a:custGeom>
                <a:avLst/>
                <a:gdLst>
                  <a:gd name="T0" fmla="*/ 79 w 79"/>
                  <a:gd name="T1" fmla="*/ 188 h 188"/>
                  <a:gd name="T2" fmla="*/ 0 w 79"/>
                  <a:gd name="T3" fmla="*/ 188 h 188"/>
                  <a:gd name="T4" fmla="*/ 0 w 79"/>
                  <a:gd name="T5" fmla="*/ 0 h 188"/>
                  <a:gd name="T6" fmla="*/ 79 w 79"/>
                  <a:gd name="T7" fmla="*/ 0 h 188"/>
                  <a:gd name="T8" fmla="*/ 79 w 79"/>
                  <a:gd name="T9" fmla="*/ 188 h 188"/>
                  <a:gd name="T10" fmla="*/ 11 w 79"/>
                  <a:gd name="T11" fmla="*/ 178 h 188"/>
                  <a:gd name="T12" fmla="*/ 68 w 79"/>
                  <a:gd name="T13" fmla="*/ 178 h 188"/>
                  <a:gd name="T14" fmla="*/ 68 w 79"/>
                  <a:gd name="T15" fmla="*/ 11 h 188"/>
                  <a:gd name="T16" fmla="*/ 11 w 79"/>
                  <a:gd name="T17" fmla="*/ 11 h 188"/>
                  <a:gd name="T18" fmla="*/ 11 w 79"/>
                  <a:gd name="T19" fmla="*/ 17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188">
                    <a:moveTo>
                      <a:pt x="79" y="188"/>
                    </a:moveTo>
                    <a:lnTo>
                      <a:pt x="0" y="188"/>
                    </a:lnTo>
                    <a:lnTo>
                      <a:pt x="0" y="0"/>
                    </a:lnTo>
                    <a:lnTo>
                      <a:pt x="79" y="0"/>
                    </a:lnTo>
                    <a:lnTo>
                      <a:pt x="79" y="188"/>
                    </a:lnTo>
                    <a:close/>
                    <a:moveTo>
                      <a:pt x="11" y="178"/>
                    </a:moveTo>
                    <a:lnTo>
                      <a:pt x="68" y="178"/>
                    </a:lnTo>
                    <a:lnTo>
                      <a:pt x="68" y="11"/>
                    </a:lnTo>
                    <a:lnTo>
                      <a:pt x="11" y="11"/>
                    </a:lnTo>
                    <a:lnTo>
                      <a:pt x="11"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19" name="Freeform 262">
                <a:extLst>
                  <a:ext uri="{FF2B5EF4-FFF2-40B4-BE49-F238E27FC236}">
                    <a16:creationId xmlns:a16="http://schemas.microsoft.com/office/drawing/2014/main" id="{D92A01CC-4733-4A65-B7F2-6B0849191A31}"/>
                  </a:ext>
                </a:extLst>
              </p:cNvPr>
              <p:cNvSpPr>
                <a:spLocks noEditPoints="1"/>
              </p:cNvSpPr>
              <p:nvPr/>
            </p:nvSpPr>
            <p:spPr bwMode="auto">
              <a:xfrm>
                <a:off x="5598319" y="1766888"/>
                <a:ext cx="249238" cy="414338"/>
              </a:xfrm>
              <a:custGeom>
                <a:avLst/>
                <a:gdLst>
                  <a:gd name="T0" fmla="*/ 157 w 157"/>
                  <a:gd name="T1" fmla="*/ 261 h 261"/>
                  <a:gd name="T2" fmla="*/ 0 w 157"/>
                  <a:gd name="T3" fmla="*/ 261 h 261"/>
                  <a:gd name="T4" fmla="*/ 0 w 157"/>
                  <a:gd name="T5" fmla="*/ 0 h 261"/>
                  <a:gd name="T6" fmla="*/ 157 w 157"/>
                  <a:gd name="T7" fmla="*/ 0 h 261"/>
                  <a:gd name="T8" fmla="*/ 157 w 157"/>
                  <a:gd name="T9" fmla="*/ 261 h 261"/>
                  <a:gd name="T10" fmla="*/ 11 w 157"/>
                  <a:gd name="T11" fmla="*/ 251 h 261"/>
                  <a:gd name="T12" fmla="*/ 147 w 157"/>
                  <a:gd name="T13" fmla="*/ 251 h 261"/>
                  <a:gd name="T14" fmla="*/ 147 w 157"/>
                  <a:gd name="T15" fmla="*/ 10 h 261"/>
                  <a:gd name="T16" fmla="*/ 11 w 157"/>
                  <a:gd name="T17" fmla="*/ 10 h 261"/>
                  <a:gd name="T18" fmla="*/ 11 w 157"/>
                  <a:gd name="T19" fmla="*/ 2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261">
                    <a:moveTo>
                      <a:pt x="157" y="261"/>
                    </a:moveTo>
                    <a:lnTo>
                      <a:pt x="0" y="261"/>
                    </a:lnTo>
                    <a:lnTo>
                      <a:pt x="0" y="0"/>
                    </a:lnTo>
                    <a:lnTo>
                      <a:pt x="157" y="0"/>
                    </a:lnTo>
                    <a:lnTo>
                      <a:pt x="157" y="261"/>
                    </a:lnTo>
                    <a:close/>
                    <a:moveTo>
                      <a:pt x="11" y="251"/>
                    </a:moveTo>
                    <a:lnTo>
                      <a:pt x="147" y="251"/>
                    </a:lnTo>
                    <a:lnTo>
                      <a:pt x="147" y="10"/>
                    </a:lnTo>
                    <a:lnTo>
                      <a:pt x="11" y="10"/>
                    </a:lnTo>
                    <a:lnTo>
                      <a:pt x="11" y="2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0" name="Freeform 263">
                <a:extLst>
                  <a:ext uri="{FF2B5EF4-FFF2-40B4-BE49-F238E27FC236}">
                    <a16:creationId xmlns:a16="http://schemas.microsoft.com/office/drawing/2014/main" id="{4D9F8FA1-751A-49F5-AC8F-C01BB934505C}"/>
                  </a:ext>
                </a:extLst>
              </p:cNvPr>
              <p:cNvSpPr>
                <a:spLocks/>
              </p:cNvSpPr>
              <p:nvPr/>
            </p:nvSpPr>
            <p:spPr bwMode="auto">
              <a:xfrm>
                <a:off x="5474494" y="2165350"/>
                <a:ext cx="496888" cy="15875"/>
              </a:xfrm>
              <a:custGeom>
                <a:avLst/>
                <a:gdLst>
                  <a:gd name="T0" fmla="*/ 236 w 240"/>
                  <a:gd name="T1" fmla="*/ 8 h 8"/>
                  <a:gd name="T2" fmla="*/ 4 w 240"/>
                  <a:gd name="T3" fmla="*/ 8 h 8"/>
                  <a:gd name="T4" fmla="*/ 0 w 240"/>
                  <a:gd name="T5" fmla="*/ 4 h 8"/>
                  <a:gd name="T6" fmla="*/ 4 w 240"/>
                  <a:gd name="T7" fmla="*/ 0 h 8"/>
                  <a:gd name="T8" fmla="*/ 236 w 240"/>
                  <a:gd name="T9" fmla="*/ 0 h 8"/>
                  <a:gd name="T10" fmla="*/ 240 w 240"/>
                  <a:gd name="T11" fmla="*/ 4 h 8"/>
                  <a:gd name="T12" fmla="*/ 236 w 24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0" h="8">
                    <a:moveTo>
                      <a:pt x="236" y="8"/>
                    </a:moveTo>
                    <a:cubicBezTo>
                      <a:pt x="4" y="8"/>
                      <a:pt x="4" y="8"/>
                      <a:pt x="4" y="8"/>
                    </a:cubicBezTo>
                    <a:cubicBezTo>
                      <a:pt x="2" y="8"/>
                      <a:pt x="0" y="6"/>
                      <a:pt x="0" y="4"/>
                    </a:cubicBezTo>
                    <a:cubicBezTo>
                      <a:pt x="0" y="2"/>
                      <a:pt x="2" y="0"/>
                      <a:pt x="4" y="0"/>
                    </a:cubicBezTo>
                    <a:cubicBezTo>
                      <a:pt x="236" y="0"/>
                      <a:pt x="236" y="0"/>
                      <a:pt x="236" y="0"/>
                    </a:cubicBezTo>
                    <a:cubicBezTo>
                      <a:pt x="238" y="0"/>
                      <a:pt x="240" y="2"/>
                      <a:pt x="240" y="4"/>
                    </a:cubicBezTo>
                    <a:cubicBezTo>
                      <a:pt x="240" y="6"/>
                      <a:pt x="238" y="8"/>
                      <a:pt x="23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1" name="Freeform 264">
                <a:extLst>
                  <a:ext uri="{FF2B5EF4-FFF2-40B4-BE49-F238E27FC236}">
                    <a16:creationId xmlns:a16="http://schemas.microsoft.com/office/drawing/2014/main" id="{54082CB8-CD55-487C-8DD1-EFB1829954FC}"/>
                  </a:ext>
                </a:extLst>
              </p:cNvPr>
              <p:cNvSpPr>
                <a:spLocks noEditPoints="1"/>
              </p:cNvSpPr>
              <p:nvPr/>
            </p:nvSpPr>
            <p:spPr bwMode="auto">
              <a:xfrm>
                <a:off x="5649119" y="1725613"/>
                <a:ext cx="149225" cy="57150"/>
              </a:xfrm>
              <a:custGeom>
                <a:avLst/>
                <a:gdLst>
                  <a:gd name="T0" fmla="*/ 94 w 94"/>
                  <a:gd name="T1" fmla="*/ 36 h 36"/>
                  <a:gd name="T2" fmla="*/ 0 w 94"/>
                  <a:gd name="T3" fmla="*/ 36 h 36"/>
                  <a:gd name="T4" fmla="*/ 0 w 94"/>
                  <a:gd name="T5" fmla="*/ 0 h 36"/>
                  <a:gd name="T6" fmla="*/ 94 w 94"/>
                  <a:gd name="T7" fmla="*/ 0 h 36"/>
                  <a:gd name="T8" fmla="*/ 94 w 94"/>
                  <a:gd name="T9" fmla="*/ 36 h 36"/>
                  <a:gd name="T10" fmla="*/ 10 w 94"/>
                  <a:gd name="T11" fmla="*/ 26 h 36"/>
                  <a:gd name="T12" fmla="*/ 83 w 94"/>
                  <a:gd name="T13" fmla="*/ 26 h 36"/>
                  <a:gd name="T14" fmla="*/ 83 w 94"/>
                  <a:gd name="T15" fmla="*/ 10 h 36"/>
                  <a:gd name="T16" fmla="*/ 10 w 94"/>
                  <a:gd name="T17" fmla="*/ 10 h 36"/>
                  <a:gd name="T18" fmla="*/ 10 w 94"/>
                  <a:gd name="T19"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36">
                    <a:moveTo>
                      <a:pt x="94" y="36"/>
                    </a:moveTo>
                    <a:lnTo>
                      <a:pt x="0" y="36"/>
                    </a:lnTo>
                    <a:lnTo>
                      <a:pt x="0" y="0"/>
                    </a:lnTo>
                    <a:lnTo>
                      <a:pt x="94" y="0"/>
                    </a:lnTo>
                    <a:lnTo>
                      <a:pt x="94" y="36"/>
                    </a:lnTo>
                    <a:close/>
                    <a:moveTo>
                      <a:pt x="10" y="26"/>
                    </a:moveTo>
                    <a:lnTo>
                      <a:pt x="83" y="26"/>
                    </a:lnTo>
                    <a:lnTo>
                      <a:pt x="83" y="10"/>
                    </a:lnTo>
                    <a:lnTo>
                      <a:pt x="10" y="10"/>
                    </a:lnTo>
                    <a:lnTo>
                      <a:pt x="1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2" name="Freeform 265">
                <a:extLst>
                  <a:ext uri="{FF2B5EF4-FFF2-40B4-BE49-F238E27FC236}">
                    <a16:creationId xmlns:a16="http://schemas.microsoft.com/office/drawing/2014/main" id="{B062F670-190E-413A-9482-8E2BEFA51931}"/>
                  </a:ext>
                </a:extLst>
              </p:cNvPr>
              <p:cNvSpPr>
                <a:spLocks/>
              </p:cNvSpPr>
              <p:nvPr/>
            </p:nvSpPr>
            <p:spPr bwMode="auto">
              <a:xfrm>
                <a:off x="5714206" y="1684338"/>
                <a:ext cx="17463" cy="57150"/>
              </a:xfrm>
              <a:custGeom>
                <a:avLst/>
                <a:gdLst>
                  <a:gd name="T0" fmla="*/ 4 w 8"/>
                  <a:gd name="T1" fmla="*/ 28 h 28"/>
                  <a:gd name="T2" fmla="*/ 0 w 8"/>
                  <a:gd name="T3" fmla="*/ 24 h 28"/>
                  <a:gd name="T4" fmla="*/ 0 w 8"/>
                  <a:gd name="T5" fmla="*/ 4 h 28"/>
                  <a:gd name="T6" fmla="*/ 4 w 8"/>
                  <a:gd name="T7" fmla="*/ 0 h 28"/>
                  <a:gd name="T8" fmla="*/ 8 w 8"/>
                  <a:gd name="T9" fmla="*/ 4 h 28"/>
                  <a:gd name="T10" fmla="*/ 8 w 8"/>
                  <a:gd name="T11" fmla="*/ 24 h 28"/>
                  <a:gd name="T12" fmla="*/ 4 w 8"/>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 h="28">
                    <a:moveTo>
                      <a:pt x="4" y="28"/>
                    </a:moveTo>
                    <a:cubicBezTo>
                      <a:pt x="2" y="28"/>
                      <a:pt x="0" y="26"/>
                      <a:pt x="0" y="24"/>
                    </a:cubicBezTo>
                    <a:cubicBezTo>
                      <a:pt x="0" y="4"/>
                      <a:pt x="0" y="4"/>
                      <a:pt x="0" y="4"/>
                    </a:cubicBezTo>
                    <a:cubicBezTo>
                      <a:pt x="0" y="2"/>
                      <a:pt x="2" y="0"/>
                      <a:pt x="4" y="0"/>
                    </a:cubicBezTo>
                    <a:cubicBezTo>
                      <a:pt x="6" y="0"/>
                      <a:pt x="8" y="2"/>
                      <a:pt x="8" y="4"/>
                    </a:cubicBezTo>
                    <a:cubicBezTo>
                      <a:pt x="8" y="24"/>
                      <a:pt x="8" y="24"/>
                      <a:pt x="8" y="24"/>
                    </a:cubicBezTo>
                    <a:cubicBezTo>
                      <a:pt x="8" y="26"/>
                      <a:pt x="6" y="28"/>
                      <a:pt x="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3" name="Freeform 266">
                <a:extLst>
                  <a:ext uri="{FF2B5EF4-FFF2-40B4-BE49-F238E27FC236}">
                    <a16:creationId xmlns:a16="http://schemas.microsoft.com/office/drawing/2014/main" id="{CC345DAC-9E90-4F8C-976F-9CEAE1D110AF}"/>
                  </a:ext>
                </a:extLst>
              </p:cNvPr>
              <p:cNvSpPr>
                <a:spLocks/>
              </p:cNvSpPr>
              <p:nvPr/>
            </p:nvSpPr>
            <p:spPr bwMode="auto">
              <a:xfrm>
                <a:off x="5523706" y="1908175"/>
                <a:ext cx="58738" cy="15875"/>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4" name="Freeform 267">
                <a:extLst>
                  <a:ext uri="{FF2B5EF4-FFF2-40B4-BE49-F238E27FC236}">
                    <a16:creationId xmlns:a16="http://schemas.microsoft.com/office/drawing/2014/main" id="{66382925-CD0E-49E4-878B-8B3C24DC9447}"/>
                  </a:ext>
                </a:extLst>
              </p:cNvPr>
              <p:cNvSpPr>
                <a:spLocks/>
              </p:cNvSpPr>
              <p:nvPr/>
            </p:nvSpPr>
            <p:spPr bwMode="auto">
              <a:xfrm>
                <a:off x="5523706" y="1941513"/>
                <a:ext cx="58738" cy="15875"/>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5" name="Freeform 268">
                <a:extLst>
                  <a:ext uri="{FF2B5EF4-FFF2-40B4-BE49-F238E27FC236}">
                    <a16:creationId xmlns:a16="http://schemas.microsoft.com/office/drawing/2014/main" id="{18EC6ED9-F821-40C4-8254-77F7ACFD09FA}"/>
                  </a:ext>
                </a:extLst>
              </p:cNvPr>
              <p:cNvSpPr>
                <a:spLocks/>
              </p:cNvSpPr>
              <p:nvPr/>
            </p:nvSpPr>
            <p:spPr bwMode="auto">
              <a:xfrm>
                <a:off x="5523706" y="1974850"/>
                <a:ext cx="58738" cy="15875"/>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6" name="Freeform 269">
                <a:extLst>
                  <a:ext uri="{FF2B5EF4-FFF2-40B4-BE49-F238E27FC236}">
                    <a16:creationId xmlns:a16="http://schemas.microsoft.com/office/drawing/2014/main" id="{73B4D50A-D001-49A4-9B8D-809C383B53D1}"/>
                  </a:ext>
                </a:extLst>
              </p:cNvPr>
              <p:cNvSpPr>
                <a:spLocks/>
              </p:cNvSpPr>
              <p:nvPr/>
            </p:nvSpPr>
            <p:spPr bwMode="auto">
              <a:xfrm>
                <a:off x="5523706" y="2006600"/>
                <a:ext cx="58738" cy="17463"/>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7" name="Freeform 270">
                <a:extLst>
                  <a:ext uri="{FF2B5EF4-FFF2-40B4-BE49-F238E27FC236}">
                    <a16:creationId xmlns:a16="http://schemas.microsoft.com/office/drawing/2014/main" id="{CD797FDF-D101-4B83-963A-B1DAC9B98C60}"/>
                  </a:ext>
                </a:extLst>
              </p:cNvPr>
              <p:cNvSpPr>
                <a:spLocks/>
              </p:cNvSpPr>
              <p:nvPr/>
            </p:nvSpPr>
            <p:spPr bwMode="auto">
              <a:xfrm>
                <a:off x="5523706" y="2039938"/>
                <a:ext cx="58738" cy="17463"/>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8" name="Freeform 271">
                <a:extLst>
                  <a:ext uri="{FF2B5EF4-FFF2-40B4-BE49-F238E27FC236}">
                    <a16:creationId xmlns:a16="http://schemas.microsoft.com/office/drawing/2014/main" id="{BFC2F3C8-A196-450E-9B54-DD15C0E319C5}"/>
                  </a:ext>
                </a:extLst>
              </p:cNvPr>
              <p:cNvSpPr>
                <a:spLocks/>
              </p:cNvSpPr>
              <p:nvPr/>
            </p:nvSpPr>
            <p:spPr bwMode="auto">
              <a:xfrm>
                <a:off x="5523706" y="2073275"/>
                <a:ext cx="58738" cy="17463"/>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29" name="Freeform 272">
                <a:extLst>
                  <a:ext uri="{FF2B5EF4-FFF2-40B4-BE49-F238E27FC236}">
                    <a16:creationId xmlns:a16="http://schemas.microsoft.com/office/drawing/2014/main" id="{E62DE38D-C074-4EDC-BA42-6CA3B0788877}"/>
                  </a:ext>
                </a:extLst>
              </p:cNvPr>
              <p:cNvSpPr>
                <a:spLocks/>
              </p:cNvSpPr>
              <p:nvPr/>
            </p:nvSpPr>
            <p:spPr bwMode="auto">
              <a:xfrm>
                <a:off x="5523706" y="2106613"/>
                <a:ext cx="58738" cy="17463"/>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0" name="Freeform 273">
                <a:extLst>
                  <a:ext uri="{FF2B5EF4-FFF2-40B4-BE49-F238E27FC236}">
                    <a16:creationId xmlns:a16="http://schemas.microsoft.com/office/drawing/2014/main" id="{8D72CD58-8678-4A18-A2C8-3B09DE0589A1}"/>
                  </a:ext>
                </a:extLst>
              </p:cNvPr>
              <p:cNvSpPr>
                <a:spLocks/>
              </p:cNvSpPr>
              <p:nvPr/>
            </p:nvSpPr>
            <p:spPr bwMode="auto">
              <a:xfrm>
                <a:off x="5523706" y="2139950"/>
                <a:ext cx="58738" cy="15875"/>
              </a:xfrm>
              <a:custGeom>
                <a:avLst/>
                <a:gdLst>
                  <a:gd name="T0" fmla="*/ 24 w 28"/>
                  <a:gd name="T1" fmla="*/ 8 h 8"/>
                  <a:gd name="T2" fmla="*/ 4 w 28"/>
                  <a:gd name="T3" fmla="*/ 8 h 8"/>
                  <a:gd name="T4" fmla="*/ 0 w 28"/>
                  <a:gd name="T5" fmla="*/ 4 h 8"/>
                  <a:gd name="T6" fmla="*/ 4 w 28"/>
                  <a:gd name="T7" fmla="*/ 0 h 8"/>
                  <a:gd name="T8" fmla="*/ 24 w 28"/>
                  <a:gd name="T9" fmla="*/ 0 h 8"/>
                  <a:gd name="T10" fmla="*/ 28 w 28"/>
                  <a:gd name="T11" fmla="*/ 4 h 8"/>
                  <a:gd name="T12" fmla="*/ 24 w 2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8"/>
                    </a:moveTo>
                    <a:cubicBezTo>
                      <a:pt x="4" y="8"/>
                      <a:pt x="4" y="8"/>
                      <a:pt x="4" y="8"/>
                    </a:cubicBezTo>
                    <a:cubicBezTo>
                      <a:pt x="2" y="8"/>
                      <a:pt x="0" y="6"/>
                      <a:pt x="0" y="4"/>
                    </a:cubicBezTo>
                    <a:cubicBezTo>
                      <a:pt x="0" y="2"/>
                      <a:pt x="2" y="0"/>
                      <a:pt x="4" y="0"/>
                    </a:cubicBezTo>
                    <a:cubicBezTo>
                      <a:pt x="24" y="0"/>
                      <a:pt x="24" y="0"/>
                      <a:pt x="24" y="0"/>
                    </a:cubicBezTo>
                    <a:cubicBezTo>
                      <a:pt x="26" y="0"/>
                      <a:pt x="28" y="2"/>
                      <a:pt x="28" y="4"/>
                    </a:cubicBezTo>
                    <a:cubicBezTo>
                      <a:pt x="28" y="6"/>
                      <a:pt x="26" y="8"/>
                      <a:pt x="2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1" name="Freeform 274">
                <a:extLst>
                  <a:ext uri="{FF2B5EF4-FFF2-40B4-BE49-F238E27FC236}">
                    <a16:creationId xmlns:a16="http://schemas.microsoft.com/office/drawing/2014/main" id="{FE9555DB-6C49-412D-87B8-ED6F8DDF5182}"/>
                  </a:ext>
                </a:extLst>
              </p:cNvPr>
              <p:cNvSpPr>
                <a:spLocks/>
              </p:cNvSpPr>
              <p:nvPr/>
            </p:nvSpPr>
            <p:spPr bwMode="auto">
              <a:xfrm>
                <a:off x="5863431" y="1916113"/>
                <a:ext cx="17463" cy="231775"/>
              </a:xfrm>
              <a:custGeom>
                <a:avLst/>
                <a:gdLst>
                  <a:gd name="T0" fmla="*/ 4 w 8"/>
                  <a:gd name="T1" fmla="*/ 112 h 112"/>
                  <a:gd name="T2" fmla="*/ 0 w 8"/>
                  <a:gd name="T3" fmla="*/ 108 h 112"/>
                  <a:gd name="T4" fmla="*/ 0 w 8"/>
                  <a:gd name="T5" fmla="*/ 4 h 112"/>
                  <a:gd name="T6" fmla="*/ 4 w 8"/>
                  <a:gd name="T7" fmla="*/ 0 h 112"/>
                  <a:gd name="T8" fmla="*/ 8 w 8"/>
                  <a:gd name="T9" fmla="*/ 4 h 112"/>
                  <a:gd name="T10" fmla="*/ 8 w 8"/>
                  <a:gd name="T11" fmla="*/ 108 h 112"/>
                  <a:gd name="T12" fmla="*/ 4 w 8"/>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8" h="112">
                    <a:moveTo>
                      <a:pt x="4" y="112"/>
                    </a:moveTo>
                    <a:cubicBezTo>
                      <a:pt x="2" y="112"/>
                      <a:pt x="0" y="110"/>
                      <a:pt x="0" y="108"/>
                    </a:cubicBezTo>
                    <a:cubicBezTo>
                      <a:pt x="0" y="4"/>
                      <a:pt x="0" y="4"/>
                      <a:pt x="0" y="4"/>
                    </a:cubicBezTo>
                    <a:cubicBezTo>
                      <a:pt x="0" y="2"/>
                      <a:pt x="2" y="0"/>
                      <a:pt x="4" y="0"/>
                    </a:cubicBezTo>
                    <a:cubicBezTo>
                      <a:pt x="6" y="0"/>
                      <a:pt x="8" y="2"/>
                      <a:pt x="8" y="4"/>
                    </a:cubicBezTo>
                    <a:cubicBezTo>
                      <a:pt x="8" y="108"/>
                      <a:pt x="8" y="108"/>
                      <a:pt x="8" y="108"/>
                    </a:cubicBezTo>
                    <a:cubicBezTo>
                      <a:pt x="8" y="110"/>
                      <a:pt x="6" y="112"/>
                      <a:pt x="4"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2" name="Freeform 275">
                <a:extLst>
                  <a:ext uri="{FF2B5EF4-FFF2-40B4-BE49-F238E27FC236}">
                    <a16:creationId xmlns:a16="http://schemas.microsoft.com/office/drawing/2014/main" id="{7401D12E-C706-4627-B205-1413648C27E5}"/>
                  </a:ext>
                </a:extLst>
              </p:cNvPr>
              <p:cNvSpPr>
                <a:spLocks/>
              </p:cNvSpPr>
              <p:nvPr/>
            </p:nvSpPr>
            <p:spPr bwMode="auto">
              <a:xfrm>
                <a:off x="5906294" y="1916113"/>
                <a:ext cx="15875" cy="231775"/>
              </a:xfrm>
              <a:custGeom>
                <a:avLst/>
                <a:gdLst>
                  <a:gd name="T0" fmla="*/ 4 w 8"/>
                  <a:gd name="T1" fmla="*/ 112 h 112"/>
                  <a:gd name="T2" fmla="*/ 0 w 8"/>
                  <a:gd name="T3" fmla="*/ 108 h 112"/>
                  <a:gd name="T4" fmla="*/ 0 w 8"/>
                  <a:gd name="T5" fmla="*/ 4 h 112"/>
                  <a:gd name="T6" fmla="*/ 4 w 8"/>
                  <a:gd name="T7" fmla="*/ 0 h 112"/>
                  <a:gd name="T8" fmla="*/ 8 w 8"/>
                  <a:gd name="T9" fmla="*/ 4 h 112"/>
                  <a:gd name="T10" fmla="*/ 8 w 8"/>
                  <a:gd name="T11" fmla="*/ 108 h 112"/>
                  <a:gd name="T12" fmla="*/ 4 w 8"/>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8" h="112">
                    <a:moveTo>
                      <a:pt x="4" y="112"/>
                    </a:moveTo>
                    <a:cubicBezTo>
                      <a:pt x="2" y="112"/>
                      <a:pt x="0" y="110"/>
                      <a:pt x="0" y="108"/>
                    </a:cubicBezTo>
                    <a:cubicBezTo>
                      <a:pt x="0" y="4"/>
                      <a:pt x="0" y="4"/>
                      <a:pt x="0" y="4"/>
                    </a:cubicBezTo>
                    <a:cubicBezTo>
                      <a:pt x="0" y="2"/>
                      <a:pt x="2" y="0"/>
                      <a:pt x="4" y="0"/>
                    </a:cubicBezTo>
                    <a:cubicBezTo>
                      <a:pt x="6" y="0"/>
                      <a:pt x="8" y="2"/>
                      <a:pt x="8" y="4"/>
                    </a:cubicBezTo>
                    <a:cubicBezTo>
                      <a:pt x="8" y="108"/>
                      <a:pt x="8" y="108"/>
                      <a:pt x="8" y="108"/>
                    </a:cubicBezTo>
                    <a:cubicBezTo>
                      <a:pt x="8" y="110"/>
                      <a:pt x="6" y="112"/>
                      <a:pt x="4"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3" name="Freeform 276">
                <a:extLst>
                  <a:ext uri="{FF2B5EF4-FFF2-40B4-BE49-F238E27FC236}">
                    <a16:creationId xmlns:a16="http://schemas.microsoft.com/office/drawing/2014/main" id="{B1D0BF18-CBBA-47B3-8A53-340679748E0B}"/>
                  </a:ext>
                </a:extLst>
              </p:cNvPr>
              <p:cNvSpPr>
                <a:spLocks noEditPoints="1"/>
              </p:cNvSpPr>
              <p:nvPr/>
            </p:nvSpPr>
            <p:spPr bwMode="auto">
              <a:xfrm>
                <a:off x="5631656" y="1800225"/>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6 h 47"/>
                  <a:gd name="T12" fmla="*/ 37 w 47"/>
                  <a:gd name="T13" fmla="*/ 36 h 47"/>
                  <a:gd name="T14" fmla="*/ 37 w 47"/>
                  <a:gd name="T15" fmla="*/ 10 h 47"/>
                  <a:gd name="T16" fmla="*/ 11 w 47"/>
                  <a:gd name="T17" fmla="*/ 10 h 47"/>
                  <a:gd name="T18" fmla="*/ 11 w 47"/>
                  <a:gd name="T19"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6"/>
                    </a:moveTo>
                    <a:lnTo>
                      <a:pt x="37" y="36"/>
                    </a:lnTo>
                    <a:lnTo>
                      <a:pt x="37" y="10"/>
                    </a:lnTo>
                    <a:lnTo>
                      <a:pt x="11" y="10"/>
                    </a:lnTo>
                    <a:lnTo>
                      <a:pt x="11"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4" name="Freeform 277">
                <a:extLst>
                  <a:ext uri="{FF2B5EF4-FFF2-40B4-BE49-F238E27FC236}">
                    <a16:creationId xmlns:a16="http://schemas.microsoft.com/office/drawing/2014/main" id="{F499CBBB-CC4C-4D3C-AA31-B075679BB70B}"/>
                  </a:ext>
                </a:extLst>
              </p:cNvPr>
              <p:cNvSpPr>
                <a:spLocks noEditPoints="1"/>
              </p:cNvSpPr>
              <p:nvPr/>
            </p:nvSpPr>
            <p:spPr bwMode="auto">
              <a:xfrm>
                <a:off x="5739606" y="1800225"/>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6 h 47"/>
                  <a:gd name="T12" fmla="*/ 37 w 47"/>
                  <a:gd name="T13" fmla="*/ 36 h 47"/>
                  <a:gd name="T14" fmla="*/ 37 w 47"/>
                  <a:gd name="T15" fmla="*/ 10 h 47"/>
                  <a:gd name="T16" fmla="*/ 11 w 47"/>
                  <a:gd name="T17" fmla="*/ 10 h 47"/>
                  <a:gd name="T18" fmla="*/ 11 w 47"/>
                  <a:gd name="T19"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6"/>
                    </a:moveTo>
                    <a:lnTo>
                      <a:pt x="37" y="36"/>
                    </a:lnTo>
                    <a:lnTo>
                      <a:pt x="37" y="10"/>
                    </a:lnTo>
                    <a:lnTo>
                      <a:pt x="11" y="10"/>
                    </a:lnTo>
                    <a:lnTo>
                      <a:pt x="11"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5" name="Freeform 278">
                <a:extLst>
                  <a:ext uri="{FF2B5EF4-FFF2-40B4-BE49-F238E27FC236}">
                    <a16:creationId xmlns:a16="http://schemas.microsoft.com/office/drawing/2014/main" id="{AEBA8AC3-0042-48E8-B8FC-E32D9324C976}"/>
                  </a:ext>
                </a:extLst>
              </p:cNvPr>
              <p:cNvSpPr>
                <a:spLocks noEditPoints="1"/>
              </p:cNvSpPr>
              <p:nvPr/>
            </p:nvSpPr>
            <p:spPr bwMode="auto">
              <a:xfrm>
                <a:off x="5631656" y="1890713"/>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7 h 47"/>
                  <a:gd name="T12" fmla="*/ 37 w 47"/>
                  <a:gd name="T13" fmla="*/ 37 h 47"/>
                  <a:gd name="T14" fmla="*/ 37 w 47"/>
                  <a:gd name="T15" fmla="*/ 11 h 47"/>
                  <a:gd name="T16" fmla="*/ 11 w 47"/>
                  <a:gd name="T17" fmla="*/ 11 h 47"/>
                  <a:gd name="T18" fmla="*/ 11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7"/>
                    </a:moveTo>
                    <a:lnTo>
                      <a:pt x="37" y="37"/>
                    </a:lnTo>
                    <a:lnTo>
                      <a:pt x="37" y="11"/>
                    </a:lnTo>
                    <a:lnTo>
                      <a:pt x="11" y="11"/>
                    </a:lnTo>
                    <a:lnTo>
                      <a:pt x="1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6" name="Freeform 279">
                <a:extLst>
                  <a:ext uri="{FF2B5EF4-FFF2-40B4-BE49-F238E27FC236}">
                    <a16:creationId xmlns:a16="http://schemas.microsoft.com/office/drawing/2014/main" id="{39BA1659-9A35-47B4-A5DE-E2FBF9FA3F4F}"/>
                  </a:ext>
                </a:extLst>
              </p:cNvPr>
              <p:cNvSpPr>
                <a:spLocks noEditPoints="1"/>
              </p:cNvSpPr>
              <p:nvPr/>
            </p:nvSpPr>
            <p:spPr bwMode="auto">
              <a:xfrm>
                <a:off x="5739606" y="1890713"/>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7 h 47"/>
                  <a:gd name="T12" fmla="*/ 37 w 47"/>
                  <a:gd name="T13" fmla="*/ 37 h 47"/>
                  <a:gd name="T14" fmla="*/ 37 w 47"/>
                  <a:gd name="T15" fmla="*/ 11 h 47"/>
                  <a:gd name="T16" fmla="*/ 11 w 47"/>
                  <a:gd name="T17" fmla="*/ 11 h 47"/>
                  <a:gd name="T18" fmla="*/ 11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7"/>
                    </a:moveTo>
                    <a:lnTo>
                      <a:pt x="37" y="37"/>
                    </a:lnTo>
                    <a:lnTo>
                      <a:pt x="37" y="11"/>
                    </a:lnTo>
                    <a:lnTo>
                      <a:pt x="11" y="11"/>
                    </a:lnTo>
                    <a:lnTo>
                      <a:pt x="1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7" name="Freeform 280">
                <a:extLst>
                  <a:ext uri="{FF2B5EF4-FFF2-40B4-BE49-F238E27FC236}">
                    <a16:creationId xmlns:a16="http://schemas.microsoft.com/office/drawing/2014/main" id="{852BBD43-CFFC-424E-B89F-C2EB46994C31}"/>
                  </a:ext>
                </a:extLst>
              </p:cNvPr>
              <p:cNvSpPr>
                <a:spLocks noEditPoints="1"/>
              </p:cNvSpPr>
              <p:nvPr/>
            </p:nvSpPr>
            <p:spPr bwMode="auto">
              <a:xfrm>
                <a:off x="5631656" y="1982788"/>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6 h 47"/>
                  <a:gd name="T12" fmla="*/ 37 w 47"/>
                  <a:gd name="T13" fmla="*/ 36 h 47"/>
                  <a:gd name="T14" fmla="*/ 37 w 47"/>
                  <a:gd name="T15" fmla="*/ 10 h 47"/>
                  <a:gd name="T16" fmla="*/ 11 w 47"/>
                  <a:gd name="T17" fmla="*/ 10 h 47"/>
                  <a:gd name="T18" fmla="*/ 11 w 47"/>
                  <a:gd name="T19"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6"/>
                    </a:moveTo>
                    <a:lnTo>
                      <a:pt x="37" y="36"/>
                    </a:lnTo>
                    <a:lnTo>
                      <a:pt x="37" y="10"/>
                    </a:lnTo>
                    <a:lnTo>
                      <a:pt x="11" y="10"/>
                    </a:lnTo>
                    <a:lnTo>
                      <a:pt x="11"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8" name="Freeform 281">
                <a:extLst>
                  <a:ext uri="{FF2B5EF4-FFF2-40B4-BE49-F238E27FC236}">
                    <a16:creationId xmlns:a16="http://schemas.microsoft.com/office/drawing/2014/main" id="{E6941493-D495-4DC7-8677-65170BA1C17A}"/>
                  </a:ext>
                </a:extLst>
              </p:cNvPr>
              <p:cNvSpPr>
                <a:spLocks noEditPoints="1"/>
              </p:cNvSpPr>
              <p:nvPr/>
            </p:nvSpPr>
            <p:spPr bwMode="auto">
              <a:xfrm>
                <a:off x="5739606" y="1982788"/>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6 h 47"/>
                  <a:gd name="T12" fmla="*/ 37 w 47"/>
                  <a:gd name="T13" fmla="*/ 36 h 47"/>
                  <a:gd name="T14" fmla="*/ 37 w 47"/>
                  <a:gd name="T15" fmla="*/ 10 h 47"/>
                  <a:gd name="T16" fmla="*/ 11 w 47"/>
                  <a:gd name="T17" fmla="*/ 10 h 47"/>
                  <a:gd name="T18" fmla="*/ 11 w 47"/>
                  <a:gd name="T19"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6"/>
                    </a:moveTo>
                    <a:lnTo>
                      <a:pt x="37" y="36"/>
                    </a:lnTo>
                    <a:lnTo>
                      <a:pt x="37" y="10"/>
                    </a:lnTo>
                    <a:lnTo>
                      <a:pt x="11" y="10"/>
                    </a:lnTo>
                    <a:lnTo>
                      <a:pt x="11"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39" name="Freeform 282">
                <a:extLst>
                  <a:ext uri="{FF2B5EF4-FFF2-40B4-BE49-F238E27FC236}">
                    <a16:creationId xmlns:a16="http://schemas.microsoft.com/office/drawing/2014/main" id="{B23D6793-294D-43F7-BB9F-501BE08776AB}"/>
                  </a:ext>
                </a:extLst>
              </p:cNvPr>
              <p:cNvSpPr>
                <a:spLocks noEditPoints="1"/>
              </p:cNvSpPr>
              <p:nvPr/>
            </p:nvSpPr>
            <p:spPr bwMode="auto">
              <a:xfrm>
                <a:off x="5631656" y="2073275"/>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7 h 47"/>
                  <a:gd name="T12" fmla="*/ 37 w 47"/>
                  <a:gd name="T13" fmla="*/ 37 h 47"/>
                  <a:gd name="T14" fmla="*/ 37 w 47"/>
                  <a:gd name="T15" fmla="*/ 11 h 47"/>
                  <a:gd name="T16" fmla="*/ 11 w 47"/>
                  <a:gd name="T17" fmla="*/ 11 h 47"/>
                  <a:gd name="T18" fmla="*/ 11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7"/>
                    </a:moveTo>
                    <a:lnTo>
                      <a:pt x="37" y="37"/>
                    </a:lnTo>
                    <a:lnTo>
                      <a:pt x="37" y="11"/>
                    </a:lnTo>
                    <a:lnTo>
                      <a:pt x="11" y="11"/>
                    </a:lnTo>
                    <a:lnTo>
                      <a:pt x="1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
            <p:nvSpPr>
              <p:cNvPr id="40" name="Freeform 283">
                <a:extLst>
                  <a:ext uri="{FF2B5EF4-FFF2-40B4-BE49-F238E27FC236}">
                    <a16:creationId xmlns:a16="http://schemas.microsoft.com/office/drawing/2014/main" id="{8058CD13-A2B2-4F9B-9F89-2DC3734D2C54}"/>
                  </a:ext>
                </a:extLst>
              </p:cNvPr>
              <p:cNvSpPr>
                <a:spLocks noEditPoints="1"/>
              </p:cNvSpPr>
              <p:nvPr/>
            </p:nvSpPr>
            <p:spPr bwMode="auto">
              <a:xfrm>
                <a:off x="5739606" y="2073275"/>
                <a:ext cx="74613" cy="74613"/>
              </a:xfrm>
              <a:custGeom>
                <a:avLst/>
                <a:gdLst>
                  <a:gd name="T0" fmla="*/ 47 w 47"/>
                  <a:gd name="T1" fmla="*/ 47 h 47"/>
                  <a:gd name="T2" fmla="*/ 0 w 47"/>
                  <a:gd name="T3" fmla="*/ 47 h 47"/>
                  <a:gd name="T4" fmla="*/ 0 w 47"/>
                  <a:gd name="T5" fmla="*/ 0 h 47"/>
                  <a:gd name="T6" fmla="*/ 47 w 47"/>
                  <a:gd name="T7" fmla="*/ 0 h 47"/>
                  <a:gd name="T8" fmla="*/ 47 w 47"/>
                  <a:gd name="T9" fmla="*/ 47 h 47"/>
                  <a:gd name="T10" fmla="*/ 11 w 47"/>
                  <a:gd name="T11" fmla="*/ 37 h 47"/>
                  <a:gd name="T12" fmla="*/ 37 w 47"/>
                  <a:gd name="T13" fmla="*/ 37 h 47"/>
                  <a:gd name="T14" fmla="*/ 37 w 47"/>
                  <a:gd name="T15" fmla="*/ 11 h 47"/>
                  <a:gd name="T16" fmla="*/ 11 w 47"/>
                  <a:gd name="T17" fmla="*/ 11 h 47"/>
                  <a:gd name="T18" fmla="*/ 11 w 47"/>
                  <a:gd name="T19" fmla="*/ 3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47" y="47"/>
                    </a:moveTo>
                    <a:lnTo>
                      <a:pt x="0" y="47"/>
                    </a:lnTo>
                    <a:lnTo>
                      <a:pt x="0" y="0"/>
                    </a:lnTo>
                    <a:lnTo>
                      <a:pt x="47" y="0"/>
                    </a:lnTo>
                    <a:lnTo>
                      <a:pt x="47" y="47"/>
                    </a:lnTo>
                    <a:close/>
                    <a:moveTo>
                      <a:pt x="11" y="37"/>
                    </a:moveTo>
                    <a:lnTo>
                      <a:pt x="37" y="37"/>
                    </a:lnTo>
                    <a:lnTo>
                      <a:pt x="37" y="11"/>
                    </a:lnTo>
                    <a:lnTo>
                      <a:pt x="11" y="11"/>
                    </a:lnTo>
                    <a:lnTo>
                      <a:pt x="11"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grpSp>
      <p:grpSp>
        <p:nvGrpSpPr>
          <p:cNvPr id="41" name="Group 8">
            <a:extLst>
              <a:ext uri="{FF2B5EF4-FFF2-40B4-BE49-F238E27FC236}">
                <a16:creationId xmlns:a16="http://schemas.microsoft.com/office/drawing/2014/main" id="{071734AD-7EB2-413A-B44B-43996FAAC9F1}"/>
              </a:ext>
            </a:extLst>
          </p:cNvPr>
          <p:cNvGrpSpPr/>
          <p:nvPr/>
        </p:nvGrpSpPr>
        <p:grpSpPr>
          <a:xfrm>
            <a:off x="4433094" y="1428726"/>
            <a:ext cx="936624" cy="936624"/>
            <a:chOff x="4433094" y="3462896"/>
            <a:chExt cx="936624" cy="936624"/>
          </a:xfrm>
        </p:grpSpPr>
        <p:sp>
          <p:nvSpPr>
            <p:cNvPr id="42" name="Oval 48">
              <a:extLst>
                <a:ext uri="{FF2B5EF4-FFF2-40B4-BE49-F238E27FC236}">
                  <a16:creationId xmlns:a16="http://schemas.microsoft.com/office/drawing/2014/main" id="{3D64BC36-5F7B-4670-AA0C-F744DD00A8D3}"/>
                </a:ext>
              </a:extLst>
            </p:cNvPr>
            <p:cNvSpPr/>
            <p:nvPr/>
          </p:nvSpPr>
          <p:spPr>
            <a:xfrm>
              <a:off x="4433094" y="3462896"/>
              <a:ext cx="936624" cy="936624"/>
            </a:xfrm>
            <a:prstGeom prst="ellipse">
              <a:avLst/>
            </a:prstGeom>
            <a:solidFill>
              <a:schemeClr val="bg1"/>
            </a:solidFill>
            <a:ln>
              <a:noFill/>
            </a:ln>
            <a:effectLst>
              <a:outerShdw blurRad="381000" dist="127000" dir="8100000" sx="95000" sy="95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3" name="Freeform 18">
              <a:extLst>
                <a:ext uri="{FF2B5EF4-FFF2-40B4-BE49-F238E27FC236}">
                  <a16:creationId xmlns:a16="http://schemas.microsoft.com/office/drawing/2014/main" id="{D7200C4A-DDB0-4139-BBF4-FC7AE1BDA566}"/>
                </a:ext>
              </a:extLst>
            </p:cNvPr>
            <p:cNvSpPr>
              <a:spLocks noEditPoints="1"/>
            </p:cNvSpPr>
            <p:nvPr/>
          </p:nvSpPr>
          <p:spPr bwMode="auto">
            <a:xfrm>
              <a:off x="4668371" y="3755958"/>
              <a:ext cx="466070" cy="350500"/>
            </a:xfrm>
            <a:custGeom>
              <a:avLst/>
              <a:gdLst>
                <a:gd name="T0" fmla="*/ 192 w 208"/>
                <a:gd name="T1" fmla="*/ 24 h 156"/>
                <a:gd name="T2" fmla="*/ 138 w 208"/>
                <a:gd name="T3" fmla="*/ 24 h 156"/>
                <a:gd name="T4" fmla="*/ 124 w 208"/>
                <a:gd name="T5" fmla="*/ 0 h 156"/>
                <a:gd name="T6" fmla="*/ 80 w 208"/>
                <a:gd name="T7" fmla="*/ 0 h 156"/>
                <a:gd name="T8" fmla="*/ 66 w 208"/>
                <a:gd name="T9" fmla="*/ 24 h 156"/>
                <a:gd name="T10" fmla="*/ 16 w 208"/>
                <a:gd name="T11" fmla="*/ 24 h 156"/>
                <a:gd name="T12" fmla="*/ 0 w 208"/>
                <a:gd name="T13" fmla="*/ 40 h 156"/>
                <a:gd name="T14" fmla="*/ 0 w 208"/>
                <a:gd name="T15" fmla="*/ 140 h 156"/>
                <a:gd name="T16" fmla="*/ 16 w 208"/>
                <a:gd name="T17" fmla="*/ 156 h 156"/>
                <a:gd name="T18" fmla="*/ 192 w 208"/>
                <a:gd name="T19" fmla="*/ 156 h 156"/>
                <a:gd name="T20" fmla="*/ 208 w 208"/>
                <a:gd name="T21" fmla="*/ 140 h 156"/>
                <a:gd name="T22" fmla="*/ 208 w 208"/>
                <a:gd name="T23" fmla="*/ 40 h 156"/>
                <a:gd name="T24" fmla="*/ 192 w 208"/>
                <a:gd name="T25" fmla="*/ 24 h 156"/>
                <a:gd name="T26" fmla="*/ 200 w 208"/>
                <a:gd name="T27" fmla="*/ 140 h 156"/>
                <a:gd name="T28" fmla="*/ 192 w 208"/>
                <a:gd name="T29" fmla="*/ 148 h 156"/>
                <a:gd name="T30" fmla="*/ 16 w 208"/>
                <a:gd name="T31" fmla="*/ 148 h 156"/>
                <a:gd name="T32" fmla="*/ 8 w 208"/>
                <a:gd name="T33" fmla="*/ 140 h 156"/>
                <a:gd name="T34" fmla="*/ 8 w 208"/>
                <a:gd name="T35" fmla="*/ 40 h 156"/>
                <a:gd name="T36" fmla="*/ 16 w 208"/>
                <a:gd name="T37" fmla="*/ 32 h 156"/>
                <a:gd name="T38" fmla="*/ 71 w 208"/>
                <a:gd name="T39" fmla="*/ 32 h 156"/>
                <a:gd name="T40" fmla="*/ 73 w 208"/>
                <a:gd name="T41" fmla="*/ 28 h 156"/>
                <a:gd name="T42" fmla="*/ 85 w 208"/>
                <a:gd name="T43" fmla="*/ 8 h 156"/>
                <a:gd name="T44" fmla="*/ 120 w 208"/>
                <a:gd name="T45" fmla="*/ 8 h 156"/>
                <a:gd name="T46" fmla="*/ 131 w 208"/>
                <a:gd name="T47" fmla="*/ 28 h 156"/>
                <a:gd name="T48" fmla="*/ 133 w 208"/>
                <a:gd name="T49" fmla="*/ 32 h 156"/>
                <a:gd name="T50" fmla="*/ 192 w 208"/>
                <a:gd name="T51" fmla="*/ 32 h 156"/>
                <a:gd name="T52" fmla="*/ 200 w 208"/>
                <a:gd name="T53" fmla="*/ 40 h 156"/>
                <a:gd name="T54" fmla="*/ 200 w 208"/>
                <a:gd name="T55" fmla="*/ 140 h 156"/>
                <a:gd name="T56" fmla="*/ 20 w 208"/>
                <a:gd name="T57" fmla="*/ 20 h 156"/>
                <a:gd name="T58" fmla="*/ 52 w 208"/>
                <a:gd name="T59" fmla="*/ 20 h 156"/>
                <a:gd name="T60" fmla="*/ 56 w 208"/>
                <a:gd name="T61" fmla="*/ 16 h 156"/>
                <a:gd name="T62" fmla="*/ 52 w 208"/>
                <a:gd name="T63" fmla="*/ 12 h 156"/>
                <a:gd name="T64" fmla="*/ 20 w 208"/>
                <a:gd name="T65" fmla="*/ 12 h 156"/>
                <a:gd name="T66" fmla="*/ 16 w 208"/>
                <a:gd name="T67" fmla="*/ 16 h 156"/>
                <a:gd name="T68" fmla="*/ 20 w 208"/>
                <a:gd name="T69" fmla="*/ 20 h 156"/>
                <a:gd name="T70" fmla="*/ 172 w 208"/>
                <a:gd name="T71" fmla="*/ 47 h 156"/>
                <a:gd name="T72" fmla="*/ 161 w 208"/>
                <a:gd name="T73" fmla="*/ 59 h 156"/>
                <a:gd name="T74" fmla="*/ 172 w 208"/>
                <a:gd name="T75" fmla="*/ 71 h 156"/>
                <a:gd name="T76" fmla="*/ 184 w 208"/>
                <a:gd name="T77" fmla="*/ 59 h 156"/>
                <a:gd name="T78" fmla="*/ 172 w 208"/>
                <a:gd name="T79" fmla="*/ 47 h 156"/>
                <a:gd name="T80" fmla="*/ 172 w 208"/>
                <a:gd name="T81" fmla="*/ 63 h 156"/>
                <a:gd name="T82" fmla="*/ 169 w 208"/>
                <a:gd name="T83" fmla="*/ 59 h 156"/>
                <a:gd name="T84" fmla="*/ 172 w 208"/>
                <a:gd name="T85" fmla="*/ 55 h 156"/>
                <a:gd name="T86" fmla="*/ 176 w 208"/>
                <a:gd name="T87" fmla="*/ 59 h 156"/>
                <a:gd name="T88" fmla="*/ 172 w 208"/>
                <a:gd name="T89" fmla="*/ 63 h 156"/>
                <a:gd name="T90" fmla="*/ 99 w 208"/>
                <a:gd name="T91" fmla="*/ 39 h 156"/>
                <a:gd name="T92" fmla="*/ 48 w 208"/>
                <a:gd name="T93" fmla="*/ 89 h 156"/>
                <a:gd name="T94" fmla="*/ 99 w 208"/>
                <a:gd name="T95" fmla="*/ 140 h 156"/>
                <a:gd name="T96" fmla="*/ 150 w 208"/>
                <a:gd name="T97" fmla="*/ 89 h 156"/>
                <a:gd name="T98" fmla="*/ 99 w 208"/>
                <a:gd name="T99" fmla="*/ 39 h 156"/>
                <a:gd name="T100" fmla="*/ 99 w 208"/>
                <a:gd name="T101" fmla="*/ 132 h 156"/>
                <a:gd name="T102" fmla="*/ 56 w 208"/>
                <a:gd name="T103" fmla="*/ 89 h 156"/>
                <a:gd name="T104" fmla="*/ 99 w 208"/>
                <a:gd name="T105" fmla="*/ 47 h 156"/>
                <a:gd name="T106" fmla="*/ 142 w 208"/>
                <a:gd name="T107" fmla="*/ 89 h 156"/>
                <a:gd name="T108" fmla="*/ 99 w 208"/>
                <a:gd name="T109"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56">
                  <a:moveTo>
                    <a:pt x="192" y="24"/>
                  </a:moveTo>
                  <a:cubicBezTo>
                    <a:pt x="138" y="24"/>
                    <a:pt x="138" y="24"/>
                    <a:pt x="138" y="24"/>
                  </a:cubicBezTo>
                  <a:cubicBezTo>
                    <a:pt x="124" y="0"/>
                    <a:pt x="124" y="0"/>
                    <a:pt x="124" y="0"/>
                  </a:cubicBezTo>
                  <a:cubicBezTo>
                    <a:pt x="80" y="0"/>
                    <a:pt x="80" y="0"/>
                    <a:pt x="80" y="0"/>
                  </a:cubicBezTo>
                  <a:cubicBezTo>
                    <a:pt x="66" y="24"/>
                    <a:pt x="66" y="24"/>
                    <a:pt x="66" y="24"/>
                  </a:cubicBezTo>
                  <a:cubicBezTo>
                    <a:pt x="16" y="24"/>
                    <a:pt x="16" y="24"/>
                    <a:pt x="16" y="24"/>
                  </a:cubicBezTo>
                  <a:cubicBezTo>
                    <a:pt x="7" y="24"/>
                    <a:pt x="0" y="31"/>
                    <a:pt x="0" y="40"/>
                  </a:cubicBezTo>
                  <a:cubicBezTo>
                    <a:pt x="0" y="140"/>
                    <a:pt x="0" y="140"/>
                    <a:pt x="0" y="140"/>
                  </a:cubicBezTo>
                  <a:cubicBezTo>
                    <a:pt x="0" y="149"/>
                    <a:pt x="7" y="156"/>
                    <a:pt x="16" y="156"/>
                  </a:cubicBezTo>
                  <a:cubicBezTo>
                    <a:pt x="192" y="156"/>
                    <a:pt x="192" y="156"/>
                    <a:pt x="192" y="156"/>
                  </a:cubicBezTo>
                  <a:cubicBezTo>
                    <a:pt x="201" y="156"/>
                    <a:pt x="208" y="149"/>
                    <a:pt x="208" y="140"/>
                  </a:cubicBezTo>
                  <a:cubicBezTo>
                    <a:pt x="208" y="40"/>
                    <a:pt x="208" y="40"/>
                    <a:pt x="208" y="40"/>
                  </a:cubicBezTo>
                  <a:cubicBezTo>
                    <a:pt x="208" y="31"/>
                    <a:pt x="201" y="24"/>
                    <a:pt x="192" y="24"/>
                  </a:cubicBezTo>
                  <a:close/>
                  <a:moveTo>
                    <a:pt x="200" y="140"/>
                  </a:moveTo>
                  <a:cubicBezTo>
                    <a:pt x="200" y="144"/>
                    <a:pt x="196" y="148"/>
                    <a:pt x="192" y="148"/>
                  </a:cubicBezTo>
                  <a:cubicBezTo>
                    <a:pt x="16" y="148"/>
                    <a:pt x="16" y="148"/>
                    <a:pt x="16" y="148"/>
                  </a:cubicBezTo>
                  <a:cubicBezTo>
                    <a:pt x="12" y="148"/>
                    <a:pt x="8" y="144"/>
                    <a:pt x="8" y="140"/>
                  </a:cubicBezTo>
                  <a:cubicBezTo>
                    <a:pt x="8" y="40"/>
                    <a:pt x="8" y="40"/>
                    <a:pt x="8" y="40"/>
                  </a:cubicBezTo>
                  <a:cubicBezTo>
                    <a:pt x="8" y="36"/>
                    <a:pt x="12" y="32"/>
                    <a:pt x="16" y="32"/>
                  </a:cubicBezTo>
                  <a:cubicBezTo>
                    <a:pt x="71" y="32"/>
                    <a:pt x="71" y="32"/>
                    <a:pt x="71" y="32"/>
                  </a:cubicBezTo>
                  <a:cubicBezTo>
                    <a:pt x="73" y="28"/>
                    <a:pt x="73" y="28"/>
                    <a:pt x="73" y="28"/>
                  </a:cubicBezTo>
                  <a:cubicBezTo>
                    <a:pt x="85" y="8"/>
                    <a:pt x="85" y="8"/>
                    <a:pt x="85" y="8"/>
                  </a:cubicBezTo>
                  <a:cubicBezTo>
                    <a:pt x="120" y="8"/>
                    <a:pt x="120" y="8"/>
                    <a:pt x="120" y="8"/>
                  </a:cubicBezTo>
                  <a:cubicBezTo>
                    <a:pt x="131" y="28"/>
                    <a:pt x="131" y="28"/>
                    <a:pt x="131" y="28"/>
                  </a:cubicBezTo>
                  <a:cubicBezTo>
                    <a:pt x="133" y="32"/>
                    <a:pt x="133" y="32"/>
                    <a:pt x="133" y="32"/>
                  </a:cubicBezTo>
                  <a:cubicBezTo>
                    <a:pt x="192" y="32"/>
                    <a:pt x="192" y="32"/>
                    <a:pt x="192" y="32"/>
                  </a:cubicBezTo>
                  <a:cubicBezTo>
                    <a:pt x="196" y="32"/>
                    <a:pt x="200" y="36"/>
                    <a:pt x="200" y="40"/>
                  </a:cubicBezTo>
                  <a:lnTo>
                    <a:pt x="200" y="140"/>
                  </a:lnTo>
                  <a:close/>
                  <a:moveTo>
                    <a:pt x="20" y="20"/>
                  </a:moveTo>
                  <a:cubicBezTo>
                    <a:pt x="52" y="20"/>
                    <a:pt x="52" y="20"/>
                    <a:pt x="52" y="20"/>
                  </a:cubicBezTo>
                  <a:cubicBezTo>
                    <a:pt x="54" y="20"/>
                    <a:pt x="56" y="18"/>
                    <a:pt x="56" y="16"/>
                  </a:cubicBezTo>
                  <a:cubicBezTo>
                    <a:pt x="56" y="14"/>
                    <a:pt x="54" y="12"/>
                    <a:pt x="52" y="12"/>
                  </a:cubicBezTo>
                  <a:cubicBezTo>
                    <a:pt x="20" y="12"/>
                    <a:pt x="20" y="12"/>
                    <a:pt x="20" y="12"/>
                  </a:cubicBezTo>
                  <a:cubicBezTo>
                    <a:pt x="18" y="12"/>
                    <a:pt x="16" y="14"/>
                    <a:pt x="16" y="16"/>
                  </a:cubicBezTo>
                  <a:cubicBezTo>
                    <a:pt x="16" y="18"/>
                    <a:pt x="18" y="20"/>
                    <a:pt x="20" y="20"/>
                  </a:cubicBezTo>
                  <a:close/>
                  <a:moveTo>
                    <a:pt x="172" y="47"/>
                  </a:moveTo>
                  <a:cubicBezTo>
                    <a:pt x="166" y="47"/>
                    <a:pt x="161" y="53"/>
                    <a:pt x="161" y="59"/>
                  </a:cubicBezTo>
                  <a:cubicBezTo>
                    <a:pt x="161" y="65"/>
                    <a:pt x="166" y="71"/>
                    <a:pt x="172" y="71"/>
                  </a:cubicBezTo>
                  <a:cubicBezTo>
                    <a:pt x="179" y="71"/>
                    <a:pt x="184" y="65"/>
                    <a:pt x="184" y="59"/>
                  </a:cubicBezTo>
                  <a:cubicBezTo>
                    <a:pt x="184" y="53"/>
                    <a:pt x="179" y="47"/>
                    <a:pt x="172" y="47"/>
                  </a:cubicBezTo>
                  <a:close/>
                  <a:moveTo>
                    <a:pt x="172" y="63"/>
                  </a:moveTo>
                  <a:cubicBezTo>
                    <a:pt x="170" y="63"/>
                    <a:pt x="169" y="61"/>
                    <a:pt x="169" y="59"/>
                  </a:cubicBezTo>
                  <a:cubicBezTo>
                    <a:pt x="169" y="57"/>
                    <a:pt x="170" y="55"/>
                    <a:pt x="172" y="55"/>
                  </a:cubicBezTo>
                  <a:cubicBezTo>
                    <a:pt x="174" y="55"/>
                    <a:pt x="176" y="57"/>
                    <a:pt x="176" y="59"/>
                  </a:cubicBezTo>
                  <a:cubicBezTo>
                    <a:pt x="176" y="61"/>
                    <a:pt x="174" y="63"/>
                    <a:pt x="172" y="63"/>
                  </a:cubicBezTo>
                  <a:close/>
                  <a:moveTo>
                    <a:pt x="99" y="39"/>
                  </a:moveTo>
                  <a:cubicBezTo>
                    <a:pt x="71" y="39"/>
                    <a:pt x="48" y="61"/>
                    <a:pt x="48" y="89"/>
                  </a:cubicBezTo>
                  <a:cubicBezTo>
                    <a:pt x="48" y="117"/>
                    <a:pt x="71" y="140"/>
                    <a:pt x="99" y="140"/>
                  </a:cubicBezTo>
                  <a:cubicBezTo>
                    <a:pt x="127" y="140"/>
                    <a:pt x="150" y="117"/>
                    <a:pt x="150" y="89"/>
                  </a:cubicBezTo>
                  <a:cubicBezTo>
                    <a:pt x="150" y="61"/>
                    <a:pt x="127" y="39"/>
                    <a:pt x="99" y="39"/>
                  </a:cubicBezTo>
                  <a:close/>
                  <a:moveTo>
                    <a:pt x="99" y="132"/>
                  </a:moveTo>
                  <a:cubicBezTo>
                    <a:pt x="75" y="132"/>
                    <a:pt x="56" y="113"/>
                    <a:pt x="56" y="89"/>
                  </a:cubicBezTo>
                  <a:cubicBezTo>
                    <a:pt x="56" y="66"/>
                    <a:pt x="75" y="47"/>
                    <a:pt x="99" y="47"/>
                  </a:cubicBezTo>
                  <a:cubicBezTo>
                    <a:pt x="123" y="47"/>
                    <a:pt x="142" y="66"/>
                    <a:pt x="142" y="89"/>
                  </a:cubicBezTo>
                  <a:cubicBezTo>
                    <a:pt x="142" y="113"/>
                    <a:pt x="123" y="132"/>
                    <a:pt x="99" y="132"/>
                  </a:cubicBezTo>
                  <a:close/>
                </a:path>
              </a:pathLst>
            </a:custGeom>
            <a:solidFill>
              <a:srgbClr val="46537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grpSp>
        <p:nvGrpSpPr>
          <p:cNvPr id="44" name="Group 7">
            <a:extLst>
              <a:ext uri="{FF2B5EF4-FFF2-40B4-BE49-F238E27FC236}">
                <a16:creationId xmlns:a16="http://schemas.microsoft.com/office/drawing/2014/main" id="{78997033-335E-4812-B679-8BBFE4DB42B5}"/>
              </a:ext>
            </a:extLst>
          </p:cNvPr>
          <p:cNvGrpSpPr/>
          <p:nvPr/>
        </p:nvGrpSpPr>
        <p:grpSpPr>
          <a:xfrm>
            <a:off x="6800057" y="1428726"/>
            <a:ext cx="936624" cy="936624"/>
            <a:chOff x="6800057" y="3462896"/>
            <a:chExt cx="936624" cy="936624"/>
          </a:xfrm>
        </p:grpSpPr>
        <p:sp>
          <p:nvSpPr>
            <p:cNvPr id="45" name="Oval 52">
              <a:extLst>
                <a:ext uri="{FF2B5EF4-FFF2-40B4-BE49-F238E27FC236}">
                  <a16:creationId xmlns:a16="http://schemas.microsoft.com/office/drawing/2014/main" id="{659415A8-09EA-48A6-88AF-8909F9B23599}"/>
                </a:ext>
              </a:extLst>
            </p:cNvPr>
            <p:cNvSpPr/>
            <p:nvPr/>
          </p:nvSpPr>
          <p:spPr>
            <a:xfrm>
              <a:off x="6800057" y="3462896"/>
              <a:ext cx="936624" cy="936624"/>
            </a:xfrm>
            <a:prstGeom prst="ellipse">
              <a:avLst/>
            </a:prstGeom>
            <a:solidFill>
              <a:schemeClr val="bg1"/>
            </a:solidFill>
            <a:ln>
              <a:noFill/>
            </a:ln>
            <a:effectLst>
              <a:outerShdw blurRad="381000" dist="127000" dir="8100000" sx="95000" sy="95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46" name="Freeform 22">
              <a:extLst>
                <a:ext uri="{FF2B5EF4-FFF2-40B4-BE49-F238E27FC236}">
                  <a16:creationId xmlns:a16="http://schemas.microsoft.com/office/drawing/2014/main" id="{7B5017D7-1670-4D73-9C08-F0A59AB842AD}"/>
                </a:ext>
              </a:extLst>
            </p:cNvPr>
            <p:cNvSpPr>
              <a:spLocks noEditPoints="1"/>
            </p:cNvSpPr>
            <p:nvPr/>
          </p:nvSpPr>
          <p:spPr bwMode="auto">
            <a:xfrm>
              <a:off x="7113550" y="3675650"/>
              <a:ext cx="309639" cy="511117"/>
            </a:xfrm>
            <a:custGeom>
              <a:avLst/>
              <a:gdLst>
                <a:gd name="T0" fmla="*/ 104 w 124"/>
                <a:gd name="T1" fmla="*/ 0 h 204"/>
                <a:gd name="T2" fmla="*/ 20 w 124"/>
                <a:gd name="T3" fmla="*/ 0 h 204"/>
                <a:gd name="T4" fmla="*/ 0 w 124"/>
                <a:gd name="T5" fmla="*/ 20 h 204"/>
                <a:gd name="T6" fmla="*/ 0 w 124"/>
                <a:gd name="T7" fmla="*/ 184 h 204"/>
                <a:gd name="T8" fmla="*/ 20 w 124"/>
                <a:gd name="T9" fmla="*/ 204 h 204"/>
                <a:gd name="T10" fmla="*/ 104 w 124"/>
                <a:gd name="T11" fmla="*/ 204 h 204"/>
                <a:gd name="T12" fmla="*/ 124 w 124"/>
                <a:gd name="T13" fmla="*/ 184 h 204"/>
                <a:gd name="T14" fmla="*/ 124 w 124"/>
                <a:gd name="T15" fmla="*/ 20 h 204"/>
                <a:gd name="T16" fmla="*/ 104 w 124"/>
                <a:gd name="T17" fmla="*/ 0 h 204"/>
                <a:gd name="T18" fmla="*/ 116 w 124"/>
                <a:gd name="T19" fmla="*/ 184 h 204"/>
                <a:gd name="T20" fmla="*/ 104 w 124"/>
                <a:gd name="T21" fmla="*/ 196 h 204"/>
                <a:gd name="T22" fmla="*/ 20 w 124"/>
                <a:gd name="T23" fmla="*/ 196 h 204"/>
                <a:gd name="T24" fmla="*/ 8 w 124"/>
                <a:gd name="T25" fmla="*/ 184 h 204"/>
                <a:gd name="T26" fmla="*/ 8 w 124"/>
                <a:gd name="T27" fmla="*/ 20 h 204"/>
                <a:gd name="T28" fmla="*/ 20 w 124"/>
                <a:gd name="T29" fmla="*/ 8 h 204"/>
                <a:gd name="T30" fmla="*/ 104 w 124"/>
                <a:gd name="T31" fmla="*/ 8 h 204"/>
                <a:gd name="T32" fmla="*/ 116 w 124"/>
                <a:gd name="T33" fmla="*/ 20 h 204"/>
                <a:gd name="T34" fmla="*/ 116 w 124"/>
                <a:gd name="T35" fmla="*/ 184 h 204"/>
                <a:gd name="T36" fmla="*/ 51 w 124"/>
                <a:gd name="T37" fmla="*/ 20 h 204"/>
                <a:gd name="T38" fmla="*/ 47 w 124"/>
                <a:gd name="T39" fmla="*/ 16 h 204"/>
                <a:gd name="T40" fmla="*/ 43 w 124"/>
                <a:gd name="T41" fmla="*/ 20 h 204"/>
                <a:gd name="T42" fmla="*/ 47 w 124"/>
                <a:gd name="T43" fmla="*/ 24 h 204"/>
                <a:gd name="T44" fmla="*/ 51 w 124"/>
                <a:gd name="T45" fmla="*/ 20 h 204"/>
                <a:gd name="T46" fmla="*/ 80 w 124"/>
                <a:gd name="T47" fmla="*/ 16 h 204"/>
                <a:gd name="T48" fmla="*/ 60 w 124"/>
                <a:gd name="T49" fmla="*/ 16 h 204"/>
                <a:gd name="T50" fmla="*/ 56 w 124"/>
                <a:gd name="T51" fmla="*/ 20 h 204"/>
                <a:gd name="T52" fmla="*/ 60 w 124"/>
                <a:gd name="T53" fmla="*/ 24 h 204"/>
                <a:gd name="T54" fmla="*/ 80 w 124"/>
                <a:gd name="T55" fmla="*/ 24 h 204"/>
                <a:gd name="T56" fmla="*/ 84 w 124"/>
                <a:gd name="T57" fmla="*/ 20 h 204"/>
                <a:gd name="T58" fmla="*/ 80 w 124"/>
                <a:gd name="T59" fmla="*/ 16 h 204"/>
                <a:gd name="T60" fmla="*/ 62 w 124"/>
                <a:gd name="T61" fmla="*/ 164 h 204"/>
                <a:gd name="T62" fmla="*/ 62 w 124"/>
                <a:gd name="T63" fmla="*/ 164 h 204"/>
                <a:gd name="T64" fmla="*/ 48 w 124"/>
                <a:gd name="T65" fmla="*/ 178 h 204"/>
                <a:gd name="T66" fmla="*/ 48 w 124"/>
                <a:gd name="T67" fmla="*/ 178 h 204"/>
                <a:gd name="T68" fmla="*/ 62 w 124"/>
                <a:gd name="T69" fmla="*/ 192 h 204"/>
                <a:gd name="T70" fmla="*/ 62 w 124"/>
                <a:gd name="T71" fmla="*/ 192 h 204"/>
                <a:gd name="T72" fmla="*/ 76 w 124"/>
                <a:gd name="T73" fmla="*/ 178 h 204"/>
                <a:gd name="T74" fmla="*/ 76 w 124"/>
                <a:gd name="T75" fmla="*/ 178 h 204"/>
                <a:gd name="T76" fmla="*/ 62 w 124"/>
                <a:gd name="T77" fmla="*/ 164 h 204"/>
                <a:gd name="T78" fmla="*/ 68 w 124"/>
                <a:gd name="T79" fmla="*/ 178 h 204"/>
                <a:gd name="T80" fmla="*/ 62 w 124"/>
                <a:gd name="T81" fmla="*/ 184 h 204"/>
                <a:gd name="T82" fmla="*/ 62 w 124"/>
                <a:gd name="T83" fmla="*/ 184 h 204"/>
                <a:gd name="T84" fmla="*/ 56 w 124"/>
                <a:gd name="T85" fmla="*/ 178 h 204"/>
                <a:gd name="T86" fmla="*/ 56 w 124"/>
                <a:gd name="T87" fmla="*/ 178 h 204"/>
                <a:gd name="T88" fmla="*/ 62 w 124"/>
                <a:gd name="T89" fmla="*/ 172 h 204"/>
                <a:gd name="T90" fmla="*/ 62 w 124"/>
                <a:gd name="T91" fmla="*/ 172 h 204"/>
                <a:gd name="T92" fmla="*/ 68 w 124"/>
                <a:gd name="T93" fmla="*/ 17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4" h="204">
                  <a:moveTo>
                    <a:pt x="104" y="0"/>
                  </a:moveTo>
                  <a:cubicBezTo>
                    <a:pt x="20" y="0"/>
                    <a:pt x="20" y="0"/>
                    <a:pt x="20" y="0"/>
                  </a:cubicBezTo>
                  <a:cubicBezTo>
                    <a:pt x="9" y="0"/>
                    <a:pt x="0" y="9"/>
                    <a:pt x="0" y="20"/>
                  </a:cubicBezTo>
                  <a:cubicBezTo>
                    <a:pt x="0" y="184"/>
                    <a:pt x="0" y="184"/>
                    <a:pt x="0" y="184"/>
                  </a:cubicBezTo>
                  <a:cubicBezTo>
                    <a:pt x="0" y="195"/>
                    <a:pt x="9" y="204"/>
                    <a:pt x="20" y="204"/>
                  </a:cubicBezTo>
                  <a:cubicBezTo>
                    <a:pt x="104" y="204"/>
                    <a:pt x="104" y="204"/>
                    <a:pt x="104" y="204"/>
                  </a:cubicBezTo>
                  <a:cubicBezTo>
                    <a:pt x="115" y="204"/>
                    <a:pt x="124" y="195"/>
                    <a:pt x="124" y="184"/>
                  </a:cubicBezTo>
                  <a:cubicBezTo>
                    <a:pt x="124" y="20"/>
                    <a:pt x="124" y="20"/>
                    <a:pt x="124" y="20"/>
                  </a:cubicBezTo>
                  <a:cubicBezTo>
                    <a:pt x="124" y="9"/>
                    <a:pt x="115" y="0"/>
                    <a:pt x="104" y="0"/>
                  </a:cubicBezTo>
                  <a:close/>
                  <a:moveTo>
                    <a:pt x="116" y="184"/>
                  </a:moveTo>
                  <a:cubicBezTo>
                    <a:pt x="116" y="191"/>
                    <a:pt x="111" y="196"/>
                    <a:pt x="104" y="196"/>
                  </a:cubicBezTo>
                  <a:cubicBezTo>
                    <a:pt x="20" y="196"/>
                    <a:pt x="20" y="196"/>
                    <a:pt x="20" y="196"/>
                  </a:cubicBezTo>
                  <a:cubicBezTo>
                    <a:pt x="13" y="196"/>
                    <a:pt x="8" y="191"/>
                    <a:pt x="8" y="184"/>
                  </a:cubicBezTo>
                  <a:cubicBezTo>
                    <a:pt x="8" y="20"/>
                    <a:pt x="8" y="20"/>
                    <a:pt x="8" y="20"/>
                  </a:cubicBezTo>
                  <a:cubicBezTo>
                    <a:pt x="8" y="13"/>
                    <a:pt x="13" y="8"/>
                    <a:pt x="20" y="8"/>
                  </a:cubicBezTo>
                  <a:cubicBezTo>
                    <a:pt x="104" y="8"/>
                    <a:pt x="104" y="8"/>
                    <a:pt x="104" y="8"/>
                  </a:cubicBezTo>
                  <a:cubicBezTo>
                    <a:pt x="111" y="8"/>
                    <a:pt x="116" y="13"/>
                    <a:pt x="116" y="20"/>
                  </a:cubicBezTo>
                  <a:lnTo>
                    <a:pt x="116" y="184"/>
                  </a:lnTo>
                  <a:close/>
                  <a:moveTo>
                    <a:pt x="51" y="20"/>
                  </a:moveTo>
                  <a:cubicBezTo>
                    <a:pt x="51" y="18"/>
                    <a:pt x="49" y="16"/>
                    <a:pt x="47" y="16"/>
                  </a:cubicBezTo>
                  <a:cubicBezTo>
                    <a:pt x="44" y="16"/>
                    <a:pt x="43" y="18"/>
                    <a:pt x="43" y="20"/>
                  </a:cubicBezTo>
                  <a:cubicBezTo>
                    <a:pt x="43" y="22"/>
                    <a:pt x="44" y="24"/>
                    <a:pt x="47" y="24"/>
                  </a:cubicBezTo>
                  <a:cubicBezTo>
                    <a:pt x="49" y="24"/>
                    <a:pt x="51" y="22"/>
                    <a:pt x="51" y="20"/>
                  </a:cubicBezTo>
                  <a:close/>
                  <a:moveTo>
                    <a:pt x="80" y="16"/>
                  </a:moveTo>
                  <a:cubicBezTo>
                    <a:pt x="60" y="16"/>
                    <a:pt x="60" y="16"/>
                    <a:pt x="60" y="16"/>
                  </a:cubicBezTo>
                  <a:cubicBezTo>
                    <a:pt x="58" y="16"/>
                    <a:pt x="56" y="18"/>
                    <a:pt x="56" y="20"/>
                  </a:cubicBezTo>
                  <a:cubicBezTo>
                    <a:pt x="56" y="22"/>
                    <a:pt x="58" y="24"/>
                    <a:pt x="60" y="24"/>
                  </a:cubicBezTo>
                  <a:cubicBezTo>
                    <a:pt x="80" y="24"/>
                    <a:pt x="80" y="24"/>
                    <a:pt x="80" y="24"/>
                  </a:cubicBezTo>
                  <a:cubicBezTo>
                    <a:pt x="82" y="24"/>
                    <a:pt x="84" y="22"/>
                    <a:pt x="84" y="20"/>
                  </a:cubicBezTo>
                  <a:cubicBezTo>
                    <a:pt x="84" y="18"/>
                    <a:pt x="82" y="16"/>
                    <a:pt x="80" y="16"/>
                  </a:cubicBezTo>
                  <a:close/>
                  <a:moveTo>
                    <a:pt x="62" y="164"/>
                  </a:moveTo>
                  <a:cubicBezTo>
                    <a:pt x="62" y="164"/>
                    <a:pt x="62" y="164"/>
                    <a:pt x="62" y="164"/>
                  </a:cubicBezTo>
                  <a:cubicBezTo>
                    <a:pt x="54" y="164"/>
                    <a:pt x="48" y="170"/>
                    <a:pt x="48" y="178"/>
                  </a:cubicBezTo>
                  <a:cubicBezTo>
                    <a:pt x="48" y="178"/>
                    <a:pt x="48" y="178"/>
                    <a:pt x="48" y="178"/>
                  </a:cubicBezTo>
                  <a:cubicBezTo>
                    <a:pt x="48" y="186"/>
                    <a:pt x="54" y="192"/>
                    <a:pt x="62" y="192"/>
                  </a:cubicBezTo>
                  <a:cubicBezTo>
                    <a:pt x="62" y="192"/>
                    <a:pt x="62" y="192"/>
                    <a:pt x="62" y="192"/>
                  </a:cubicBezTo>
                  <a:cubicBezTo>
                    <a:pt x="70" y="192"/>
                    <a:pt x="76" y="186"/>
                    <a:pt x="76" y="178"/>
                  </a:cubicBezTo>
                  <a:cubicBezTo>
                    <a:pt x="76" y="178"/>
                    <a:pt x="76" y="178"/>
                    <a:pt x="76" y="178"/>
                  </a:cubicBezTo>
                  <a:cubicBezTo>
                    <a:pt x="76" y="170"/>
                    <a:pt x="70" y="164"/>
                    <a:pt x="62" y="164"/>
                  </a:cubicBezTo>
                  <a:close/>
                  <a:moveTo>
                    <a:pt x="68" y="178"/>
                  </a:moveTo>
                  <a:cubicBezTo>
                    <a:pt x="68" y="181"/>
                    <a:pt x="65" y="184"/>
                    <a:pt x="62" y="184"/>
                  </a:cubicBezTo>
                  <a:cubicBezTo>
                    <a:pt x="62" y="184"/>
                    <a:pt x="62" y="184"/>
                    <a:pt x="62" y="184"/>
                  </a:cubicBezTo>
                  <a:cubicBezTo>
                    <a:pt x="59" y="184"/>
                    <a:pt x="56" y="181"/>
                    <a:pt x="56" y="178"/>
                  </a:cubicBezTo>
                  <a:cubicBezTo>
                    <a:pt x="56" y="178"/>
                    <a:pt x="56" y="178"/>
                    <a:pt x="56" y="178"/>
                  </a:cubicBezTo>
                  <a:cubicBezTo>
                    <a:pt x="56" y="175"/>
                    <a:pt x="59" y="172"/>
                    <a:pt x="62" y="172"/>
                  </a:cubicBezTo>
                  <a:cubicBezTo>
                    <a:pt x="62" y="172"/>
                    <a:pt x="62" y="172"/>
                    <a:pt x="62" y="172"/>
                  </a:cubicBezTo>
                  <a:cubicBezTo>
                    <a:pt x="65" y="172"/>
                    <a:pt x="68" y="175"/>
                    <a:pt x="68" y="178"/>
                  </a:cubicBezTo>
                  <a:close/>
                </a:path>
              </a:pathLst>
            </a:custGeom>
            <a:solidFill>
              <a:srgbClr val="46537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sp>
        <p:nvSpPr>
          <p:cNvPr id="47" name="PA-文本框 42">
            <a:extLst>
              <a:ext uri="{FF2B5EF4-FFF2-40B4-BE49-F238E27FC236}">
                <a16:creationId xmlns:a16="http://schemas.microsoft.com/office/drawing/2014/main" id="{9CDB3FB7-0CE9-476F-871B-82F8DD98B7EA}"/>
              </a:ext>
            </a:extLst>
          </p:cNvPr>
          <p:cNvSpPr txBox="1"/>
          <p:nvPr>
            <p:custDataLst>
              <p:tags r:id="rId2"/>
            </p:custDataLst>
          </p:nvPr>
        </p:nvSpPr>
        <p:spPr>
          <a:xfrm>
            <a:off x="1548414" y="2694724"/>
            <a:ext cx="1819200" cy="946156"/>
          </a:xfrm>
          <a:prstGeom prst="rect">
            <a:avLst/>
          </a:prstGeom>
        </p:spPr>
        <p:txBody>
          <a:bodyPr wrap="square">
            <a:spAutoFit/>
          </a:bodyPr>
          <a:lstStyle>
            <a:defPPr>
              <a:defRPr lang="zh-CN"/>
            </a:defPPr>
            <a:lvl1pPr defTabSz="457143">
              <a:lnSpc>
                <a:spcPct val="130000"/>
              </a:lnSpc>
              <a:defRPr sz="14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pPr>
              <a:lnSpc>
                <a:spcPts val="2300"/>
              </a:lnSpc>
              <a:defRPr/>
            </a:pPr>
            <a:r>
              <a:rPr lang="en-US" altLang="zh-CN" dirty="0" err="1">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rPr>
              <a:t>Zipfile</a:t>
            </a:r>
            <a:endParaRPr lang="en-US" altLang="zh-CN"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endParaRPr>
          </a:p>
          <a:p>
            <a:pPr>
              <a:lnSpc>
                <a:spcPts val="2300"/>
              </a:lnSpc>
              <a:defRPr/>
            </a:pPr>
            <a:r>
              <a:rPr lang="en-US" altLang="zh-CN"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rPr>
              <a:t>#</a:t>
            </a:r>
            <a:r>
              <a:rPr lang="zh-CN" altLang="en-US"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rPr>
              <a:t>处理压缩文件的模块</a:t>
            </a:r>
            <a:endParaRPr lang="en-US" altLang="zh-CN" dirty="0">
              <a:solidFill>
                <a:schemeClr val="tx1">
                  <a:lumMod val="85000"/>
                  <a:lumOff val="15000"/>
                </a:schemeClr>
              </a:solidFill>
              <a:latin typeface="仓耳羽辰体-谷力 W04" panose="02020400000000000000" pitchFamily="18" charset="-122"/>
              <a:ea typeface="仓耳羽辰体-谷力 W04" panose="02020400000000000000" pitchFamily="18" charset="-122"/>
              <a:sym typeface="+mn-lt"/>
            </a:endParaRPr>
          </a:p>
        </p:txBody>
      </p:sp>
      <p:sp>
        <p:nvSpPr>
          <p:cNvPr id="48" name="PA-文本框 42">
            <a:extLst>
              <a:ext uri="{FF2B5EF4-FFF2-40B4-BE49-F238E27FC236}">
                <a16:creationId xmlns:a16="http://schemas.microsoft.com/office/drawing/2014/main" id="{C0996A4C-37A5-4F46-8064-45A9C8CFD78E}"/>
              </a:ext>
            </a:extLst>
          </p:cNvPr>
          <p:cNvSpPr txBox="1"/>
          <p:nvPr>
            <p:custDataLst>
              <p:tags r:id="rId3"/>
            </p:custDataLst>
          </p:nvPr>
        </p:nvSpPr>
        <p:spPr>
          <a:xfrm>
            <a:off x="3991806" y="2694724"/>
            <a:ext cx="1819200" cy="946156"/>
          </a:xfrm>
          <a:prstGeom prst="rect">
            <a:avLst/>
          </a:prstGeom>
        </p:spPr>
        <p:txBody>
          <a:bodyPr wrap="square">
            <a:spAutoFit/>
          </a:bodyPr>
          <a:lstStyle>
            <a:defPPr>
              <a:defRPr lang="zh-CN"/>
            </a:defPPr>
            <a:lvl1pPr defTabSz="457143">
              <a:lnSpc>
                <a:spcPts val="2300"/>
              </a:lnSpc>
              <a:defRPr sz="1400">
                <a:solidFill>
                  <a:schemeClr val="tx1">
                    <a:lumMod val="85000"/>
                    <a:lumOff val="15000"/>
                  </a:schemeClr>
                </a:solidFill>
                <a:latin typeface="仓耳羽辰体-谷力 W04" panose="02020400000000000000" pitchFamily="18" charset="-122"/>
                <a:ea typeface="仓耳羽辰体-谷力 W04" panose="02020400000000000000" pitchFamily="18" charset="-122"/>
              </a:defRPr>
            </a:lvl1pPr>
          </a:lstStyle>
          <a:p>
            <a:r>
              <a:rPr lang="en-US" altLang="zh-CN" dirty="0">
                <a:sym typeface="+mn-lt"/>
              </a:rPr>
              <a:t>requests </a:t>
            </a:r>
          </a:p>
          <a:p>
            <a:r>
              <a:rPr lang="en-US" altLang="zh-CN" dirty="0">
                <a:sym typeface="+mn-lt"/>
              </a:rPr>
              <a:t>#</a:t>
            </a:r>
            <a:r>
              <a:rPr lang="zh-CN" altLang="en-US" dirty="0">
                <a:sym typeface="+mn-lt"/>
              </a:rPr>
              <a:t>爬虫使用的</a:t>
            </a:r>
            <a:r>
              <a:rPr lang="en-US" altLang="zh-CN" dirty="0">
                <a:sym typeface="+mn-lt"/>
              </a:rPr>
              <a:t>requests</a:t>
            </a:r>
            <a:r>
              <a:rPr lang="zh-CN" altLang="en-US" dirty="0">
                <a:sym typeface="+mn-lt"/>
              </a:rPr>
              <a:t>模块</a:t>
            </a:r>
            <a:endParaRPr lang="en-US" altLang="zh-CN" dirty="0">
              <a:sym typeface="+mn-lt"/>
            </a:endParaRPr>
          </a:p>
        </p:txBody>
      </p:sp>
      <p:sp>
        <p:nvSpPr>
          <p:cNvPr id="49" name="PA-文本框 42">
            <a:extLst>
              <a:ext uri="{FF2B5EF4-FFF2-40B4-BE49-F238E27FC236}">
                <a16:creationId xmlns:a16="http://schemas.microsoft.com/office/drawing/2014/main" id="{D26DC247-A375-4C70-9B9B-44D832BA4E78}"/>
              </a:ext>
            </a:extLst>
          </p:cNvPr>
          <p:cNvSpPr txBox="1"/>
          <p:nvPr>
            <p:custDataLst>
              <p:tags r:id="rId4"/>
            </p:custDataLst>
          </p:nvPr>
        </p:nvSpPr>
        <p:spPr>
          <a:xfrm>
            <a:off x="6358769" y="2694724"/>
            <a:ext cx="1904698" cy="1241109"/>
          </a:xfrm>
          <a:prstGeom prst="rect">
            <a:avLst/>
          </a:prstGeom>
        </p:spPr>
        <p:txBody>
          <a:bodyPr wrap="square">
            <a:spAutoFit/>
          </a:bodyPr>
          <a:lstStyle>
            <a:defPPr>
              <a:defRPr lang="zh-CN"/>
            </a:defPPr>
            <a:lvl1pPr defTabSz="457143">
              <a:lnSpc>
                <a:spcPts val="2300"/>
              </a:lnSpc>
              <a:defRPr sz="1400">
                <a:solidFill>
                  <a:schemeClr val="tx1">
                    <a:lumMod val="85000"/>
                    <a:lumOff val="15000"/>
                  </a:schemeClr>
                </a:solidFill>
                <a:latin typeface="仓耳羽辰体-谷力 W04" panose="02020400000000000000" pitchFamily="18" charset="-122"/>
                <a:ea typeface="仓耳羽辰体-谷力 W04" panose="02020400000000000000" pitchFamily="18" charset="-122"/>
              </a:defRPr>
            </a:lvl1pPr>
          </a:lstStyle>
          <a:p>
            <a:r>
              <a:rPr lang="en-US" altLang="zh-CN" dirty="0" err="1">
                <a:sym typeface="+mn-lt"/>
              </a:rPr>
              <a:t>urllib.request</a:t>
            </a:r>
            <a:endParaRPr lang="en-US" altLang="zh-CN" dirty="0">
              <a:sym typeface="+mn-lt"/>
            </a:endParaRPr>
          </a:p>
          <a:p>
            <a:r>
              <a:rPr lang="en-US" altLang="zh-CN" dirty="0">
                <a:sym typeface="+mn-lt"/>
              </a:rPr>
              <a:t>#</a:t>
            </a:r>
            <a:r>
              <a:rPr lang="en-US" altLang="zh-CN" dirty="0" err="1">
                <a:sym typeface="+mn-lt"/>
              </a:rPr>
              <a:t>urllib</a:t>
            </a:r>
            <a:r>
              <a:rPr lang="zh-CN" altLang="en-US" dirty="0">
                <a:sym typeface="+mn-lt"/>
              </a:rPr>
              <a:t>库中的</a:t>
            </a:r>
            <a:r>
              <a:rPr lang="en-US" altLang="zh-CN" dirty="0" err="1">
                <a:sym typeface="+mn-lt"/>
              </a:rPr>
              <a:t>urllib.request</a:t>
            </a:r>
            <a:r>
              <a:rPr lang="en-US" altLang="zh-CN" dirty="0">
                <a:sym typeface="+mn-lt"/>
              </a:rPr>
              <a:t> </a:t>
            </a:r>
            <a:r>
              <a:rPr lang="zh-CN" altLang="en-US" dirty="0">
                <a:sym typeface="+mn-lt"/>
              </a:rPr>
              <a:t>请求模块</a:t>
            </a:r>
            <a:endParaRPr lang="en-US" altLang="zh-CN" dirty="0">
              <a:sym typeface="+mn-lt"/>
            </a:endParaRPr>
          </a:p>
        </p:txBody>
      </p:sp>
      <p:sp>
        <p:nvSpPr>
          <p:cNvPr id="50" name="PA-文本框 42">
            <a:extLst>
              <a:ext uri="{FF2B5EF4-FFF2-40B4-BE49-F238E27FC236}">
                <a16:creationId xmlns:a16="http://schemas.microsoft.com/office/drawing/2014/main" id="{1954D0B8-F1AD-470A-9FF1-C6652884A8C3}"/>
              </a:ext>
            </a:extLst>
          </p:cNvPr>
          <p:cNvSpPr txBox="1"/>
          <p:nvPr>
            <p:custDataLst>
              <p:tags r:id="rId5"/>
            </p:custDataLst>
          </p:nvPr>
        </p:nvSpPr>
        <p:spPr>
          <a:xfrm>
            <a:off x="8796374" y="2694724"/>
            <a:ext cx="1819200" cy="946156"/>
          </a:xfrm>
          <a:prstGeom prst="rect">
            <a:avLst/>
          </a:prstGeom>
        </p:spPr>
        <p:txBody>
          <a:bodyPr wrap="square">
            <a:spAutoFit/>
          </a:bodyPr>
          <a:lstStyle>
            <a:defPPr>
              <a:defRPr lang="zh-CN"/>
            </a:defPPr>
            <a:lvl1pPr defTabSz="457143">
              <a:lnSpc>
                <a:spcPts val="2300"/>
              </a:lnSpc>
              <a:defRPr sz="1400">
                <a:solidFill>
                  <a:schemeClr val="tx1">
                    <a:lumMod val="85000"/>
                    <a:lumOff val="15000"/>
                  </a:schemeClr>
                </a:solidFill>
                <a:latin typeface="仓耳羽辰体-谷力 W04" panose="02020400000000000000" pitchFamily="18" charset="-122"/>
                <a:ea typeface="仓耳羽辰体-谷力 W04" panose="02020400000000000000" pitchFamily="18" charset="-122"/>
              </a:defRPr>
            </a:lvl1pPr>
          </a:lstStyle>
          <a:p>
            <a:r>
              <a:rPr lang="en-US" altLang="zh-CN" dirty="0">
                <a:sym typeface="+mn-lt"/>
              </a:rPr>
              <a:t>Csv</a:t>
            </a:r>
          </a:p>
          <a:p>
            <a:r>
              <a:rPr lang="en-US" altLang="zh-CN" dirty="0">
                <a:sym typeface="+mn-lt"/>
              </a:rPr>
              <a:t>#python</a:t>
            </a:r>
            <a:r>
              <a:rPr lang="zh-CN" altLang="en-US" dirty="0">
                <a:sym typeface="+mn-lt"/>
              </a:rPr>
              <a:t>自带的处理</a:t>
            </a:r>
            <a:r>
              <a:rPr lang="en-US" altLang="zh-CN" dirty="0">
                <a:sym typeface="+mn-lt"/>
              </a:rPr>
              <a:t>csv</a:t>
            </a:r>
            <a:r>
              <a:rPr lang="zh-CN" altLang="en-US" dirty="0">
                <a:sym typeface="+mn-lt"/>
              </a:rPr>
              <a:t>文件的模块</a:t>
            </a:r>
            <a:endParaRPr lang="en-US" altLang="zh-CN" dirty="0">
              <a:sym typeface="+mn-lt"/>
            </a:endParaRPr>
          </a:p>
        </p:txBody>
      </p:sp>
      <p:sp>
        <p:nvSpPr>
          <p:cNvPr id="52" name="îṣļîḑé-文本框 18">
            <a:extLst>
              <a:ext uri="{FF2B5EF4-FFF2-40B4-BE49-F238E27FC236}">
                <a16:creationId xmlns:a16="http://schemas.microsoft.com/office/drawing/2014/main" id="{88A59017-E6E1-45B5-85A8-848E61543786}"/>
              </a:ext>
            </a:extLst>
          </p:cNvPr>
          <p:cNvSpPr txBox="1"/>
          <p:nvPr/>
        </p:nvSpPr>
        <p:spPr>
          <a:xfrm>
            <a:off x="5145592" y="4585252"/>
            <a:ext cx="1735426" cy="531684"/>
          </a:xfrm>
          <a:prstGeom prst="rect">
            <a:avLst/>
          </a:prstGeom>
          <a:noFill/>
        </p:spPr>
        <p:txBody>
          <a:bodyPr wrap="square" rtlCol="0">
            <a:spAutoFit/>
          </a:bodyPr>
          <a:lstStyle/>
          <a:p>
            <a:pPr algn="ctr">
              <a:lnSpc>
                <a:spcPct val="130000"/>
              </a:lnSpc>
            </a:pPr>
            <a:r>
              <a:rPr kumimoji="1"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cs typeface="+mn-ea"/>
                <a:sym typeface="思源黑体旧字形 ExtraLight" panose="020B0200000000000000" pitchFamily="34" charset="-128"/>
              </a:rPr>
              <a:t>核心思想</a:t>
            </a:r>
          </a:p>
        </p:txBody>
      </p:sp>
    </p:spTree>
    <p:extLst>
      <p:ext uri="{BB962C8B-B14F-4D97-AF65-F5344CB8AC3E}">
        <p14:creationId xmlns:p14="http://schemas.microsoft.com/office/powerpoint/2010/main" val="247740870"/>
      </p:ext>
    </p:extLst>
  </p:cSld>
  <p:clrMapOvr>
    <a:masterClrMapping/>
  </p:clrMapOvr>
  <mc:AlternateContent xmlns:mc="http://schemas.openxmlformats.org/markup-compatibility/2006" xmlns:p14="http://schemas.microsoft.com/office/powerpoint/2010/main">
    <mc:Choice Requires="p14">
      <p:transition spd="slow" p14:dur="1750" advClick="0" advTm="0">
        <p14:ferris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750" fill="hold"/>
                                        <p:tgtEl>
                                          <p:spTgt spid="2"/>
                                        </p:tgtEl>
                                        <p:attrNameLst>
                                          <p:attrName>ppt_w</p:attrName>
                                        </p:attrNameLst>
                                      </p:cBhvr>
                                      <p:tavLst>
                                        <p:tav tm="0">
                                          <p:val>
                                            <p:fltVal val="0"/>
                                          </p:val>
                                        </p:tav>
                                        <p:tav tm="100000">
                                          <p:val>
                                            <p:strVal val="#ppt_w"/>
                                          </p:val>
                                        </p:tav>
                                      </p:tavLst>
                                    </p:anim>
                                    <p:anim calcmode="lin" valueType="num">
                                      <p:cBhvr>
                                        <p:cTn id="16" dur="750" fill="hold"/>
                                        <p:tgtEl>
                                          <p:spTgt spid="2"/>
                                        </p:tgtEl>
                                        <p:attrNameLst>
                                          <p:attrName>ppt_h</p:attrName>
                                        </p:attrNameLst>
                                      </p:cBhvr>
                                      <p:tavLst>
                                        <p:tav tm="0">
                                          <p:val>
                                            <p:fltVal val="0"/>
                                          </p:val>
                                        </p:tav>
                                        <p:tav tm="100000">
                                          <p:val>
                                            <p:strVal val="#ppt_h"/>
                                          </p:val>
                                        </p:tav>
                                      </p:tavLst>
                                    </p:anim>
                                    <p:animEffect transition="in" filter="fade">
                                      <p:cBhvr>
                                        <p:cTn id="17" dur="750"/>
                                        <p:tgtEl>
                                          <p:spTgt spid="2"/>
                                        </p:tgtEl>
                                      </p:cBhvr>
                                    </p:animEffect>
                                  </p:childTnLst>
                                </p:cTn>
                              </p:par>
                              <p:par>
                                <p:cTn id="18" presetID="53" presetClass="entr" presetSubtype="16"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p:cTn id="20" dur="750" fill="hold"/>
                                        <p:tgtEl>
                                          <p:spTgt spid="41"/>
                                        </p:tgtEl>
                                        <p:attrNameLst>
                                          <p:attrName>ppt_w</p:attrName>
                                        </p:attrNameLst>
                                      </p:cBhvr>
                                      <p:tavLst>
                                        <p:tav tm="0">
                                          <p:val>
                                            <p:fltVal val="0"/>
                                          </p:val>
                                        </p:tav>
                                        <p:tav tm="100000">
                                          <p:val>
                                            <p:strVal val="#ppt_w"/>
                                          </p:val>
                                        </p:tav>
                                      </p:tavLst>
                                    </p:anim>
                                    <p:anim calcmode="lin" valueType="num">
                                      <p:cBhvr>
                                        <p:cTn id="21" dur="750" fill="hold"/>
                                        <p:tgtEl>
                                          <p:spTgt spid="41"/>
                                        </p:tgtEl>
                                        <p:attrNameLst>
                                          <p:attrName>ppt_h</p:attrName>
                                        </p:attrNameLst>
                                      </p:cBhvr>
                                      <p:tavLst>
                                        <p:tav tm="0">
                                          <p:val>
                                            <p:fltVal val="0"/>
                                          </p:val>
                                        </p:tav>
                                        <p:tav tm="100000">
                                          <p:val>
                                            <p:strVal val="#ppt_h"/>
                                          </p:val>
                                        </p:tav>
                                      </p:tavLst>
                                    </p:anim>
                                    <p:animEffect transition="in" filter="fade">
                                      <p:cBhvr>
                                        <p:cTn id="22" dur="750"/>
                                        <p:tgtEl>
                                          <p:spTgt spid="41"/>
                                        </p:tgtEl>
                                      </p:cBhvr>
                                    </p:animEffect>
                                  </p:childTnLst>
                                </p:cTn>
                              </p:par>
                              <p:par>
                                <p:cTn id="23" presetID="53" presetClass="entr" presetSubtype="16"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p:cTn id="25" dur="750" fill="hold"/>
                                        <p:tgtEl>
                                          <p:spTgt spid="44"/>
                                        </p:tgtEl>
                                        <p:attrNameLst>
                                          <p:attrName>ppt_w</p:attrName>
                                        </p:attrNameLst>
                                      </p:cBhvr>
                                      <p:tavLst>
                                        <p:tav tm="0">
                                          <p:val>
                                            <p:fltVal val="0"/>
                                          </p:val>
                                        </p:tav>
                                        <p:tav tm="100000">
                                          <p:val>
                                            <p:strVal val="#ppt_w"/>
                                          </p:val>
                                        </p:tav>
                                      </p:tavLst>
                                    </p:anim>
                                    <p:anim calcmode="lin" valueType="num">
                                      <p:cBhvr>
                                        <p:cTn id="26" dur="750" fill="hold"/>
                                        <p:tgtEl>
                                          <p:spTgt spid="44"/>
                                        </p:tgtEl>
                                        <p:attrNameLst>
                                          <p:attrName>ppt_h</p:attrName>
                                        </p:attrNameLst>
                                      </p:cBhvr>
                                      <p:tavLst>
                                        <p:tav tm="0">
                                          <p:val>
                                            <p:fltVal val="0"/>
                                          </p:val>
                                        </p:tav>
                                        <p:tav tm="100000">
                                          <p:val>
                                            <p:strVal val="#ppt_h"/>
                                          </p:val>
                                        </p:tav>
                                      </p:tavLst>
                                    </p:anim>
                                    <p:animEffect transition="in" filter="fade">
                                      <p:cBhvr>
                                        <p:cTn id="27" dur="750"/>
                                        <p:tgtEl>
                                          <p:spTgt spid="44"/>
                                        </p:tgtEl>
                                      </p:cBhvr>
                                    </p:animEffect>
                                  </p:childTnLst>
                                </p:cTn>
                              </p:par>
                              <p:par>
                                <p:cTn id="28" presetID="53"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750" fill="hold"/>
                                        <p:tgtEl>
                                          <p:spTgt spid="12"/>
                                        </p:tgtEl>
                                        <p:attrNameLst>
                                          <p:attrName>ppt_w</p:attrName>
                                        </p:attrNameLst>
                                      </p:cBhvr>
                                      <p:tavLst>
                                        <p:tav tm="0">
                                          <p:val>
                                            <p:fltVal val="0"/>
                                          </p:val>
                                        </p:tav>
                                        <p:tav tm="100000">
                                          <p:val>
                                            <p:strVal val="#ppt_w"/>
                                          </p:val>
                                        </p:tav>
                                      </p:tavLst>
                                    </p:anim>
                                    <p:anim calcmode="lin" valueType="num">
                                      <p:cBhvr>
                                        <p:cTn id="31" dur="750" fill="hold"/>
                                        <p:tgtEl>
                                          <p:spTgt spid="12"/>
                                        </p:tgtEl>
                                        <p:attrNameLst>
                                          <p:attrName>ppt_h</p:attrName>
                                        </p:attrNameLst>
                                      </p:cBhvr>
                                      <p:tavLst>
                                        <p:tav tm="0">
                                          <p:val>
                                            <p:fltVal val="0"/>
                                          </p:val>
                                        </p:tav>
                                        <p:tav tm="100000">
                                          <p:val>
                                            <p:strVal val="#ppt_h"/>
                                          </p:val>
                                        </p:tav>
                                      </p:tavLst>
                                    </p:anim>
                                    <p:animEffect transition="in" filter="fade">
                                      <p:cBhvr>
                                        <p:cTn id="32" dur="750"/>
                                        <p:tgtEl>
                                          <p:spTgt spid="12"/>
                                        </p:tgtEl>
                                      </p:cBhvr>
                                    </p:animEffect>
                                  </p:childTnLst>
                                </p:cTn>
                              </p:par>
                            </p:childTnLst>
                          </p:cTn>
                        </p:par>
                        <p:par>
                          <p:cTn id="33" fill="hold">
                            <p:stCondLst>
                              <p:cond delay="2250"/>
                            </p:stCondLst>
                            <p:childTnLst>
                              <p:par>
                                <p:cTn id="34" presetID="2" presetClass="entr" presetSubtype="4" fill="hold" grpId="0" nodeType="afterEffect">
                                  <p:stCondLst>
                                    <p:cond delay="0"/>
                                  </p:stCondLst>
                                  <p:childTnLst>
                                    <p:set>
                                      <p:cBhvr>
                                        <p:cTn id="35" dur="1" fill="hold">
                                          <p:stCondLst>
                                            <p:cond delay="0"/>
                                          </p:stCondLst>
                                        </p:cTn>
                                        <p:tgtEl>
                                          <p:spTgt spid="47"/>
                                        </p:tgtEl>
                                        <p:attrNameLst>
                                          <p:attrName>style.visibility</p:attrName>
                                        </p:attrNameLst>
                                      </p:cBhvr>
                                      <p:to>
                                        <p:strVal val="visible"/>
                                      </p:to>
                                    </p:set>
                                    <p:anim calcmode="lin" valueType="num">
                                      <p:cBhvr additive="base">
                                        <p:cTn id="36" dur="750" fill="hold"/>
                                        <p:tgtEl>
                                          <p:spTgt spid="47"/>
                                        </p:tgtEl>
                                        <p:attrNameLst>
                                          <p:attrName>ppt_x</p:attrName>
                                        </p:attrNameLst>
                                      </p:cBhvr>
                                      <p:tavLst>
                                        <p:tav tm="0">
                                          <p:val>
                                            <p:strVal val="#ppt_x"/>
                                          </p:val>
                                        </p:tav>
                                        <p:tav tm="100000">
                                          <p:val>
                                            <p:strVal val="#ppt_x"/>
                                          </p:val>
                                        </p:tav>
                                      </p:tavLst>
                                    </p:anim>
                                    <p:anim calcmode="lin" valueType="num">
                                      <p:cBhvr additive="base">
                                        <p:cTn id="37" dur="750" fill="hold"/>
                                        <p:tgtEl>
                                          <p:spTgt spid="4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 calcmode="lin" valueType="num">
                                      <p:cBhvr additive="base">
                                        <p:cTn id="40" dur="750" fill="hold"/>
                                        <p:tgtEl>
                                          <p:spTgt spid="48"/>
                                        </p:tgtEl>
                                        <p:attrNameLst>
                                          <p:attrName>ppt_x</p:attrName>
                                        </p:attrNameLst>
                                      </p:cBhvr>
                                      <p:tavLst>
                                        <p:tav tm="0">
                                          <p:val>
                                            <p:strVal val="#ppt_x"/>
                                          </p:val>
                                        </p:tav>
                                        <p:tav tm="100000">
                                          <p:val>
                                            <p:strVal val="#ppt_x"/>
                                          </p:val>
                                        </p:tav>
                                      </p:tavLst>
                                    </p:anim>
                                    <p:anim calcmode="lin" valueType="num">
                                      <p:cBhvr additive="base">
                                        <p:cTn id="41" dur="750" fill="hold"/>
                                        <p:tgtEl>
                                          <p:spTgt spid="4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9"/>
                                        </p:tgtEl>
                                        <p:attrNameLst>
                                          <p:attrName>style.visibility</p:attrName>
                                        </p:attrNameLst>
                                      </p:cBhvr>
                                      <p:to>
                                        <p:strVal val="visible"/>
                                      </p:to>
                                    </p:set>
                                    <p:anim calcmode="lin" valueType="num">
                                      <p:cBhvr additive="base">
                                        <p:cTn id="44" dur="750" fill="hold"/>
                                        <p:tgtEl>
                                          <p:spTgt spid="49"/>
                                        </p:tgtEl>
                                        <p:attrNameLst>
                                          <p:attrName>ppt_x</p:attrName>
                                        </p:attrNameLst>
                                      </p:cBhvr>
                                      <p:tavLst>
                                        <p:tav tm="0">
                                          <p:val>
                                            <p:strVal val="#ppt_x"/>
                                          </p:val>
                                        </p:tav>
                                        <p:tav tm="100000">
                                          <p:val>
                                            <p:strVal val="#ppt_x"/>
                                          </p:val>
                                        </p:tav>
                                      </p:tavLst>
                                    </p:anim>
                                    <p:anim calcmode="lin" valueType="num">
                                      <p:cBhvr additive="base">
                                        <p:cTn id="45" dur="750" fill="hold"/>
                                        <p:tgtEl>
                                          <p:spTgt spid="4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750" fill="hold"/>
                                        <p:tgtEl>
                                          <p:spTgt spid="50"/>
                                        </p:tgtEl>
                                        <p:attrNameLst>
                                          <p:attrName>ppt_x</p:attrName>
                                        </p:attrNameLst>
                                      </p:cBhvr>
                                      <p:tavLst>
                                        <p:tav tm="0">
                                          <p:val>
                                            <p:strVal val="#ppt_x"/>
                                          </p:val>
                                        </p:tav>
                                        <p:tav tm="100000">
                                          <p:val>
                                            <p:strVal val="#ppt_x"/>
                                          </p:val>
                                        </p:tav>
                                      </p:tavLst>
                                    </p:anim>
                                    <p:anim calcmode="lin" valueType="num">
                                      <p:cBhvr additive="base">
                                        <p:cTn id="49" dur="750" fill="hold"/>
                                        <p:tgtEl>
                                          <p:spTgt spid="50"/>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22" presetClass="entr" presetSubtype="8"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750"/>
                                        <p:tgtEl>
                                          <p:spTgt spid="7"/>
                                        </p:tgtEl>
                                      </p:cBhvr>
                                    </p:animEffect>
                                  </p:childTnLst>
                                </p:cTn>
                              </p:par>
                            </p:childTnLst>
                          </p:cTn>
                        </p:par>
                        <p:par>
                          <p:cTn id="54" fill="hold">
                            <p:stCondLst>
                              <p:cond delay="375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750" fill="hold"/>
                                        <p:tgtEl>
                                          <p:spTgt spid="8"/>
                                        </p:tgtEl>
                                        <p:attrNameLst>
                                          <p:attrName>ppt_w</p:attrName>
                                        </p:attrNameLst>
                                      </p:cBhvr>
                                      <p:tavLst>
                                        <p:tav tm="0">
                                          <p:val>
                                            <p:fltVal val="0"/>
                                          </p:val>
                                        </p:tav>
                                        <p:tav tm="100000">
                                          <p:val>
                                            <p:strVal val="#ppt_w"/>
                                          </p:val>
                                        </p:tav>
                                      </p:tavLst>
                                    </p:anim>
                                    <p:anim calcmode="lin" valueType="num">
                                      <p:cBhvr>
                                        <p:cTn id="58" dur="750" fill="hold"/>
                                        <p:tgtEl>
                                          <p:spTgt spid="8"/>
                                        </p:tgtEl>
                                        <p:attrNameLst>
                                          <p:attrName>ppt_h</p:attrName>
                                        </p:attrNameLst>
                                      </p:cBhvr>
                                      <p:tavLst>
                                        <p:tav tm="0">
                                          <p:val>
                                            <p:fltVal val="0"/>
                                          </p:val>
                                        </p:tav>
                                        <p:tav tm="100000">
                                          <p:val>
                                            <p:strVal val="#ppt_h"/>
                                          </p:val>
                                        </p:tav>
                                      </p:tavLst>
                                    </p:anim>
                                    <p:animEffect transition="in" filter="fade">
                                      <p:cBhvr>
                                        <p:cTn id="59" dur="750"/>
                                        <p:tgtEl>
                                          <p:spTgt spid="8"/>
                                        </p:tgtEl>
                                      </p:cBhvr>
                                    </p:animEffect>
                                  </p:childTnLst>
                                </p:cTn>
                              </p:par>
                            </p:childTnLst>
                          </p:cTn>
                        </p:par>
                        <p:par>
                          <p:cTn id="60" fill="hold">
                            <p:stCondLst>
                              <p:cond delay="4500"/>
                            </p:stCondLst>
                            <p:childTnLst>
                              <p:par>
                                <p:cTn id="61" presetID="2" presetClass="entr" presetSubtype="2"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750" fill="hold"/>
                                        <p:tgtEl>
                                          <p:spTgt spid="52"/>
                                        </p:tgtEl>
                                        <p:attrNameLst>
                                          <p:attrName>ppt_x</p:attrName>
                                        </p:attrNameLst>
                                      </p:cBhvr>
                                      <p:tavLst>
                                        <p:tav tm="0">
                                          <p:val>
                                            <p:strVal val="1+#ppt_w/2"/>
                                          </p:val>
                                        </p:tav>
                                        <p:tav tm="100000">
                                          <p:val>
                                            <p:strVal val="#ppt_x"/>
                                          </p:val>
                                        </p:tav>
                                      </p:tavLst>
                                    </p:anim>
                                    <p:anim calcmode="lin" valueType="num">
                                      <p:cBhvr additive="base">
                                        <p:cTn id="64" dur="750" fill="hold"/>
                                        <p:tgtEl>
                                          <p:spTgt spid="5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additive="base">
                                        <p:cTn id="67" dur="750" fill="hold"/>
                                        <p:tgtEl>
                                          <p:spTgt spid="11"/>
                                        </p:tgtEl>
                                        <p:attrNameLst>
                                          <p:attrName>ppt_x</p:attrName>
                                        </p:attrNameLst>
                                      </p:cBhvr>
                                      <p:tavLst>
                                        <p:tav tm="0">
                                          <p:val>
                                            <p:strVal val="1+#ppt_w/2"/>
                                          </p:val>
                                        </p:tav>
                                        <p:tav tm="100000">
                                          <p:val>
                                            <p:strVal val="#ppt_x"/>
                                          </p:val>
                                        </p:tav>
                                      </p:tavLst>
                                    </p:anim>
                                    <p:anim calcmode="lin" valueType="num">
                                      <p:cBhvr additive="base">
                                        <p:cTn id="68"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11" grpId="0"/>
      <p:bldP spid="47" grpId="0"/>
      <p:bldP spid="48" grpId="0"/>
      <p:bldP spid="49" grpId="0"/>
      <p:bldP spid="50" grpId="0"/>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2087374-EF98-4149-BECA-755F2DCF5AED}"/>
              </a:ext>
            </a:extLst>
          </p:cNvPr>
          <p:cNvSpPr/>
          <p:nvPr/>
        </p:nvSpPr>
        <p:spPr>
          <a:xfrm>
            <a:off x="647699" y="749300"/>
            <a:ext cx="2908021" cy="5473700"/>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5" name="矩形 4">
            <a:extLst>
              <a:ext uri="{FF2B5EF4-FFF2-40B4-BE49-F238E27FC236}">
                <a16:creationId xmlns:a16="http://schemas.microsoft.com/office/drawing/2014/main" id="{32FD8E83-C671-4F39-96EB-4A68ECFD3735}"/>
              </a:ext>
            </a:extLst>
          </p:cNvPr>
          <p:cNvSpPr/>
          <p:nvPr/>
        </p:nvSpPr>
        <p:spPr>
          <a:xfrm>
            <a:off x="3701189" y="749300"/>
            <a:ext cx="7719291" cy="5473700"/>
          </a:xfrm>
          <a:prstGeom prst="rect">
            <a:avLst/>
          </a:prstGeom>
          <a:solidFill>
            <a:schemeClr val="bg1"/>
          </a:solidFill>
          <a:ln>
            <a:noFill/>
          </a:ln>
          <a:effectLst>
            <a:outerShdw blurRad="342900" dist="38100" dir="8100000" sx="101000" sy="101000" algn="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仓耳明楷 W03" panose="00000500000000000000" pitchFamily="2" charset="-122"/>
              <a:ea typeface="仓耳明楷 W03" panose="00000500000000000000" pitchFamily="2" charset="-122"/>
            </a:endParaRPr>
          </a:p>
        </p:txBody>
      </p:sp>
      <p:pic>
        <p:nvPicPr>
          <p:cNvPr id="6" name="图片 5">
            <a:extLst>
              <a:ext uri="{FF2B5EF4-FFF2-40B4-BE49-F238E27FC236}">
                <a16:creationId xmlns:a16="http://schemas.microsoft.com/office/drawing/2014/main" id="{2E7674DD-4EDC-4903-9E8F-3B18EFFD1623}"/>
              </a:ext>
            </a:extLst>
          </p:cNvPr>
          <p:cNvPicPr>
            <a:picLocks noChangeAspect="1"/>
          </p:cNvPicPr>
          <p:nvPr/>
        </p:nvPicPr>
        <p:blipFill>
          <a:blip r:embed="rId3"/>
          <a:stretch>
            <a:fillRect/>
          </a:stretch>
        </p:blipFill>
        <p:spPr>
          <a:xfrm>
            <a:off x="10414122" y="749300"/>
            <a:ext cx="1124404" cy="5080000"/>
          </a:xfrm>
          <a:prstGeom prst="rect">
            <a:avLst/>
          </a:prstGeom>
        </p:spPr>
      </p:pic>
      <p:grpSp>
        <p:nvGrpSpPr>
          <p:cNvPr id="2" name="组合 1">
            <a:extLst>
              <a:ext uri="{FF2B5EF4-FFF2-40B4-BE49-F238E27FC236}">
                <a16:creationId xmlns:a16="http://schemas.microsoft.com/office/drawing/2014/main" id="{5BB0190B-BA09-4E47-869D-FA9E2157A02B}"/>
              </a:ext>
            </a:extLst>
          </p:cNvPr>
          <p:cNvGrpSpPr/>
          <p:nvPr/>
        </p:nvGrpSpPr>
        <p:grpSpPr>
          <a:xfrm>
            <a:off x="1793160" y="5218375"/>
            <a:ext cx="636494" cy="113755"/>
            <a:chOff x="1793160" y="5218375"/>
            <a:chExt cx="636494" cy="113755"/>
          </a:xfrm>
        </p:grpSpPr>
        <p:sp>
          <p:nvSpPr>
            <p:cNvPr id="8" name="椭圆 7">
              <a:extLst>
                <a:ext uri="{FF2B5EF4-FFF2-40B4-BE49-F238E27FC236}">
                  <a16:creationId xmlns:a16="http://schemas.microsoft.com/office/drawing/2014/main" id="{9ED60CBF-9A82-407A-9605-ECFA7F94E56E}"/>
                </a:ext>
              </a:extLst>
            </p:cNvPr>
            <p:cNvSpPr/>
            <p:nvPr/>
          </p:nvSpPr>
          <p:spPr>
            <a:xfrm>
              <a:off x="2056675" y="5218375"/>
              <a:ext cx="113755" cy="113755"/>
            </a:xfrm>
            <a:prstGeom prst="ellipse">
              <a:avLst/>
            </a:prstGeom>
            <a:solidFill>
              <a:srgbClr val="002A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1" name="椭圆 10">
              <a:extLst>
                <a:ext uri="{FF2B5EF4-FFF2-40B4-BE49-F238E27FC236}">
                  <a16:creationId xmlns:a16="http://schemas.microsoft.com/office/drawing/2014/main" id="{FCE3D40A-3A07-47CC-954D-E2DF1CF02BB0}"/>
                </a:ext>
              </a:extLst>
            </p:cNvPr>
            <p:cNvSpPr/>
            <p:nvPr/>
          </p:nvSpPr>
          <p:spPr>
            <a:xfrm>
              <a:off x="1793160" y="5218375"/>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2" name="椭圆 11">
              <a:extLst>
                <a:ext uri="{FF2B5EF4-FFF2-40B4-BE49-F238E27FC236}">
                  <a16:creationId xmlns:a16="http://schemas.microsoft.com/office/drawing/2014/main" id="{87597060-B854-4FA8-B37C-C0FBCFA0E455}"/>
                </a:ext>
              </a:extLst>
            </p:cNvPr>
            <p:cNvSpPr/>
            <p:nvPr/>
          </p:nvSpPr>
          <p:spPr>
            <a:xfrm>
              <a:off x="2315899" y="5218375"/>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cxnSp>
        <p:nvCxnSpPr>
          <p:cNvPr id="16" name="直接连接符 15">
            <a:extLst>
              <a:ext uri="{FF2B5EF4-FFF2-40B4-BE49-F238E27FC236}">
                <a16:creationId xmlns:a16="http://schemas.microsoft.com/office/drawing/2014/main" id="{EA9609C4-127E-4D7D-8D83-F9406A15F501}"/>
              </a:ext>
            </a:extLst>
          </p:cNvPr>
          <p:cNvCxnSpPr>
            <a:cxnSpLocks/>
          </p:cNvCxnSpPr>
          <p:nvPr/>
        </p:nvCxnSpPr>
        <p:spPr>
          <a:xfrm>
            <a:off x="1729878" y="1514475"/>
            <a:ext cx="723391" cy="0"/>
          </a:xfrm>
          <a:prstGeom prst="line">
            <a:avLst/>
          </a:prstGeom>
          <a:ln w="19050">
            <a:gradFill flip="none" rotWithShape="1">
              <a:gsLst>
                <a:gs pos="55000">
                  <a:schemeClr val="bg1">
                    <a:lumMod val="50000"/>
                  </a:schemeClr>
                </a:gs>
                <a:gs pos="100000">
                  <a:schemeClr val="bg1"/>
                </a:gs>
                <a:gs pos="0">
                  <a:schemeClr val="bg1"/>
                </a:gs>
                <a:gs pos="27000">
                  <a:schemeClr val="bg1">
                    <a:lumMod val="75000"/>
                  </a:schemeClr>
                </a:gs>
                <a:gs pos="80000">
                  <a:schemeClr val="bg1">
                    <a:lumMod val="75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20C929F-578C-4EC4-99B2-4FD1D384C927}"/>
              </a:ext>
            </a:extLst>
          </p:cNvPr>
          <p:cNvSpPr/>
          <p:nvPr/>
        </p:nvSpPr>
        <p:spPr>
          <a:xfrm rot="5400000">
            <a:off x="1265492" y="3224540"/>
            <a:ext cx="1628394" cy="523220"/>
          </a:xfrm>
          <a:prstGeom prst="rect">
            <a:avLst/>
          </a:prstGeom>
        </p:spPr>
        <p:txBody>
          <a:bodyPr wrap="none">
            <a:spAutoFit/>
          </a:bodyPr>
          <a:lstStyle/>
          <a:p>
            <a:r>
              <a:rPr lang="en-US" altLang="zh-CN" sz="2800" spc="300" dirty="0">
                <a:latin typeface="仓耳明楷 W03" panose="00000500000000000000" pitchFamily="2" charset="-122"/>
                <a:ea typeface="仓耳明楷 W03" panose="00000500000000000000" pitchFamily="2" charset="-122"/>
              </a:rPr>
              <a:t>GDELT</a:t>
            </a:r>
            <a:r>
              <a:rPr lang="zh-CN" altLang="en-US" sz="2800" spc="300" dirty="0">
                <a:latin typeface="仓耳明楷 W03" panose="00000500000000000000" pitchFamily="2" charset="-122"/>
                <a:ea typeface="仓耳明楷 W03" panose="00000500000000000000" pitchFamily="2" charset="-122"/>
              </a:rPr>
              <a:t> </a:t>
            </a:r>
          </a:p>
        </p:txBody>
      </p:sp>
      <p:sp>
        <p:nvSpPr>
          <p:cNvPr id="19" name="标题 1">
            <a:extLst>
              <a:ext uri="{FF2B5EF4-FFF2-40B4-BE49-F238E27FC236}">
                <a16:creationId xmlns:a16="http://schemas.microsoft.com/office/drawing/2014/main" id="{35416F66-FFB6-4A45-9B0D-C4DA6840946E}"/>
              </a:ext>
            </a:extLst>
          </p:cNvPr>
          <p:cNvSpPr txBox="1">
            <a:spLocks/>
          </p:cNvSpPr>
          <p:nvPr/>
        </p:nvSpPr>
        <p:spPr>
          <a:xfrm>
            <a:off x="4156507" y="2346813"/>
            <a:ext cx="3878986" cy="6502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7200" b="1" dirty="0">
                <a:latin typeface="汉仪全唐诗简" panose="00020600040101010101" pitchFamily="18" charset="-122"/>
                <a:ea typeface="汉仪全唐诗简" panose="00020600040101010101" pitchFamily="18" charset="-122"/>
              </a:rPr>
              <a:t>感谢指正</a:t>
            </a:r>
          </a:p>
        </p:txBody>
      </p:sp>
      <p:sp>
        <p:nvSpPr>
          <p:cNvPr id="20" name="矩形 19">
            <a:extLst>
              <a:ext uri="{FF2B5EF4-FFF2-40B4-BE49-F238E27FC236}">
                <a16:creationId xmlns:a16="http://schemas.microsoft.com/office/drawing/2014/main" id="{0F46B126-D493-48EA-9F2E-B46DA4AC88F4}"/>
              </a:ext>
            </a:extLst>
          </p:cNvPr>
          <p:cNvSpPr/>
          <p:nvPr/>
        </p:nvSpPr>
        <p:spPr>
          <a:xfrm>
            <a:off x="4156507" y="5090586"/>
            <a:ext cx="4950106" cy="369332"/>
          </a:xfrm>
          <a:prstGeom prst="rect">
            <a:avLst/>
          </a:prstGeom>
        </p:spPr>
        <p:txBody>
          <a:bodyPr wrap="square">
            <a:spAutoFit/>
          </a:bodyPr>
          <a:lstStyle/>
          <a:p>
            <a:r>
              <a:rPr lang="en-US" altLang="zh-CN" dirty="0">
                <a:effectLst/>
                <a:latin typeface="仓耳明楷 W03" panose="00000500000000000000" pitchFamily="2" charset="-122"/>
                <a:ea typeface="仓耳明楷 W03" panose="00000500000000000000" pitchFamily="2" charset="-122"/>
              </a:rPr>
              <a:t>Time would heal almost all wounds. If your wounds. </a:t>
            </a:r>
            <a:endParaRPr lang="zh-CN" altLang="en-US" dirty="0">
              <a:latin typeface="仓耳明楷 W03" panose="00000500000000000000" pitchFamily="2" charset="-122"/>
              <a:ea typeface="仓耳明楷 W03" panose="00000500000000000000" pitchFamily="2" charset="-122"/>
            </a:endParaRPr>
          </a:p>
        </p:txBody>
      </p:sp>
      <p:sp>
        <p:nvSpPr>
          <p:cNvPr id="14" name="矩形 13">
            <a:extLst>
              <a:ext uri="{FF2B5EF4-FFF2-40B4-BE49-F238E27FC236}">
                <a16:creationId xmlns:a16="http://schemas.microsoft.com/office/drawing/2014/main" id="{269686A5-74F1-4B52-97F8-36DAA7F1DEAB}"/>
              </a:ext>
            </a:extLst>
          </p:cNvPr>
          <p:cNvSpPr/>
          <p:nvPr/>
        </p:nvSpPr>
        <p:spPr>
          <a:xfrm>
            <a:off x="3961351" y="4327504"/>
            <a:ext cx="5340418" cy="523220"/>
          </a:xfrm>
          <a:prstGeom prst="rect">
            <a:avLst/>
          </a:prstGeom>
        </p:spPr>
        <p:txBody>
          <a:bodyPr wrap="square">
            <a:spAutoFit/>
          </a:bodyPr>
          <a:lstStyle/>
          <a:p>
            <a:r>
              <a:rPr lang="zh-CN" altLang="en-US" sz="2800" dirty="0">
                <a:latin typeface="汉仪全唐诗简" panose="00020600040101010101" pitchFamily="18" charset="-122"/>
                <a:ea typeface="汉仪全唐诗简" panose="00020600040101010101" pitchFamily="18" charset="-122"/>
              </a:rPr>
              <a:t>小组成员：王珺熠 黄舒成 符  均</a:t>
            </a:r>
          </a:p>
        </p:txBody>
      </p:sp>
    </p:spTree>
    <p:extLst>
      <p:ext uri="{BB962C8B-B14F-4D97-AF65-F5344CB8AC3E}">
        <p14:creationId xmlns:p14="http://schemas.microsoft.com/office/powerpoint/2010/main" val="2641925658"/>
      </p:ext>
    </p:extLst>
  </p:cSld>
  <p:clrMapOvr>
    <a:masterClrMapping/>
  </p:clrMapOvr>
  <mc:AlternateContent xmlns:mc="http://schemas.openxmlformats.org/markup-compatibility/2006" xmlns:p14="http://schemas.microsoft.com/office/powerpoint/2010/main">
    <mc:Choice Requires="p14">
      <p:transition spd="slow" p14:dur="1750" advClick="0" advTm="0">
        <p14:window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750" fill="hold"/>
                                        <p:tgtEl>
                                          <p:spTgt spid="4"/>
                                        </p:tgtEl>
                                        <p:attrNameLst>
                                          <p:attrName>ppt_w</p:attrName>
                                        </p:attrNameLst>
                                      </p:cBhvr>
                                      <p:tavLst>
                                        <p:tav tm="0">
                                          <p:val>
                                            <p:fltVal val="0"/>
                                          </p:val>
                                        </p:tav>
                                        <p:tav tm="100000">
                                          <p:val>
                                            <p:strVal val="#ppt_w"/>
                                          </p:val>
                                        </p:tav>
                                      </p:tavLst>
                                    </p:anim>
                                    <p:anim calcmode="lin" valueType="num">
                                      <p:cBhvr>
                                        <p:cTn id="8" dur="750" fill="hold"/>
                                        <p:tgtEl>
                                          <p:spTgt spid="4"/>
                                        </p:tgtEl>
                                        <p:attrNameLst>
                                          <p:attrName>ppt_h</p:attrName>
                                        </p:attrNameLst>
                                      </p:cBhvr>
                                      <p:tavLst>
                                        <p:tav tm="0">
                                          <p:val>
                                            <p:fltVal val="0"/>
                                          </p:val>
                                        </p:tav>
                                        <p:tav tm="100000">
                                          <p:val>
                                            <p:strVal val="#ppt_h"/>
                                          </p:val>
                                        </p:tav>
                                      </p:tavLst>
                                    </p:anim>
                                    <p:animEffect transition="in" filter="fade">
                                      <p:cBhvr>
                                        <p:cTn id="9" dur="750"/>
                                        <p:tgtEl>
                                          <p:spTgt spid="4"/>
                                        </p:tgtEl>
                                      </p:cBhvr>
                                    </p:animEffect>
                                  </p:childTnLst>
                                </p:cTn>
                              </p:par>
                            </p:childTnLst>
                          </p:cTn>
                        </p:par>
                        <p:par>
                          <p:cTn id="10" fill="hold">
                            <p:stCondLst>
                              <p:cond delay="750"/>
                            </p:stCondLst>
                            <p:childTnLst>
                              <p:par>
                                <p:cTn id="11" presetID="16" presetClass="entr" presetSubtype="37"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outVertical)">
                                      <p:cBhvr>
                                        <p:cTn id="13" dur="750"/>
                                        <p:tgtEl>
                                          <p:spTgt spid="1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750"/>
                                        <p:tgtEl>
                                          <p:spTgt spid="17"/>
                                        </p:tgtEl>
                                      </p:cBhvr>
                                    </p:animEffect>
                                  </p:childTnLst>
                                </p:cTn>
                              </p:par>
                            </p:childTnLst>
                          </p:cTn>
                        </p:par>
                        <p:par>
                          <p:cTn id="18" fill="hold">
                            <p:stCondLst>
                              <p:cond delay="2250"/>
                            </p:stCondLst>
                            <p:childTnLst>
                              <p:par>
                                <p:cTn id="19" presetID="16" presetClass="entr" presetSubtype="37"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outVertical)">
                                      <p:cBhvr>
                                        <p:cTn id="21" dur="750"/>
                                        <p:tgtEl>
                                          <p:spTgt spid="2"/>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750" fill="hold"/>
                                        <p:tgtEl>
                                          <p:spTgt spid="5"/>
                                        </p:tgtEl>
                                        <p:attrNameLst>
                                          <p:attrName>ppt_w</p:attrName>
                                        </p:attrNameLst>
                                      </p:cBhvr>
                                      <p:tavLst>
                                        <p:tav tm="0">
                                          <p:val>
                                            <p:fltVal val="0"/>
                                          </p:val>
                                        </p:tav>
                                        <p:tav tm="100000">
                                          <p:val>
                                            <p:strVal val="#ppt_w"/>
                                          </p:val>
                                        </p:tav>
                                      </p:tavLst>
                                    </p:anim>
                                    <p:anim calcmode="lin" valueType="num">
                                      <p:cBhvr>
                                        <p:cTn id="26" dur="750" fill="hold"/>
                                        <p:tgtEl>
                                          <p:spTgt spid="5"/>
                                        </p:tgtEl>
                                        <p:attrNameLst>
                                          <p:attrName>ppt_h</p:attrName>
                                        </p:attrNameLst>
                                      </p:cBhvr>
                                      <p:tavLst>
                                        <p:tav tm="0">
                                          <p:val>
                                            <p:fltVal val="0"/>
                                          </p:val>
                                        </p:tav>
                                        <p:tav tm="100000">
                                          <p:val>
                                            <p:strVal val="#ppt_h"/>
                                          </p:val>
                                        </p:tav>
                                      </p:tavLst>
                                    </p:anim>
                                    <p:animEffect transition="in" filter="fade">
                                      <p:cBhvr>
                                        <p:cTn id="27" dur="750"/>
                                        <p:tgtEl>
                                          <p:spTgt spid="5"/>
                                        </p:tgtEl>
                                      </p:cBhvr>
                                    </p:animEffect>
                                  </p:childTnLst>
                                </p:cTn>
                              </p:par>
                            </p:childTnLst>
                          </p:cTn>
                        </p:par>
                        <p:par>
                          <p:cTn id="28" fill="hold">
                            <p:stCondLst>
                              <p:cond delay="375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750"/>
                                        <p:tgtEl>
                                          <p:spTgt spid="6"/>
                                        </p:tgtEl>
                                      </p:cBhvr>
                                    </p:animEffect>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750"/>
                                        <p:tgtEl>
                                          <p:spTgt spid="19"/>
                                        </p:tgtEl>
                                      </p:cBhvr>
                                    </p:animEffect>
                                  </p:childTnLst>
                                </p:cTn>
                              </p:par>
                            </p:childTnLst>
                          </p:cTn>
                        </p:par>
                        <p:par>
                          <p:cTn id="36" fill="hold">
                            <p:stCondLst>
                              <p:cond delay="525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6000"/>
                            </p:stCondLst>
                            <p:childTnLst>
                              <p:par>
                                <p:cTn id="42" presetID="2" presetClass="entr" presetSubtype="4"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750" fill="hold"/>
                                        <p:tgtEl>
                                          <p:spTgt spid="14"/>
                                        </p:tgtEl>
                                        <p:attrNameLst>
                                          <p:attrName>ppt_x</p:attrName>
                                        </p:attrNameLst>
                                      </p:cBhvr>
                                      <p:tavLst>
                                        <p:tav tm="0">
                                          <p:val>
                                            <p:strVal val="#ppt_x"/>
                                          </p:val>
                                        </p:tav>
                                        <p:tav tm="100000">
                                          <p:val>
                                            <p:strVal val="#ppt_x"/>
                                          </p:val>
                                        </p:tav>
                                      </p:tavLst>
                                    </p:anim>
                                    <p:anim calcmode="lin" valueType="num">
                                      <p:cBhvr additive="base">
                                        <p:cTn id="45" dur="75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7" grpId="0"/>
      <p:bldP spid="19" grpId="0"/>
      <p:bldP spid="20"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1AB9B98-44A0-4F91-B378-7A83229C34B5}"/>
              </a:ext>
            </a:extLst>
          </p:cNvPr>
          <p:cNvSpPr/>
          <p:nvPr/>
        </p:nvSpPr>
        <p:spPr>
          <a:xfrm>
            <a:off x="1097642" y="1170214"/>
            <a:ext cx="10020301" cy="4562929"/>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7" name="文本框 6">
            <a:extLst>
              <a:ext uri="{FF2B5EF4-FFF2-40B4-BE49-F238E27FC236}">
                <a16:creationId xmlns:a16="http://schemas.microsoft.com/office/drawing/2014/main" id="{11F7108F-599F-44B5-9346-985097C4C003}"/>
              </a:ext>
            </a:extLst>
          </p:cNvPr>
          <p:cNvSpPr txBox="1"/>
          <p:nvPr/>
        </p:nvSpPr>
        <p:spPr>
          <a:xfrm>
            <a:off x="2012300" y="1841571"/>
            <a:ext cx="3425973" cy="1015663"/>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rPr>
              <a:t>C</a:t>
            </a:r>
            <a:r>
              <a:rPr kumimoji="0" lang="en-US" altLang="zh-CN" sz="32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rPr>
              <a:t>ONTENTS</a:t>
            </a:r>
            <a:endParaRPr kumimoji="0" lang="zh-CN" altLang="en-US" sz="32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endParaRPr>
          </a:p>
        </p:txBody>
      </p:sp>
      <p:sp>
        <p:nvSpPr>
          <p:cNvPr id="8" name="文本框 7">
            <a:extLst>
              <a:ext uri="{FF2B5EF4-FFF2-40B4-BE49-F238E27FC236}">
                <a16:creationId xmlns:a16="http://schemas.microsoft.com/office/drawing/2014/main" id="{B7668AC0-F435-41F7-B6C1-6E563216429F}"/>
              </a:ext>
            </a:extLst>
          </p:cNvPr>
          <p:cNvSpPr txBox="1"/>
          <p:nvPr/>
        </p:nvSpPr>
        <p:spPr>
          <a:xfrm>
            <a:off x="2012301" y="3299349"/>
            <a:ext cx="31051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01.  </a:t>
            </a:r>
            <a:r>
              <a:rPr kumimoji="0" lang="zh-CN" altLang="en-US"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背景知识</a:t>
            </a:r>
          </a:p>
        </p:txBody>
      </p:sp>
      <p:sp>
        <p:nvSpPr>
          <p:cNvPr id="10" name="文本框 9">
            <a:extLst>
              <a:ext uri="{FF2B5EF4-FFF2-40B4-BE49-F238E27FC236}">
                <a16:creationId xmlns:a16="http://schemas.microsoft.com/office/drawing/2014/main" id="{9B4E0611-68E0-4A8F-958C-BD934B4D9A59}"/>
              </a:ext>
            </a:extLst>
          </p:cNvPr>
          <p:cNvSpPr txBox="1"/>
          <p:nvPr/>
        </p:nvSpPr>
        <p:spPr>
          <a:xfrm>
            <a:off x="5642525" y="4118810"/>
            <a:ext cx="356559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04.</a:t>
            </a:r>
            <a:r>
              <a:rPr kumimoji="0" lang="en-US" altLang="zh-CN" sz="2800" b="1" i="0" u="none" strike="noStrike" kern="1200" cap="none" spc="0" normalizeH="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 </a:t>
            </a:r>
            <a:r>
              <a:rPr kumimoji="0" lang="zh-CN" altLang="en-US"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解决成果</a:t>
            </a:r>
          </a:p>
        </p:txBody>
      </p:sp>
      <p:sp>
        <p:nvSpPr>
          <p:cNvPr id="11" name="文本框 10">
            <a:extLst>
              <a:ext uri="{FF2B5EF4-FFF2-40B4-BE49-F238E27FC236}">
                <a16:creationId xmlns:a16="http://schemas.microsoft.com/office/drawing/2014/main" id="{F0C1ACA4-6739-46E7-802B-865053F7AF4E}"/>
              </a:ext>
            </a:extLst>
          </p:cNvPr>
          <p:cNvSpPr txBox="1"/>
          <p:nvPr/>
        </p:nvSpPr>
        <p:spPr>
          <a:xfrm>
            <a:off x="5642569" y="3301239"/>
            <a:ext cx="3565599" cy="523220"/>
          </a:xfrm>
          <a:prstGeom prst="rect">
            <a:avLst/>
          </a:prstGeom>
          <a:noFill/>
        </p:spPr>
        <p:txBody>
          <a:bodyPr wrap="square" rtlCol="0">
            <a:spAutoFit/>
          </a:bodyPr>
          <a:lstStyle/>
          <a:p>
            <a:pPr lvl="0">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02. </a:t>
            </a:r>
            <a:r>
              <a:rPr lang="zh-CN" altLang="en-US" sz="28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项目要求</a:t>
            </a:r>
            <a:endParaRPr kumimoji="0" lang="zh-CN" altLang="en-US"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12" name="文本框 11">
            <a:extLst>
              <a:ext uri="{FF2B5EF4-FFF2-40B4-BE49-F238E27FC236}">
                <a16:creationId xmlns:a16="http://schemas.microsoft.com/office/drawing/2014/main" id="{F33A2C1F-BB8C-4983-9EBD-B46F8DC270DC}"/>
              </a:ext>
            </a:extLst>
          </p:cNvPr>
          <p:cNvSpPr txBox="1"/>
          <p:nvPr/>
        </p:nvSpPr>
        <p:spPr>
          <a:xfrm>
            <a:off x="2012301" y="4114858"/>
            <a:ext cx="310513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03.  </a:t>
            </a:r>
            <a:r>
              <a:rPr kumimoji="0" lang="zh-CN" altLang="en-US"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解决思路</a:t>
            </a:r>
          </a:p>
        </p:txBody>
      </p:sp>
      <p:sp>
        <p:nvSpPr>
          <p:cNvPr id="13" name="矩形 12">
            <a:extLst>
              <a:ext uri="{FF2B5EF4-FFF2-40B4-BE49-F238E27FC236}">
                <a16:creationId xmlns:a16="http://schemas.microsoft.com/office/drawing/2014/main" id="{70857280-60AF-446E-B87D-A8E1C09EDD7F}"/>
              </a:ext>
            </a:extLst>
          </p:cNvPr>
          <p:cNvSpPr/>
          <p:nvPr/>
        </p:nvSpPr>
        <p:spPr>
          <a:xfrm>
            <a:off x="1097642" y="1170214"/>
            <a:ext cx="10020301" cy="52322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a:extLst>
              <a:ext uri="{FF2B5EF4-FFF2-40B4-BE49-F238E27FC236}">
                <a16:creationId xmlns:a16="http://schemas.microsoft.com/office/drawing/2014/main" id="{C65AB564-EEC4-4BBD-B1E0-5C9E32038855}"/>
              </a:ext>
            </a:extLst>
          </p:cNvPr>
          <p:cNvGrpSpPr/>
          <p:nvPr/>
        </p:nvGrpSpPr>
        <p:grpSpPr>
          <a:xfrm>
            <a:off x="10247189" y="5378733"/>
            <a:ext cx="636494" cy="113755"/>
            <a:chOff x="9568060" y="4967253"/>
            <a:chExt cx="636494" cy="113755"/>
          </a:xfrm>
        </p:grpSpPr>
        <p:sp>
          <p:nvSpPr>
            <p:cNvPr id="20" name="椭圆 19">
              <a:extLst>
                <a:ext uri="{FF2B5EF4-FFF2-40B4-BE49-F238E27FC236}">
                  <a16:creationId xmlns:a16="http://schemas.microsoft.com/office/drawing/2014/main" id="{765DBBCE-2E4C-4E6D-B7EE-BA58CFE67E9E}"/>
                </a:ext>
              </a:extLst>
            </p:cNvPr>
            <p:cNvSpPr/>
            <p:nvPr/>
          </p:nvSpPr>
          <p:spPr>
            <a:xfrm>
              <a:off x="9831575" y="4967253"/>
              <a:ext cx="113755" cy="113755"/>
            </a:xfrm>
            <a:prstGeom prst="ellipse">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仓耳明楷 W03" panose="00000500000000000000" pitchFamily="2" charset="-122"/>
                <a:ea typeface="仓耳明楷 W03" panose="00000500000000000000" pitchFamily="2" charset="-122"/>
              </a:endParaRPr>
            </a:p>
          </p:txBody>
        </p:sp>
        <p:sp>
          <p:nvSpPr>
            <p:cNvPr id="21" name="椭圆 20">
              <a:extLst>
                <a:ext uri="{FF2B5EF4-FFF2-40B4-BE49-F238E27FC236}">
                  <a16:creationId xmlns:a16="http://schemas.microsoft.com/office/drawing/2014/main" id="{8CE1842B-2225-4077-B1E1-AB5F93134573}"/>
                </a:ext>
              </a:extLst>
            </p:cNvPr>
            <p:cNvSpPr/>
            <p:nvPr/>
          </p:nvSpPr>
          <p:spPr>
            <a:xfrm>
              <a:off x="9568060"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22" name="椭圆 21">
              <a:extLst>
                <a:ext uri="{FF2B5EF4-FFF2-40B4-BE49-F238E27FC236}">
                  <a16:creationId xmlns:a16="http://schemas.microsoft.com/office/drawing/2014/main" id="{E757C693-D6F3-4F63-8A28-2C5EBDEF182F}"/>
                </a:ext>
              </a:extLst>
            </p:cNvPr>
            <p:cNvSpPr/>
            <p:nvPr/>
          </p:nvSpPr>
          <p:spPr>
            <a:xfrm>
              <a:off x="10090799"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spTree>
    <p:extLst>
      <p:ext uri="{BB962C8B-B14F-4D97-AF65-F5344CB8AC3E}">
        <p14:creationId xmlns:p14="http://schemas.microsoft.com/office/powerpoint/2010/main" val="683310670"/>
      </p:ext>
    </p:extLst>
  </p:cSld>
  <p:clrMapOvr>
    <a:masterClrMapping/>
  </p:clrMapOvr>
  <mc:AlternateContent xmlns:mc="http://schemas.openxmlformats.org/markup-compatibility/2006" xmlns:p14="http://schemas.microsoft.com/office/powerpoint/2010/main">
    <mc:Choice Requires="p14">
      <p:transition spd="slow" p14:dur="1750" advClick="0" advTm="0">
        <p14:switch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childTnLst>
                                </p:cTn>
                              </p:par>
                            </p:childTnLst>
                          </p:cTn>
                        </p:par>
                        <p:par>
                          <p:cTn id="10" fill="hold">
                            <p:stCondLst>
                              <p:cond delay="750"/>
                            </p:stCondLst>
                            <p:childTnLst>
                              <p:par>
                                <p:cTn id="11" presetID="14" presetClass="entr" presetSubtype="1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randombar(horizontal)">
                                      <p:cBhvr>
                                        <p:cTn id="13" dur="750"/>
                                        <p:tgtEl>
                                          <p:spTgt spid="1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750"/>
                                        <p:tgtEl>
                                          <p:spTgt spid="7"/>
                                        </p:tgtEl>
                                      </p:cBhvr>
                                    </p:animEffect>
                                  </p:childTnLst>
                                </p:cTn>
                              </p:par>
                            </p:childTnLst>
                          </p:cTn>
                        </p:par>
                        <p:par>
                          <p:cTn id="18" fill="hold">
                            <p:stCondLst>
                              <p:cond delay="2250"/>
                            </p:stCondLst>
                            <p:childTnLst>
                              <p:par>
                                <p:cTn id="19" presetID="2" presetClass="entr" presetSubtype="4"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750" fill="hold"/>
                                        <p:tgtEl>
                                          <p:spTgt spid="8"/>
                                        </p:tgtEl>
                                        <p:attrNameLst>
                                          <p:attrName>ppt_x</p:attrName>
                                        </p:attrNameLst>
                                      </p:cBhvr>
                                      <p:tavLst>
                                        <p:tav tm="0">
                                          <p:val>
                                            <p:strVal val="#ppt_x"/>
                                          </p:val>
                                        </p:tav>
                                        <p:tav tm="100000">
                                          <p:val>
                                            <p:strVal val="#ppt_x"/>
                                          </p:val>
                                        </p:tav>
                                      </p:tavLst>
                                    </p:anim>
                                    <p:anim calcmode="lin" valueType="num">
                                      <p:cBhvr additive="base">
                                        <p:cTn id="22" dur="75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750" fill="hold"/>
                                        <p:tgtEl>
                                          <p:spTgt spid="11"/>
                                        </p:tgtEl>
                                        <p:attrNameLst>
                                          <p:attrName>ppt_x</p:attrName>
                                        </p:attrNameLst>
                                      </p:cBhvr>
                                      <p:tavLst>
                                        <p:tav tm="0">
                                          <p:val>
                                            <p:strVal val="#ppt_x"/>
                                          </p:val>
                                        </p:tav>
                                        <p:tav tm="100000">
                                          <p:val>
                                            <p:strVal val="#ppt_x"/>
                                          </p:val>
                                        </p:tav>
                                      </p:tavLst>
                                    </p:anim>
                                    <p:anim calcmode="lin" valueType="num">
                                      <p:cBhvr additive="base">
                                        <p:cTn id="26" dur="75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750" fill="hold"/>
                                        <p:tgtEl>
                                          <p:spTgt spid="12"/>
                                        </p:tgtEl>
                                        <p:attrNameLst>
                                          <p:attrName>ppt_x</p:attrName>
                                        </p:attrNameLst>
                                      </p:cBhvr>
                                      <p:tavLst>
                                        <p:tav tm="0">
                                          <p:val>
                                            <p:strVal val="#ppt_x"/>
                                          </p:val>
                                        </p:tav>
                                        <p:tav tm="100000">
                                          <p:val>
                                            <p:strVal val="#ppt_x"/>
                                          </p:val>
                                        </p:tav>
                                      </p:tavLst>
                                    </p:anim>
                                    <p:anim calcmode="lin" valueType="num">
                                      <p:cBhvr additive="base">
                                        <p:cTn id="30" dur="75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750" fill="hold"/>
                                        <p:tgtEl>
                                          <p:spTgt spid="10"/>
                                        </p:tgtEl>
                                        <p:attrNameLst>
                                          <p:attrName>ppt_x</p:attrName>
                                        </p:attrNameLst>
                                      </p:cBhvr>
                                      <p:tavLst>
                                        <p:tav tm="0">
                                          <p:val>
                                            <p:strVal val="#ppt_x"/>
                                          </p:val>
                                        </p:tav>
                                        <p:tav tm="100000">
                                          <p:val>
                                            <p:strVal val="#ppt_x"/>
                                          </p:val>
                                        </p:tav>
                                      </p:tavLst>
                                    </p:anim>
                                    <p:anim calcmode="lin" valueType="num">
                                      <p:cBhvr additive="base">
                                        <p:cTn id="34" dur="75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16" presetClass="entr" presetSubtype="37"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outVertical)">
                                      <p:cBhvr>
                                        <p:cTn id="38"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11" grpId="0"/>
      <p:bldP spid="1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FFB394-EA40-447C-804F-88943A881DD1}"/>
              </a:ext>
            </a:extLst>
          </p:cNvPr>
          <p:cNvSpPr/>
          <p:nvPr/>
        </p:nvSpPr>
        <p:spPr>
          <a:xfrm>
            <a:off x="3483428" y="1736271"/>
            <a:ext cx="8098640" cy="3546928"/>
          </a:xfrm>
          <a:prstGeom prst="rect">
            <a:avLst/>
          </a:prstGeom>
          <a:solidFill>
            <a:schemeClr val="bg1"/>
          </a:solidFill>
          <a:ln>
            <a:noFill/>
          </a:ln>
          <a:effectLst>
            <a:outerShdw blurRad="342900" dist="38100" dir="8100000" sx="101000" sy="101000" algn="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仓耳明楷 W03" panose="00000500000000000000" pitchFamily="2" charset="-122"/>
              <a:ea typeface="仓耳明楷 W03" panose="00000500000000000000" pitchFamily="2" charset="-122"/>
            </a:endParaRPr>
          </a:p>
        </p:txBody>
      </p:sp>
      <p:grpSp>
        <p:nvGrpSpPr>
          <p:cNvPr id="2" name="组合 1">
            <a:extLst>
              <a:ext uri="{FF2B5EF4-FFF2-40B4-BE49-F238E27FC236}">
                <a16:creationId xmlns:a16="http://schemas.microsoft.com/office/drawing/2014/main" id="{19F6C132-E7A9-43D3-9DE2-4ECF0E5E0CF5}"/>
              </a:ext>
            </a:extLst>
          </p:cNvPr>
          <p:cNvGrpSpPr/>
          <p:nvPr/>
        </p:nvGrpSpPr>
        <p:grpSpPr>
          <a:xfrm>
            <a:off x="691240" y="1736271"/>
            <a:ext cx="2503547" cy="3546928"/>
            <a:chOff x="691240" y="1736271"/>
            <a:chExt cx="2503547" cy="3546928"/>
          </a:xfrm>
        </p:grpSpPr>
        <p:sp>
          <p:nvSpPr>
            <p:cNvPr id="5" name="矩形 4">
              <a:extLst>
                <a:ext uri="{FF2B5EF4-FFF2-40B4-BE49-F238E27FC236}">
                  <a16:creationId xmlns:a16="http://schemas.microsoft.com/office/drawing/2014/main" id="{AB88102A-264C-49C1-93BC-876A7E8AFB42}"/>
                </a:ext>
              </a:extLst>
            </p:cNvPr>
            <p:cNvSpPr/>
            <p:nvPr/>
          </p:nvSpPr>
          <p:spPr>
            <a:xfrm>
              <a:off x="691240" y="1736271"/>
              <a:ext cx="2503547" cy="3546928"/>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7" name="矩形 6">
              <a:extLst>
                <a:ext uri="{FF2B5EF4-FFF2-40B4-BE49-F238E27FC236}">
                  <a16:creationId xmlns:a16="http://schemas.microsoft.com/office/drawing/2014/main" id="{BF84B152-238D-4F1A-9A5A-CA6B3F0C2B3A}"/>
                </a:ext>
              </a:extLst>
            </p:cNvPr>
            <p:cNvSpPr/>
            <p:nvPr/>
          </p:nvSpPr>
          <p:spPr>
            <a:xfrm>
              <a:off x="691240" y="4768909"/>
              <a:ext cx="2503547" cy="51429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4128F4D-6BAE-4A23-8164-8D2EF7D5938B}"/>
                </a:ext>
              </a:extLst>
            </p:cNvPr>
            <p:cNvGrpSpPr/>
            <p:nvPr/>
          </p:nvGrpSpPr>
          <p:grpSpPr>
            <a:xfrm>
              <a:off x="1624766" y="4969176"/>
              <a:ext cx="636494" cy="113755"/>
              <a:chOff x="9568060" y="4967253"/>
              <a:chExt cx="636494" cy="113755"/>
            </a:xfrm>
            <a:solidFill>
              <a:srgbClr val="ECD2A9"/>
            </a:solidFill>
          </p:grpSpPr>
          <p:sp>
            <p:nvSpPr>
              <p:cNvPr id="9" name="椭圆 8">
                <a:extLst>
                  <a:ext uri="{FF2B5EF4-FFF2-40B4-BE49-F238E27FC236}">
                    <a16:creationId xmlns:a16="http://schemas.microsoft.com/office/drawing/2014/main" id="{632675C7-1A25-4DC6-A1AC-6378E93A0E4B}"/>
                  </a:ext>
                </a:extLst>
              </p:cNvPr>
              <p:cNvSpPr/>
              <p:nvPr/>
            </p:nvSpPr>
            <p:spPr>
              <a:xfrm>
                <a:off x="9831575" y="4967253"/>
                <a:ext cx="113755" cy="1137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0" name="椭圆 9">
                <a:extLst>
                  <a:ext uri="{FF2B5EF4-FFF2-40B4-BE49-F238E27FC236}">
                    <a16:creationId xmlns:a16="http://schemas.microsoft.com/office/drawing/2014/main" id="{DF9958AA-7691-46DF-9C53-F4B84E7CD972}"/>
                  </a:ext>
                </a:extLst>
              </p:cNvPr>
              <p:cNvSpPr/>
              <p:nvPr/>
            </p:nvSpPr>
            <p:spPr>
              <a:xfrm>
                <a:off x="9568060"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1" name="椭圆 10">
                <a:extLst>
                  <a:ext uri="{FF2B5EF4-FFF2-40B4-BE49-F238E27FC236}">
                    <a16:creationId xmlns:a16="http://schemas.microsoft.com/office/drawing/2014/main" id="{F88D3E40-DC3D-43D1-8D55-6AC50BCE044A}"/>
                  </a:ext>
                </a:extLst>
              </p:cNvPr>
              <p:cNvSpPr/>
              <p:nvPr/>
            </p:nvSpPr>
            <p:spPr>
              <a:xfrm>
                <a:off x="10090799"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sp>
          <p:nvSpPr>
            <p:cNvPr id="12" name="文本框 11">
              <a:extLst>
                <a:ext uri="{FF2B5EF4-FFF2-40B4-BE49-F238E27FC236}">
                  <a16:creationId xmlns:a16="http://schemas.microsoft.com/office/drawing/2014/main" id="{71B59E84-6460-43CC-A76C-FE94376E791A}"/>
                </a:ext>
              </a:extLst>
            </p:cNvPr>
            <p:cNvSpPr txBox="1"/>
            <p:nvPr/>
          </p:nvSpPr>
          <p:spPr>
            <a:xfrm>
              <a:off x="1552603" y="2414631"/>
              <a:ext cx="1303558" cy="2554545"/>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rPr>
                <a:t>01</a:t>
              </a:r>
              <a:endParaRPr kumimoji="0" lang="zh-CN" altLang="en-US" sz="44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endParaRPr>
            </a:p>
          </p:txBody>
        </p:sp>
      </p:grpSp>
      <p:pic>
        <p:nvPicPr>
          <p:cNvPr id="17" name="图片 16">
            <a:extLst>
              <a:ext uri="{FF2B5EF4-FFF2-40B4-BE49-F238E27FC236}">
                <a16:creationId xmlns:a16="http://schemas.microsoft.com/office/drawing/2014/main" id="{6762A470-1561-48F5-B9E9-A2BCA1FE5678}"/>
              </a:ext>
            </a:extLst>
          </p:cNvPr>
          <p:cNvPicPr>
            <a:picLocks noChangeAspect="1"/>
          </p:cNvPicPr>
          <p:nvPr/>
        </p:nvPicPr>
        <p:blipFill>
          <a:blip r:embed="rId3"/>
          <a:stretch>
            <a:fillRect/>
          </a:stretch>
        </p:blipFill>
        <p:spPr>
          <a:xfrm>
            <a:off x="10452795" y="1736271"/>
            <a:ext cx="1129273" cy="3546928"/>
          </a:xfrm>
          <a:prstGeom prst="rect">
            <a:avLst/>
          </a:prstGeom>
        </p:spPr>
      </p:pic>
      <p:sp>
        <p:nvSpPr>
          <p:cNvPr id="18" name="文本框 17">
            <a:extLst>
              <a:ext uri="{FF2B5EF4-FFF2-40B4-BE49-F238E27FC236}">
                <a16:creationId xmlns:a16="http://schemas.microsoft.com/office/drawing/2014/main" id="{BDF7A800-C34C-4D1F-98DA-2019BBDAC019}"/>
              </a:ext>
            </a:extLst>
          </p:cNvPr>
          <p:cNvSpPr txBox="1"/>
          <p:nvPr/>
        </p:nvSpPr>
        <p:spPr>
          <a:xfrm>
            <a:off x="4353830" y="2751654"/>
            <a:ext cx="1322976" cy="646331"/>
          </a:xfrm>
          <a:prstGeom prst="rect">
            <a:avLst/>
          </a:prstGeom>
          <a:noFill/>
        </p:spPr>
        <p:txBody>
          <a:bodyPr wrap="square" rtlCol="0">
            <a:spAutoFit/>
          </a:bodyPr>
          <a:lstStyle/>
          <a:p>
            <a:pPr lvl="0">
              <a:defRPr/>
            </a:pPr>
            <a:r>
              <a:rPr lang="en-US" altLang="zh-CN"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ONE</a:t>
            </a:r>
            <a:endParaRPr lang="zh-CN" altLang="en-US"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endParaRPr>
          </a:p>
        </p:txBody>
      </p:sp>
      <p:sp>
        <p:nvSpPr>
          <p:cNvPr id="19" name="文本框 18">
            <a:extLst>
              <a:ext uri="{FF2B5EF4-FFF2-40B4-BE49-F238E27FC236}">
                <a16:creationId xmlns:a16="http://schemas.microsoft.com/office/drawing/2014/main" id="{7A54E469-D8D7-446C-B726-6C52CA09F67D}"/>
              </a:ext>
            </a:extLst>
          </p:cNvPr>
          <p:cNvSpPr txBox="1"/>
          <p:nvPr/>
        </p:nvSpPr>
        <p:spPr>
          <a:xfrm>
            <a:off x="4353830" y="3346421"/>
            <a:ext cx="2634210" cy="646331"/>
          </a:xfrm>
          <a:prstGeom prst="rect">
            <a:avLst/>
          </a:prstGeom>
          <a:noFill/>
        </p:spPr>
        <p:txBody>
          <a:bodyPr wrap="square" rtlCol="0">
            <a:spAutoFit/>
          </a:bodyPr>
          <a:lstStyle/>
          <a:p>
            <a:pPr lvl="0">
              <a:defRPr/>
            </a:pPr>
            <a:r>
              <a:rPr lang="zh-CN" altLang="en-US" sz="3600" b="1" spc="3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背景知识</a:t>
            </a:r>
          </a:p>
        </p:txBody>
      </p:sp>
      <p:sp>
        <p:nvSpPr>
          <p:cNvPr id="20" name="矩形 19">
            <a:extLst>
              <a:ext uri="{FF2B5EF4-FFF2-40B4-BE49-F238E27FC236}">
                <a16:creationId xmlns:a16="http://schemas.microsoft.com/office/drawing/2014/main" id="{52DE2327-088A-447A-92E5-7C203BE81328}"/>
              </a:ext>
            </a:extLst>
          </p:cNvPr>
          <p:cNvSpPr/>
          <p:nvPr/>
        </p:nvSpPr>
        <p:spPr>
          <a:xfrm>
            <a:off x="4353830" y="3992752"/>
            <a:ext cx="4648199" cy="535981"/>
          </a:xfrm>
          <a:prstGeom prst="rect">
            <a:avLst/>
          </a:prstGeom>
        </p:spPr>
        <p:txBody>
          <a:bodyPr wrap="square">
            <a:spAutoFit/>
          </a:bodyPr>
          <a:lstStyle/>
          <a:p>
            <a:pPr>
              <a:lnSpc>
                <a:spcPts val="1800"/>
              </a:lnSpc>
            </a:pPr>
            <a:r>
              <a:rPr lang="en-US" altLang="zh-CN" sz="1200" dirty="0">
                <a:effectLst/>
                <a:latin typeface="仓耳羽辰体-谷力 W04" panose="02020400000000000000" pitchFamily="18" charset="-122"/>
                <a:ea typeface="仓耳羽辰体-谷力 W04" panose="02020400000000000000" pitchFamily="18" charset="-122"/>
              </a:rPr>
              <a:t>The purpose of life is to live it, to taste experience to the utmost, to reach out eagerly and without fear for newer and richer experience.</a:t>
            </a:r>
            <a:endParaRPr lang="zh-CN" altLang="en-US" sz="1200" dirty="0">
              <a:latin typeface="仓耳羽辰体-谷力 W04" panose="02020400000000000000" pitchFamily="18" charset="-122"/>
              <a:ea typeface="仓耳羽辰体-谷力 W04" panose="02020400000000000000" pitchFamily="18" charset="-122"/>
            </a:endParaRPr>
          </a:p>
        </p:txBody>
      </p:sp>
    </p:spTree>
    <p:extLst>
      <p:ext uri="{BB962C8B-B14F-4D97-AF65-F5344CB8AC3E}">
        <p14:creationId xmlns:p14="http://schemas.microsoft.com/office/powerpoint/2010/main" val="762130630"/>
      </p:ext>
    </p:extLst>
  </p:cSld>
  <p:clrMapOvr>
    <a:masterClrMapping/>
  </p:clrMapOvr>
  <mc:AlternateContent xmlns:mc="http://schemas.openxmlformats.org/markup-compatibility/2006" xmlns:p14="http://schemas.microsoft.com/office/powerpoint/2010/main">
    <mc:Choice Requires="p14">
      <p:transition spd="slow" p14:dur="175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
                                          </p:val>
                                        </p:tav>
                                        <p:tav tm="100000">
                                          <p:val>
                                            <p:strVal val="#ppt_w"/>
                                          </p:val>
                                        </p:tav>
                                      </p:tavLst>
                                    </p:anim>
                                    <p:anim calcmode="lin" valueType="num">
                                      <p:cBhvr>
                                        <p:cTn id="14" dur="750" fill="hold"/>
                                        <p:tgtEl>
                                          <p:spTgt spid="6"/>
                                        </p:tgtEl>
                                        <p:attrNameLst>
                                          <p:attrName>ppt_h</p:attrName>
                                        </p:attrNameLst>
                                      </p:cBhvr>
                                      <p:tavLst>
                                        <p:tav tm="0">
                                          <p:val>
                                            <p:fltVal val="0"/>
                                          </p:val>
                                        </p:tav>
                                        <p:tav tm="100000">
                                          <p:val>
                                            <p:strVal val="#ppt_h"/>
                                          </p:val>
                                        </p:tav>
                                      </p:tavLst>
                                    </p:anim>
                                    <p:animEffect transition="in" filter="fade">
                                      <p:cBhvr>
                                        <p:cTn id="15" dur="75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750"/>
                                        <p:tgtEl>
                                          <p:spTgt spid="17"/>
                                        </p:tgtEl>
                                      </p:cBhvr>
                                    </p:animEffect>
                                  </p:childTnLst>
                                </p:cTn>
                              </p:par>
                            </p:childTnLst>
                          </p:cTn>
                        </p:par>
                        <p:par>
                          <p:cTn id="20" fill="hold">
                            <p:stCondLst>
                              <p:cond delay="225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750" fill="hold"/>
                                        <p:tgtEl>
                                          <p:spTgt spid="18"/>
                                        </p:tgtEl>
                                        <p:attrNameLst>
                                          <p:attrName>ppt_w</p:attrName>
                                        </p:attrNameLst>
                                      </p:cBhvr>
                                      <p:tavLst>
                                        <p:tav tm="0">
                                          <p:val>
                                            <p:fltVal val="0"/>
                                          </p:val>
                                        </p:tav>
                                        <p:tav tm="100000">
                                          <p:val>
                                            <p:strVal val="#ppt_w"/>
                                          </p:val>
                                        </p:tav>
                                      </p:tavLst>
                                    </p:anim>
                                    <p:anim calcmode="lin" valueType="num">
                                      <p:cBhvr>
                                        <p:cTn id="24" dur="750" fill="hold"/>
                                        <p:tgtEl>
                                          <p:spTgt spid="18"/>
                                        </p:tgtEl>
                                        <p:attrNameLst>
                                          <p:attrName>ppt_h</p:attrName>
                                        </p:attrNameLst>
                                      </p:cBhvr>
                                      <p:tavLst>
                                        <p:tav tm="0">
                                          <p:val>
                                            <p:fltVal val="0"/>
                                          </p:val>
                                        </p:tav>
                                        <p:tav tm="100000">
                                          <p:val>
                                            <p:strVal val="#ppt_h"/>
                                          </p:val>
                                        </p:tav>
                                      </p:tavLst>
                                    </p:anim>
                                    <p:animEffect transition="in" filter="fade">
                                      <p:cBhvr>
                                        <p:cTn id="25" dur="750"/>
                                        <p:tgtEl>
                                          <p:spTgt spid="18"/>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750"/>
                                        <p:tgtEl>
                                          <p:spTgt spid="19"/>
                                        </p:tgtEl>
                                      </p:cBhvr>
                                    </p:animEffect>
                                  </p:childTnLst>
                                </p:cTn>
                              </p:par>
                            </p:childTnLst>
                          </p:cTn>
                        </p:par>
                        <p:par>
                          <p:cTn id="30" fill="hold">
                            <p:stCondLst>
                              <p:cond delay="3750"/>
                            </p:stCondLst>
                            <p:childTnLst>
                              <p:par>
                                <p:cTn id="31" presetID="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750" fill="hold"/>
                                        <p:tgtEl>
                                          <p:spTgt spid="20"/>
                                        </p:tgtEl>
                                        <p:attrNameLst>
                                          <p:attrName>ppt_x</p:attrName>
                                        </p:attrNameLst>
                                      </p:cBhvr>
                                      <p:tavLst>
                                        <p:tav tm="0">
                                          <p:val>
                                            <p:strVal val="#ppt_x"/>
                                          </p:val>
                                        </p:tav>
                                        <p:tav tm="100000">
                                          <p:val>
                                            <p:strVal val="#ppt_x"/>
                                          </p:val>
                                        </p:tav>
                                      </p:tavLst>
                                    </p:anim>
                                    <p:anim calcmode="lin" valueType="num">
                                      <p:cBhvr additive="base">
                                        <p:cTn id="34"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6B330FD-F756-4D5B-8C33-3395CB0041F9}"/>
              </a:ext>
            </a:extLst>
          </p:cNvPr>
          <p:cNvSpPr/>
          <p:nvPr/>
        </p:nvSpPr>
        <p:spPr>
          <a:xfrm>
            <a:off x="565128" y="289059"/>
            <a:ext cx="220795" cy="52322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D1C205-49A9-4919-A77D-AA9FDB850989}"/>
              </a:ext>
            </a:extLst>
          </p:cNvPr>
          <p:cNvSpPr txBox="1"/>
          <p:nvPr/>
        </p:nvSpPr>
        <p:spPr>
          <a:xfrm>
            <a:off x="875811" y="382650"/>
            <a:ext cx="302633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60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ONE</a:t>
            </a:r>
            <a:r>
              <a:rPr kumimoji="0" lang="zh-CN" altLang="en-US" sz="2800" b="1" i="0" u="none" strike="noStrike" kern="1200" cap="none" spc="60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工作概述</a:t>
            </a:r>
          </a:p>
        </p:txBody>
      </p:sp>
      <p:grpSp>
        <p:nvGrpSpPr>
          <p:cNvPr id="3" name="组合 2">
            <a:extLst>
              <a:ext uri="{FF2B5EF4-FFF2-40B4-BE49-F238E27FC236}">
                <a16:creationId xmlns:a16="http://schemas.microsoft.com/office/drawing/2014/main" id="{88744717-255C-4AAC-BEFE-14D765BDFA06}"/>
              </a:ext>
            </a:extLst>
          </p:cNvPr>
          <p:cNvGrpSpPr/>
          <p:nvPr/>
        </p:nvGrpSpPr>
        <p:grpSpPr>
          <a:xfrm>
            <a:off x="8233900" y="2438400"/>
            <a:ext cx="3150089" cy="3577096"/>
            <a:chOff x="875811" y="2438400"/>
            <a:chExt cx="3150089" cy="3577096"/>
          </a:xfrm>
        </p:grpSpPr>
        <p:sp>
          <p:nvSpPr>
            <p:cNvPr id="12" name="矩形 11">
              <a:extLst>
                <a:ext uri="{FF2B5EF4-FFF2-40B4-BE49-F238E27FC236}">
                  <a16:creationId xmlns:a16="http://schemas.microsoft.com/office/drawing/2014/main" id="{66288E8A-D00C-4C93-A0F4-52365151B674}"/>
                </a:ext>
              </a:extLst>
            </p:cNvPr>
            <p:cNvSpPr/>
            <p:nvPr/>
          </p:nvSpPr>
          <p:spPr>
            <a:xfrm>
              <a:off x="875811" y="2438400"/>
              <a:ext cx="3150089" cy="3577096"/>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2" name="矩形: 圆角 1">
              <a:extLst>
                <a:ext uri="{FF2B5EF4-FFF2-40B4-BE49-F238E27FC236}">
                  <a16:creationId xmlns:a16="http://schemas.microsoft.com/office/drawing/2014/main" id="{844C35B1-01B7-4157-8423-4D5CA4F658C8}"/>
                </a:ext>
              </a:extLst>
            </p:cNvPr>
            <p:cNvSpPr/>
            <p:nvPr/>
          </p:nvSpPr>
          <p:spPr>
            <a:xfrm>
              <a:off x="1307855" y="3741312"/>
              <a:ext cx="2286000" cy="427630"/>
            </a:xfrm>
            <a:prstGeom prst="roundRect">
              <a:avLst>
                <a:gd name="adj" fmla="val 50000"/>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effectLst>
                    <a:outerShdw blurRad="38100" dist="38100" dir="2700000" algn="tl">
                      <a:srgbClr val="000000">
                        <a:alpha val="43137"/>
                      </a:srgbClr>
                    </a:outerShdw>
                  </a:effectLst>
                  <a:latin typeface="仓耳羽辰体-谷力 W04" panose="02020400000000000000" pitchFamily="18" charset="-122"/>
                  <a:ea typeface="仓耳羽辰体-谷力 W04" panose="02020400000000000000" pitchFamily="18" charset="-122"/>
                </a:rPr>
                <a:t>GDELT</a:t>
              </a:r>
              <a:r>
                <a:rPr lang="zh-CN" altLang="en-US" b="1" dirty="0">
                  <a:solidFill>
                    <a:schemeClr val="bg1"/>
                  </a:solidFill>
                  <a:effectLst>
                    <a:outerShdw blurRad="38100" dist="38100" dir="2700000" algn="tl">
                      <a:srgbClr val="000000">
                        <a:alpha val="43137"/>
                      </a:srgbClr>
                    </a:outerShdw>
                  </a:effectLst>
                  <a:latin typeface="仓耳羽辰体-谷力 W04" panose="02020400000000000000" pitchFamily="18" charset="-122"/>
                  <a:ea typeface="仓耳羽辰体-谷力 W04" panose="02020400000000000000" pitchFamily="18" charset="-122"/>
                </a:rPr>
                <a:t>数据库</a:t>
              </a:r>
            </a:p>
          </p:txBody>
        </p:sp>
        <p:sp>
          <p:nvSpPr>
            <p:cNvPr id="30" name="矩形 29">
              <a:extLst>
                <a:ext uri="{FF2B5EF4-FFF2-40B4-BE49-F238E27FC236}">
                  <a16:creationId xmlns:a16="http://schemas.microsoft.com/office/drawing/2014/main" id="{D365CFCB-FED8-4A26-8EFA-B10F82DB6CF3}"/>
                </a:ext>
              </a:extLst>
            </p:cNvPr>
            <p:cNvSpPr/>
            <p:nvPr/>
          </p:nvSpPr>
          <p:spPr>
            <a:xfrm>
              <a:off x="1982630" y="2438400"/>
              <a:ext cx="812700" cy="248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E8B94CA4-FC60-49B0-801A-EC9138FE30D7}"/>
                </a:ext>
              </a:extLst>
            </p:cNvPr>
            <p:cNvSpPr txBox="1"/>
            <p:nvPr/>
          </p:nvSpPr>
          <p:spPr>
            <a:xfrm>
              <a:off x="1099660" y="4291212"/>
              <a:ext cx="2702390" cy="1374735"/>
            </a:xfrm>
            <a:prstGeom prst="rect">
              <a:avLst/>
            </a:prstGeom>
            <a:noFill/>
          </p:spPr>
          <p:txBody>
            <a:bodyPr wrap="square" rtlCol="0">
              <a:spAutoFit/>
              <a:scene3d>
                <a:camera prst="orthographicFront"/>
                <a:lightRig rig="threePt" dir="t"/>
              </a:scene3d>
              <a:sp3d contourW="12700"/>
            </a:bodyPr>
            <a:lstStyle/>
            <a:p>
              <a:pPr lvl="0" algn="ctr">
                <a:lnSpc>
                  <a:spcPts val="2000"/>
                </a:lnSpc>
                <a:defRPr/>
              </a:pPr>
              <a:r>
                <a:rPr lang="en-US" altLang="zh-CN" b="1" dirty="0"/>
                <a:t>GDELT 1.0</a:t>
              </a:r>
              <a:r>
                <a:rPr lang="zh-CN" altLang="en-US" b="1" dirty="0"/>
                <a:t>事件数据库，这些记录按日期分为以制表符分隔的文件集。</a:t>
              </a:r>
              <a:endParaRPr lang="en-US" altLang="zh-CN" b="1" dirty="0"/>
            </a:p>
            <a:p>
              <a:pPr lvl="0" algn="ctr">
                <a:lnSpc>
                  <a:spcPts val="2000"/>
                </a:lnSpc>
                <a:defRPr/>
              </a:pPr>
              <a:r>
                <a:rPr lang="en-US" altLang="zh-CN" b="1" dirty="0">
                  <a:sym typeface="+mn-lt"/>
                </a:rPr>
                <a:t>GDELT 2.0</a:t>
              </a:r>
              <a:r>
                <a:rPr lang="zh-CN" altLang="en-US" b="1" dirty="0">
                  <a:sym typeface="+mn-lt"/>
                </a:rPr>
                <a:t>事件数据库，</a:t>
              </a:r>
              <a:r>
                <a:rPr lang="zh-CN" altLang="en-US" b="1" dirty="0"/>
                <a:t> </a:t>
              </a:r>
              <a:r>
                <a:rPr lang="en-US" altLang="zh-CN" b="1" dirty="0"/>
                <a:t>15</a:t>
              </a:r>
              <a:r>
                <a:rPr lang="zh-CN" altLang="en-US" b="1" dirty="0"/>
                <a:t>分钟更新</a:t>
              </a:r>
              <a:r>
                <a:rPr lang="zh-CN" altLang="en-US" dirty="0"/>
                <a:t>。</a:t>
              </a:r>
              <a:endParaRPr lang="en-US" altLang="zh-CN" b="1" dirty="0">
                <a:sym typeface="+mn-lt"/>
              </a:endParaRPr>
            </a:p>
          </p:txBody>
        </p:sp>
        <p:sp>
          <p:nvSpPr>
            <p:cNvPr id="32" name="Freeform 9">
              <a:extLst>
                <a:ext uri="{FF2B5EF4-FFF2-40B4-BE49-F238E27FC236}">
                  <a16:creationId xmlns:a16="http://schemas.microsoft.com/office/drawing/2014/main" id="{0E60C23A-D32D-4077-A7D5-3FC0458423C6}"/>
                </a:ext>
              </a:extLst>
            </p:cNvPr>
            <p:cNvSpPr>
              <a:spLocks noEditPoints="1"/>
            </p:cNvSpPr>
            <p:nvPr/>
          </p:nvSpPr>
          <p:spPr bwMode="auto">
            <a:xfrm>
              <a:off x="2263876" y="2981961"/>
              <a:ext cx="415824" cy="464089"/>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465373"/>
            </a:solidFill>
            <a:ln w="9525">
              <a:noFill/>
              <a:round/>
              <a:headEnd/>
              <a:tailEnd/>
            </a:ln>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仓耳羽辰体-谷力 W04" panose="02020400000000000000" pitchFamily="18" charset="-122"/>
                <a:ea typeface="仓耳羽辰体-谷力 W04" panose="02020400000000000000" pitchFamily="18" charset="-122"/>
                <a:cs typeface="+mn-ea"/>
                <a:sym typeface="思源黑体旧字形 ExtraLight" panose="020B0200000000000000" pitchFamily="34" charset="-128"/>
              </a:endParaRPr>
            </a:p>
          </p:txBody>
        </p:sp>
      </p:grpSp>
      <p:grpSp>
        <p:nvGrpSpPr>
          <p:cNvPr id="4" name="组合 3">
            <a:extLst>
              <a:ext uri="{FF2B5EF4-FFF2-40B4-BE49-F238E27FC236}">
                <a16:creationId xmlns:a16="http://schemas.microsoft.com/office/drawing/2014/main" id="{BDD54AD6-6C39-4A18-BA2A-BD2DBD6C864B}"/>
              </a:ext>
            </a:extLst>
          </p:cNvPr>
          <p:cNvGrpSpPr/>
          <p:nvPr/>
        </p:nvGrpSpPr>
        <p:grpSpPr>
          <a:xfrm>
            <a:off x="4415579" y="2415169"/>
            <a:ext cx="3350481" cy="3600327"/>
            <a:chOff x="4415579" y="2415169"/>
            <a:chExt cx="3350481" cy="3600327"/>
          </a:xfrm>
        </p:grpSpPr>
        <p:sp>
          <p:nvSpPr>
            <p:cNvPr id="13" name="矩形 12">
              <a:extLst>
                <a:ext uri="{FF2B5EF4-FFF2-40B4-BE49-F238E27FC236}">
                  <a16:creationId xmlns:a16="http://schemas.microsoft.com/office/drawing/2014/main" id="{402ABA44-F245-4264-BF10-A73ACE6A13A5}"/>
                </a:ext>
              </a:extLst>
            </p:cNvPr>
            <p:cNvSpPr/>
            <p:nvPr/>
          </p:nvSpPr>
          <p:spPr>
            <a:xfrm>
              <a:off x="4520955" y="2438400"/>
              <a:ext cx="3150089" cy="3577096"/>
            </a:xfrm>
            <a:prstGeom prst="rect">
              <a:avLst/>
            </a:prstGeom>
            <a:solidFill>
              <a:srgbClr val="465373"/>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33" name="矩形: 圆角 32">
              <a:extLst>
                <a:ext uri="{FF2B5EF4-FFF2-40B4-BE49-F238E27FC236}">
                  <a16:creationId xmlns:a16="http://schemas.microsoft.com/office/drawing/2014/main" id="{4F0FE2E8-0062-413F-85D6-7622106D0302}"/>
                </a:ext>
              </a:extLst>
            </p:cNvPr>
            <p:cNvSpPr/>
            <p:nvPr/>
          </p:nvSpPr>
          <p:spPr>
            <a:xfrm>
              <a:off x="4997728" y="3741312"/>
              <a:ext cx="2286000" cy="42763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GDELT</a:t>
              </a:r>
              <a:r>
                <a:rPr lang="zh-CN" altLang="en-US"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数据</a:t>
              </a:r>
            </a:p>
          </p:txBody>
        </p:sp>
        <p:sp>
          <p:nvSpPr>
            <p:cNvPr id="34" name="文本框 33">
              <a:extLst>
                <a:ext uri="{FF2B5EF4-FFF2-40B4-BE49-F238E27FC236}">
                  <a16:creationId xmlns:a16="http://schemas.microsoft.com/office/drawing/2014/main" id="{E816A351-5F65-443E-B135-48F6F89F8970}"/>
                </a:ext>
              </a:extLst>
            </p:cNvPr>
            <p:cNvSpPr txBox="1"/>
            <p:nvPr/>
          </p:nvSpPr>
          <p:spPr>
            <a:xfrm>
              <a:off x="4415579" y="4226948"/>
              <a:ext cx="3350481" cy="1615955"/>
            </a:xfrm>
            <a:prstGeom prst="rect">
              <a:avLst/>
            </a:prstGeom>
            <a:noFill/>
          </p:spPr>
          <p:txBody>
            <a:bodyPr wrap="square" rtlCol="0">
              <a:spAutoFit/>
              <a:scene3d>
                <a:camera prst="orthographicFront"/>
                <a:lightRig rig="threePt" dir="t"/>
              </a:scene3d>
              <a:sp3d contourW="12700"/>
            </a:bodyPr>
            <a:lstStyle/>
            <a:p>
              <a:pPr lvl="0" algn="ctr">
                <a:lnSpc>
                  <a:spcPts val="2000"/>
                </a:lnSpc>
                <a:defRPr/>
              </a:pPr>
              <a:r>
                <a:rPr lang="en-US" altLang="zh-CN" b="1" dirty="0">
                  <a:solidFill>
                    <a:schemeClr val="bg1"/>
                  </a:solidFill>
                  <a:latin typeface="仓耳羽辰体-谷力 W04" panose="02020400000000000000" pitchFamily="18" charset="-122"/>
                  <a:ea typeface="仓耳羽辰体-谷力 W04" panose="02020400000000000000" pitchFamily="18" charset="-122"/>
                  <a:sym typeface="+mn-lt"/>
                </a:rPr>
                <a:t>58</a:t>
              </a:r>
              <a:r>
                <a:rPr lang="zh-CN" altLang="en-US" b="1" dirty="0">
                  <a:solidFill>
                    <a:schemeClr val="bg1"/>
                  </a:solidFill>
                  <a:latin typeface="仓耳羽辰体-谷力 W04" panose="02020400000000000000" pitchFamily="18" charset="-122"/>
                  <a:ea typeface="仓耳羽辰体-谷力 W04" panose="02020400000000000000" pitchFamily="18" charset="-122"/>
                  <a:sym typeface="+mn-lt"/>
                </a:rPr>
                <a:t>个字段</a:t>
              </a:r>
              <a:endParaRPr lang="en-US" altLang="zh-CN" b="1" dirty="0">
                <a:solidFill>
                  <a:schemeClr val="bg1"/>
                </a:solidFill>
                <a:latin typeface="仓耳羽辰体-谷力 W04" panose="02020400000000000000" pitchFamily="18" charset="-122"/>
                <a:ea typeface="仓耳羽辰体-谷力 W04" panose="02020400000000000000" pitchFamily="18" charset="-122"/>
                <a:sym typeface="+mn-lt"/>
              </a:endParaRPr>
            </a:p>
            <a:p>
              <a:pPr lvl="0" algn="ctr">
                <a:lnSpc>
                  <a:spcPts val="2000"/>
                </a:lnSpc>
                <a:defRPr/>
              </a:pPr>
              <a:r>
                <a:rPr lang="en-US" altLang="zh-CN" sz="1600" b="1" dirty="0">
                  <a:solidFill>
                    <a:schemeClr val="bg1"/>
                  </a:solidFill>
                  <a:latin typeface="仓耳羽辰体-谷力 W04" panose="02020400000000000000" pitchFamily="18" charset="-122"/>
                  <a:ea typeface="仓耳羽辰体-谷力 W04" panose="02020400000000000000" pitchFamily="18" charset="-122"/>
                  <a:sym typeface="+mn-lt"/>
                </a:rPr>
                <a:t>EVENT AND DATE ATTRIBUTES</a:t>
              </a:r>
            </a:p>
            <a:p>
              <a:pPr lvl="0" algn="ctr">
                <a:lnSpc>
                  <a:spcPts val="2000"/>
                </a:lnSpc>
                <a:defRPr/>
              </a:pPr>
              <a:r>
                <a:rPr lang="en-US" altLang="zh-CN" sz="1600" b="1" dirty="0">
                  <a:solidFill>
                    <a:schemeClr val="bg1"/>
                  </a:solidFill>
                  <a:latin typeface="仓耳羽辰体-谷力 W04" panose="02020400000000000000" pitchFamily="18" charset="-122"/>
                  <a:ea typeface="仓耳羽辰体-谷力 W04" panose="02020400000000000000" pitchFamily="18" charset="-122"/>
                  <a:sym typeface="+mn-lt"/>
                </a:rPr>
                <a:t>ACTOR ATTRIBUTES</a:t>
              </a:r>
            </a:p>
            <a:p>
              <a:pPr lvl="0" algn="ctr">
                <a:lnSpc>
                  <a:spcPts val="2000"/>
                </a:lnSpc>
                <a:defRPr/>
              </a:pPr>
              <a:r>
                <a:rPr lang="en-US" altLang="zh-CN" sz="1600" b="1" dirty="0">
                  <a:solidFill>
                    <a:schemeClr val="bg1"/>
                  </a:solidFill>
                  <a:latin typeface="仓耳羽辰体-谷力 W04" panose="02020400000000000000" pitchFamily="18" charset="-122"/>
                  <a:ea typeface="仓耳羽辰体-谷力 W04" panose="02020400000000000000" pitchFamily="18" charset="-122"/>
                  <a:sym typeface="+mn-lt"/>
                </a:rPr>
                <a:t>EVENT ACTION ATTRIBUTES</a:t>
              </a:r>
            </a:p>
            <a:p>
              <a:pPr lvl="0" algn="ctr">
                <a:lnSpc>
                  <a:spcPts val="2000"/>
                </a:lnSpc>
                <a:defRPr/>
              </a:pPr>
              <a:r>
                <a:rPr lang="en-US" altLang="zh-CN" sz="1600" b="1" dirty="0">
                  <a:solidFill>
                    <a:schemeClr val="bg1"/>
                  </a:solidFill>
                  <a:latin typeface="仓耳羽辰体-谷力 W04" panose="02020400000000000000" pitchFamily="18" charset="-122"/>
                  <a:ea typeface="仓耳羽辰体-谷力 W04" panose="02020400000000000000" pitchFamily="18" charset="-122"/>
                  <a:sym typeface="+mn-lt"/>
                </a:rPr>
                <a:t>EVENT GEOGRAPHY</a:t>
              </a:r>
            </a:p>
            <a:p>
              <a:pPr lvl="0" algn="ctr">
                <a:lnSpc>
                  <a:spcPts val="2000"/>
                </a:lnSpc>
                <a:defRPr/>
              </a:pPr>
              <a:r>
                <a:rPr lang="en-US" altLang="zh-CN" sz="1600" b="1" dirty="0">
                  <a:solidFill>
                    <a:schemeClr val="bg1"/>
                  </a:solidFill>
                  <a:latin typeface="仓耳羽辰体-谷力 W04" panose="02020400000000000000" pitchFamily="18" charset="-122"/>
                  <a:ea typeface="仓耳羽辰体-谷力 W04" panose="02020400000000000000" pitchFamily="18" charset="-122"/>
                  <a:sym typeface="+mn-lt"/>
                </a:rPr>
                <a:t>DATA MANAGEMENT FIELDS</a:t>
              </a:r>
              <a:endParaRPr kumimoji="0" lang="en-US" altLang="zh-CN" sz="1600" b="1" i="0" u="none" strike="noStrike" kern="1200" cap="none" spc="0" normalizeH="0" baseline="0" noProof="0" dirty="0">
                <a:ln>
                  <a:noFill/>
                </a:ln>
                <a:solidFill>
                  <a:schemeClr val="bg1"/>
                </a:solidFill>
                <a:effectLst/>
                <a:uLnTx/>
                <a:uFillTx/>
                <a:latin typeface="仓耳羽辰体-谷力 W04" panose="02020400000000000000" pitchFamily="18" charset="-122"/>
                <a:ea typeface="仓耳羽辰体-谷力 W04" panose="02020400000000000000" pitchFamily="18" charset="-122"/>
                <a:sym typeface="+mn-lt"/>
              </a:endParaRPr>
            </a:p>
          </p:txBody>
        </p:sp>
        <p:sp>
          <p:nvSpPr>
            <p:cNvPr id="35" name="Freeform 62">
              <a:extLst>
                <a:ext uri="{FF2B5EF4-FFF2-40B4-BE49-F238E27FC236}">
                  <a16:creationId xmlns:a16="http://schemas.microsoft.com/office/drawing/2014/main" id="{C1CD587E-7879-4971-86E0-D8002947E155}"/>
                </a:ext>
              </a:extLst>
            </p:cNvPr>
            <p:cNvSpPr>
              <a:spLocks noEditPoints="1"/>
            </p:cNvSpPr>
            <p:nvPr/>
          </p:nvSpPr>
          <p:spPr bwMode="auto">
            <a:xfrm>
              <a:off x="5859937" y="2969661"/>
              <a:ext cx="461766" cy="46545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3" name="矩形 42">
              <a:extLst>
                <a:ext uri="{FF2B5EF4-FFF2-40B4-BE49-F238E27FC236}">
                  <a16:creationId xmlns:a16="http://schemas.microsoft.com/office/drawing/2014/main" id="{59748A54-8987-44BE-B0EC-918736E87A8B}"/>
                </a:ext>
              </a:extLst>
            </p:cNvPr>
            <p:cNvSpPr/>
            <p:nvPr/>
          </p:nvSpPr>
          <p:spPr>
            <a:xfrm>
              <a:off x="5684470" y="2415169"/>
              <a:ext cx="812700" cy="248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a:extLst>
              <a:ext uri="{FF2B5EF4-FFF2-40B4-BE49-F238E27FC236}">
                <a16:creationId xmlns:a16="http://schemas.microsoft.com/office/drawing/2014/main" id="{A8FBB912-E9B3-494A-8877-3EFF60DDF2F4}"/>
              </a:ext>
            </a:extLst>
          </p:cNvPr>
          <p:cNvGrpSpPr/>
          <p:nvPr/>
        </p:nvGrpSpPr>
        <p:grpSpPr>
          <a:xfrm>
            <a:off x="808010" y="2438879"/>
            <a:ext cx="3150089" cy="3577096"/>
            <a:chOff x="8166099" y="2438400"/>
            <a:chExt cx="3150089" cy="3577096"/>
          </a:xfrm>
        </p:grpSpPr>
        <p:sp>
          <p:nvSpPr>
            <p:cNvPr id="14" name="矩形 13">
              <a:extLst>
                <a:ext uri="{FF2B5EF4-FFF2-40B4-BE49-F238E27FC236}">
                  <a16:creationId xmlns:a16="http://schemas.microsoft.com/office/drawing/2014/main" id="{99901FBD-BE2E-46E6-8AB9-257DD8332795}"/>
                </a:ext>
              </a:extLst>
            </p:cNvPr>
            <p:cNvSpPr/>
            <p:nvPr/>
          </p:nvSpPr>
          <p:spPr>
            <a:xfrm>
              <a:off x="8166099" y="2438400"/>
              <a:ext cx="3150089" cy="3577096"/>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36" name="矩形: 圆角 35">
              <a:extLst>
                <a:ext uri="{FF2B5EF4-FFF2-40B4-BE49-F238E27FC236}">
                  <a16:creationId xmlns:a16="http://schemas.microsoft.com/office/drawing/2014/main" id="{129A6F42-85A6-4630-B2C2-7C517FC1624C}"/>
                </a:ext>
              </a:extLst>
            </p:cNvPr>
            <p:cNvSpPr/>
            <p:nvPr/>
          </p:nvSpPr>
          <p:spPr>
            <a:xfrm>
              <a:off x="8618378" y="3741312"/>
              <a:ext cx="2286000" cy="427630"/>
            </a:xfrm>
            <a:prstGeom prst="roundRect">
              <a:avLst>
                <a:gd name="adj" fmla="val 50000"/>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ffectLst>
                    <a:outerShdw blurRad="38100" dist="38100" dir="2700000" algn="tl">
                      <a:srgbClr val="000000">
                        <a:alpha val="43137"/>
                      </a:srgbClr>
                    </a:outerShdw>
                  </a:effectLst>
                  <a:latin typeface="仓耳羽辰体-谷力 W04" panose="02020400000000000000" pitchFamily="18" charset="-122"/>
                  <a:ea typeface="仓耳羽辰体-谷力 W04" panose="02020400000000000000" pitchFamily="18" charset="-122"/>
                </a:rPr>
                <a:t>这是个啥？</a:t>
              </a:r>
            </a:p>
          </p:txBody>
        </p:sp>
        <p:sp>
          <p:nvSpPr>
            <p:cNvPr id="37" name="文本框 36">
              <a:extLst>
                <a:ext uri="{FF2B5EF4-FFF2-40B4-BE49-F238E27FC236}">
                  <a16:creationId xmlns:a16="http://schemas.microsoft.com/office/drawing/2014/main" id="{D529DACF-939E-4F8F-B972-4C5747038905}"/>
                </a:ext>
              </a:extLst>
            </p:cNvPr>
            <p:cNvSpPr txBox="1"/>
            <p:nvPr/>
          </p:nvSpPr>
          <p:spPr>
            <a:xfrm>
              <a:off x="8618378" y="4291212"/>
              <a:ext cx="2286000" cy="59003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ts val="2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sym typeface="+mn-lt"/>
                </a:rPr>
                <a:t>实时监控公开信息，舆情分析，态势感知</a:t>
              </a:r>
              <a:endParaRPr kumimoji="0" lang="en-US" altLang="zh-CN" sz="16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sym typeface="+mn-lt"/>
              </a:endParaRPr>
            </a:p>
          </p:txBody>
        </p:sp>
        <p:sp>
          <p:nvSpPr>
            <p:cNvPr id="42" name="Freeform 100">
              <a:extLst>
                <a:ext uri="{FF2B5EF4-FFF2-40B4-BE49-F238E27FC236}">
                  <a16:creationId xmlns:a16="http://schemas.microsoft.com/office/drawing/2014/main" id="{504CE6AF-8BFE-4916-89B8-D4CD404E2B61}"/>
                </a:ext>
              </a:extLst>
            </p:cNvPr>
            <p:cNvSpPr>
              <a:spLocks noEditPoints="1"/>
            </p:cNvSpPr>
            <p:nvPr/>
          </p:nvSpPr>
          <p:spPr bwMode="auto">
            <a:xfrm>
              <a:off x="9510308" y="2995560"/>
              <a:ext cx="417816" cy="400528"/>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rgbClr val="465373"/>
            </a:solidFill>
            <a:ln w="9525">
              <a:noFill/>
              <a:round/>
              <a:headEnd/>
              <a:tailEnd/>
            </a:ln>
          </p:spPr>
          <p:txBody>
            <a:bodyPr vert="horz" wrap="square" lIns="91435" tIns="45717" rIns="91435" bIns="45717" numCol="1" anchor="t" anchorCtr="0" compatLnSpc="1">
              <a:prstTxWarp prst="textNoShape">
                <a:avLst/>
              </a:prstTxWarp>
            </a:bodyPr>
            <a:lstStyle/>
            <a:p>
              <a:pPr>
                <a:lnSpc>
                  <a:spcPct val="120000"/>
                </a:lnSpc>
              </a:pPr>
              <a:endParaRPr lang="en-US" sz="569" dirty="0">
                <a:solidFill>
                  <a:schemeClr val="bg1">
                    <a:lumMod val="65000"/>
                  </a:schemeClr>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44" name="矩形 43">
              <a:extLst>
                <a:ext uri="{FF2B5EF4-FFF2-40B4-BE49-F238E27FC236}">
                  <a16:creationId xmlns:a16="http://schemas.microsoft.com/office/drawing/2014/main" id="{34E0F061-E0CE-462F-B1CA-B97341846AE0}"/>
                </a:ext>
              </a:extLst>
            </p:cNvPr>
            <p:cNvSpPr/>
            <p:nvPr/>
          </p:nvSpPr>
          <p:spPr>
            <a:xfrm>
              <a:off x="9334793" y="2438400"/>
              <a:ext cx="812700" cy="248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33125709"/>
      </p:ext>
    </p:extLst>
  </p:cSld>
  <p:clrMapOvr>
    <a:masterClrMapping/>
  </p:clrMapOvr>
  <mc:AlternateContent xmlns:mc="http://schemas.openxmlformats.org/markup-compatibility/2006" xmlns:p14="http://schemas.microsoft.com/office/powerpoint/2010/main">
    <mc:Choice Requires="p14">
      <p:transition spd="slow" p14:dur="175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par>
                          <p:cTn id="12" fill="hold">
                            <p:stCondLst>
                              <p:cond delay="1500"/>
                            </p:stCondLst>
                            <p:childTnLst>
                              <p:par>
                                <p:cTn id="13" presetID="53"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750" fill="hold"/>
                                        <p:tgtEl>
                                          <p:spTgt spid="4"/>
                                        </p:tgtEl>
                                        <p:attrNameLst>
                                          <p:attrName>ppt_w</p:attrName>
                                        </p:attrNameLst>
                                      </p:cBhvr>
                                      <p:tavLst>
                                        <p:tav tm="0">
                                          <p:val>
                                            <p:fltVal val="0"/>
                                          </p:val>
                                        </p:tav>
                                        <p:tav tm="100000">
                                          <p:val>
                                            <p:strVal val="#ppt_w"/>
                                          </p:val>
                                        </p:tav>
                                      </p:tavLst>
                                    </p:anim>
                                    <p:anim calcmode="lin" valueType="num">
                                      <p:cBhvr>
                                        <p:cTn id="16" dur="750" fill="hold"/>
                                        <p:tgtEl>
                                          <p:spTgt spid="4"/>
                                        </p:tgtEl>
                                        <p:attrNameLst>
                                          <p:attrName>ppt_h</p:attrName>
                                        </p:attrNameLst>
                                      </p:cBhvr>
                                      <p:tavLst>
                                        <p:tav tm="0">
                                          <p:val>
                                            <p:fltVal val="0"/>
                                          </p:val>
                                        </p:tav>
                                        <p:tav tm="100000">
                                          <p:val>
                                            <p:strVal val="#ppt_h"/>
                                          </p:val>
                                        </p:tav>
                                      </p:tavLst>
                                    </p:anim>
                                    <p:animEffect transition="in" filter="fade">
                                      <p:cBhvr>
                                        <p:cTn id="17" dur="750"/>
                                        <p:tgtEl>
                                          <p:spTgt spid="4"/>
                                        </p:tgtEl>
                                      </p:cBhvr>
                                    </p:animEffect>
                                  </p:childTnLst>
                                </p:cTn>
                              </p:par>
                            </p:childTnLst>
                          </p:cTn>
                        </p:par>
                        <p:par>
                          <p:cTn id="18" fill="hold">
                            <p:stCondLst>
                              <p:cond delay="2250"/>
                            </p:stCondLst>
                            <p:childTnLst>
                              <p:par>
                                <p:cTn id="19" presetID="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750" fill="hold"/>
                                        <p:tgtEl>
                                          <p:spTgt spid="3"/>
                                        </p:tgtEl>
                                        <p:attrNameLst>
                                          <p:attrName>ppt_x</p:attrName>
                                        </p:attrNameLst>
                                      </p:cBhvr>
                                      <p:tavLst>
                                        <p:tav tm="0">
                                          <p:val>
                                            <p:strVal val="0-#ppt_w/2"/>
                                          </p:val>
                                        </p:tav>
                                        <p:tav tm="100000">
                                          <p:val>
                                            <p:strVal val="#ppt_x"/>
                                          </p:val>
                                        </p:tav>
                                      </p:tavLst>
                                    </p:anim>
                                    <p:anim calcmode="lin" valueType="num">
                                      <p:cBhvr additive="base">
                                        <p:cTn id="22" dur="750" fill="hold"/>
                                        <p:tgtEl>
                                          <p:spTgt spid="3"/>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750" fill="hold"/>
                                        <p:tgtEl>
                                          <p:spTgt spid="7"/>
                                        </p:tgtEl>
                                        <p:attrNameLst>
                                          <p:attrName>ppt_x</p:attrName>
                                        </p:attrNameLst>
                                      </p:cBhvr>
                                      <p:tavLst>
                                        <p:tav tm="0">
                                          <p:val>
                                            <p:strVal val="1+#ppt_w/2"/>
                                          </p:val>
                                        </p:tav>
                                        <p:tav tm="100000">
                                          <p:val>
                                            <p:strVal val="#ppt_x"/>
                                          </p:val>
                                        </p:tav>
                                      </p:tavLst>
                                    </p:anim>
                                    <p:anim calcmode="lin" valueType="num">
                                      <p:cBhvr additive="base">
                                        <p:cTn id="26"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FFB394-EA40-447C-804F-88943A881DD1}"/>
              </a:ext>
            </a:extLst>
          </p:cNvPr>
          <p:cNvSpPr/>
          <p:nvPr/>
        </p:nvSpPr>
        <p:spPr>
          <a:xfrm>
            <a:off x="3483428" y="1736271"/>
            <a:ext cx="8098640" cy="3546928"/>
          </a:xfrm>
          <a:prstGeom prst="rect">
            <a:avLst/>
          </a:prstGeom>
          <a:solidFill>
            <a:schemeClr val="bg1"/>
          </a:solidFill>
          <a:ln>
            <a:noFill/>
          </a:ln>
          <a:effectLst>
            <a:outerShdw blurRad="342900" dist="38100" dir="8100000" sx="101000" sy="101000" algn="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仓耳明楷 W03" panose="00000500000000000000" pitchFamily="2" charset="-122"/>
              <a:ea typeface="仓耳明楷 W03" panose="00000500000000000000" pitchFamily="2" charset="-122"/>
            </a:endParaRPr>
          </a:p>
        </p:txBody>
      </p:sp>
      <p:grpSp>
        <p:nvGrpSpPr>
          <p:cNvPr id="2" name="组合 1">
            <a:extLst>
              <a:ext uri="{FF2B5EF4-FFF2-40B4-BE49-F238E27FC236}">
                <a16:creationId xmlns:a16="http://schemas.microsoft.com/office/drawing/2014/main" id="{19F6C132-E7A9-43D3-9DE2-4ECF0E5E0CF5}"/>
              </a:ext>
            </a:extLst>
          </p:cNvPr>
          <p:cNvGrpSpPr/>
          <p:nvPr/>
        </p:nvGrpSpPr>
        <p:grpSpPr>
          <a:xfrm>
            <a:off x="691240" y="1736271"/>
            <a:ext cx="2503547" cy="3546928"/>
            <a:chOff x="691240" y="1736271"/>
            <a:chExt cx="2503547" cy="3546928"/>
          </a:xfrm>
        </p:grpSpPr>
        <p:sp>
          <p:nvSpPr>
            <p:cNvPr id="5" name="矩形 4">
              <a:extLst>
                <a:ext uri="{FF2B5EF4-FFF2-40B4-BE49-F238E27FC236}">
                  <a16:creationId xmlns:a16="http://schemas.microsoft.com/office/drawing/2014/main" id="{AB88102A-264C-49C1-93BC-876A7E8AFB42}"/>
                </a:ext>
              </a:extLst>
            </p:cNvPr>
            <p:cNvSpPr/>
            <p:nvPr/>
          </p:nvSpPr>
          <p:spPr>
            <a:xfrm>
              <a:off x="691240" y="1736271"/>
              <a:ext cx="2503547" cy="3546928"/>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7" name="矩形 6">
              <a:extLst>
                <a:ext uri="{FF2B5EF4-FFF2-40B4-BE49-F238E27FC236}">
                  <a16:creationId xmlns:a16="http://schemas.microsoft.com/office/drawing/2014/main" id="{BF84B152-238D-4F1A-9A5A-CA6B3F0C2B3A}"/>
                </a:ext>
              </a:extLst>
            </p:cNvPr>
            <p:cNvSpPr/>
            <p:nvPr/>
          </p:nvSpPr>
          <p:spPr>
            <a:xfrm>
              <a:off x="691240" y="4768909"/>
              <a:ext cx="2503547" cy="51429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4128F4D-6BAE-4A23-8164-8D2EF7D5938B}"/>
                </a:ext>
              </a:extLst>
            </p:cNvPr>
            <p:cNvGrpSpPr/>
            <p:nvPr/>
          </p:nvGrpSpPr>
          <p:grpSpPr>
            <a:xfrm>
              <a:off x="1624766" y="4969176"/>
              <a:ext cx="636494" cy="113755"/>
              <a:chOff x="9568060" y="4967253"/>
              <a:chExt cx="636494" cy="113755"/>
            </a:xfrm>
            <a:solidFill>
              <a:srgbClr val="ECD2A9"/>
            </a:solidFill>
          </p:grpSpPr>
          <p:sp>
            <p:nvSpPr>
              <p:cNvPr id="9" name="椭圆 8">
                <a:extLst>
                  <a:ext uri="{FF2B5EF4-FFF2-40B4-BE49-F238E27FC236}">
                    <a16:creationId xmlns:a16="http://schemas.microsoft.com/office/drawing/2014/main" id="{632675C7-1A25-4DC6-A1AC-6378E93A0E4B}"/>
                  </a:ext>
                </a:extLst>
              </p:cNvPr>
              <p:cNvSpPr/>
              <p:nvPr/>
            </p:nvSpPr>
            <p:spPr>
              <a:xfrm>
                <a:off x="9831575" y="4967253"/>
                <a:ext cx="113755" cy="1137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0" name="椭圆 9">
                <a:extLst>
                  <a:ext uri="{FF2B5EF4-FFF2-40B4-BE49-F238E27FC236}">
                    <a16:creationId xmlns:a16="http://schemas.microsoft.com/office/drawing/2014/main" id="{DF9958AA-7691-46DF-9C53-F4B84E7CD972}"/>
                  </a:ext>
                </a:extLst>
              </p:cNvPr>
              <p:cNvSpPr/>
              <p:nvPr/>
            </p:nvSpPr>
            <p:spPr>
              <a:xfrm>
                <a:off x="9568060"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1" name="椭圆 10">
                <a:extLst>
                  <a:ext uri="{FF2B5EF4-FFF2-40B4-BE49-F238E27FC236}">
                    <a16:creationId xmlns:a16="http://schemas.microsoft.com/office/drawing/2014/main" id="{F88D3E40-DC3D-43D1-8D55-6AC50BCE044A}"/>
                  </a:ext>
                </a:extLst>
              </p:cNvPr>
              <p:cNvSpPr/>
              <p:nvPr/>
            </p:nvSpPr>
            <p:spPr>
              <a:xfrm>
                <a:off x="10090799"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sp>
          <p:nvSpPr>
            <p:cNvPr id="12" name="文本框 11">
              <a:extLst>
                <a:ext uri="{FF2B5EF4-FFF2-40B4-BE49-F238E27FC236}">
                  <a16:creationId xmlns:a16="http://schemas.microsoft.com/office/drawing/2014/main" id="{71B59E84-6460-43CC-A76C-FE94376E791A}"/>
                </a:ext>
              </a:extLst>
            </p:cNvPr>
            <p:cNvSpPr txBox="1"/>
            <p:nvPr/>
          </p:nvSpPr>
          <p:spPr>
            <a:xfrm>
              <a:off x="1495726" y="2360051"/>
              <a:ext cx="1303558" cy="2554545"/>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rPr>
                <a:t>02</a:t>
              </a:r>
              <a:endParaRPr kumimoji="0" lang="zh-CN" altLang="en-US" sz="44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endParaRPr>
            </a:p>
          </p:txBody>
        </p:sp>
      </p:grpSp>
      <p:pic>
        <p:nvPicPr>
          <p:cNvPr id="17" name="图片 16">
            <a:extLst>
              <a:ext uri="{FF2B5EF4-FFF2-40B4-BE49-F238E27FC236}">
                <a16:creationId xmlns:a16="http://schemas.microsoft.com/office/drawing/2014/main" id="{6762A470-1561-48F5-B9E9-A2BCA1FE5678}"/>
              </a:ext>
            </a:extLst>
          </p:cNvPr>
          <p:cNvPicPr>
            <a:picLocks noChangeAspect="1"/>
          </p:cNvPicPr>
          <p:nvPr/>
        </p:nvPicPr>
        <p:blipFill>
          <a:blip r:embed="rId3"/>
          <a:stretch>
            <a:fillRect/>
          </a:stretch>
        </p:blipFill>
        <p:spPr>
          <a:xfrm>
            <a:off x="10452795" y="1736271"/>
            <a:ext cx="1129273" cy="3546928"/>
          </a:xfrm>
          <a:prstGeom prst="rect">
            <a:avLst/>
          </a:prstGeom>
        </p:spPr>
      </p:pic>
      <p:sp>
        <p:nvSpPr>
          <p:cNvPr id="18" name="文本框 17">
            <a:extLst>
              <a:ext uri="{FF2B5EF4-FFF2-40B4-BE49-F238E27FC236}">
                <a16:creationId xmlns:a16="http://schemas.microsoft.com/office/drawing/2014/main" id="{BDF7A800-C34C-4D1F-98DA-2019BBDAC019}"/>
              </a:ext>
            </a:extLst>
          </p:cNvPr>
          <p:cNvSpPr txBox="1"/>
          <p:nvPr/>
        </p:nvSpPr>
        <p:spPr>
          <a:xfrm>
            <a:off x="4353831" y="2833208"/>
            <a:ext cx="129634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TWO</a:t>
            </a:r>
            <a:endParaRPr kumimoji="0" lang="zh-CN" altLang="en-US" sz="2800" b="1"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19" name="文本框 18">
            <a:extLst>
              <a:ext uri="{FF2B5EF4-FFF2-40B4-BE49-F238E27FC236}">
                <a16:creationId xmlns:a16="http://schemas.microsoft.com/office/drawing/2014/main" id="{7A54E469-D8D7-446C-B726-6C52CA09F67D}"/>
              </a:ext>
            </a:extLst>
          </p:cNvPr>
          <p:cNvSpPr txBox="1"/>
          <p:nvPr/>
        </p:nvSpPr>
        <p:spPr>
          <a:xfrm>
            <a:off x="4358261" y="3421880"/>
            <a:ext cx="1987891" cy="523220"/>
          </a:xfrm>
          <a:prstGeom prst="rect">
            <a:avLst/>
          </a:prstGeom>
          <a:noFill/>
        </p:spPr>
        <p:txBody>
          <a:bodyPr wrap="square" rtlCol="0">
            <a:spAutoFit/>
          </a:bodyPr>
          <a:lstStyle/>
          <a:p>
            <a:pPr lvl="0">
              <a:defRPr/>
            </a:pPr>
            <a:r>
              <a:rPr lang="zh-CN" altLang="en-US" sz="28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项目要求</a:t>
            </a:r>
            <a:endParaRPr kumimoji="0" lang="zh-CN" altLang="en-US" sz="2800" b="1" i="0" u="none" strike="noStrike" kern="1200" cap="none" spc="60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20" name="矩形 19">
            <a:extLst>
              <a:ext uri="{FF2B5EF4-FFF2-40B4-BE49-F238E27FC236}">
                <a16:creationId xmlns:a16="http://schemas.microsoft.com/office/drawing/2014/main" id="{52DE2327-088A-447A-92E5-7C203BE81328}"/>
              </a:ext>
            </a:extLst>
          </p:cNvPr>
          <p:cNvSpPr/>
          <p:nvPr/>
        </p:nvSpPr>
        <p:spPr>
          <a:xfrm>
            <a:off x="4353830" y="3992752"/>
            <a:ext cx="4648199" cy="535981"/>
          </a:xfrm>
          <a:prstGeom prst="rect">
            <a:avLst/>
          </a:prstGeom>
        </p:spPr>
        <p:txBody>
          <a:bodyPr wrap="square">
            <a:spAutoFit/>
          </a:bodyPr>
          <a:lstStyle/>
          <a:p>
            <a:pPr>
              <a:lnSpc>
                <a:spcPts val="1800"/>
              </a:lnSpc>
            </a:pPr>
            <a:r>
              <a:rPr lang="en-US" altLang="zh-CN" sz="1200" dirty="0">
                <a:effectLst/>
                <a:latin typeface="仓耳羽辰体-谷力 W04" panose="02020400000000000000" pitchFamily="18" charset="-122"/>
                <a:ea typeface="仓耳羽辰体-谷力 W04" panose="02020400000000000000" pitchFamily="18" charset="-122"/>
              </a:rPr>
              <a:t>The purpose of life is to live it, to taste experience to the utmost, to reach out eagerly and without fear for newer and richer experience.</a:t>
            </a:r>
            <a:endParaRPr lang="zh-CN" altLang="en-US" sz="1200" dirty="0">
              <a:latin typeface="仓耳羽辰体-谷力 W04" panose="02020400000000000000" pitchFamily="18" charset="-122"/>
              <a:ea typeface="仓耳羽辰体-谷力 W04" panose="02020400000000000000" pitchFamily="18" charset="-122"/>
            </a:endParaRPr>
          </a:p>
        </p:txBody>
      </p:sp>
    </p:spTree>
    <p:extLst>
      <p:ext uri="{BB962C8B-B14F-4D97-AF65-F5344CB8AC3E}">
        <p14:creationId xmlns:p14="http://schemas.microsoft.com/office/powerpoint/2010/main" val="3097061256"/>
      </p:ext>
    </p:extLst>
  </p:cSld>
  <p:clrMapOvr>
    <a:masterClrMapping/>
  </p:clrMapOvr>
  <mc:AlternateContent xmlns:mc="http://schemas.openxmlformats.org/markup-compatibility/2006" xmlns:p14="http://schemas.microsoft.com/office/powerpoint/2010/main">
    <mc:Choice Requires="p14">
      <p:transition spd="slow" p14:dur="175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
                                          </p:val>
                                        </p:tav>
                                        <p:tav tm="100000">
                                          <p:val>
                                            <p:strVal val="#ppt_w"/>
                                          </p:val>
                                        </p:tav>
                                      </p:tavLst>
                                    </p:anim>
                                    <p:anim calcmode="lin" valueType="num">
                                      <p:cBhvr>
                                        <p:cTn id="14" dur="750" fill="hold"/>
                                        <p:tgtEl>
                                          <p:spTgt spid="6"/>
                                        </p:tgtEl>
                                        <p:attrNameLst>
                                          <p:attrName>ppt_h</p:attrName>
                                        </p:attrNameLst>
                                      </p:cBhvr>
                                      <p:tavLst>
                                        <p:tav tm="0">
                                          <p:val>
                                            <p:fltVal val="0"/>
                                          </p:val>
                                        </p:tav>
                                        <p:tav tm="100000">
                                          <p:val>
                                            <p:strVal val="#ppt_h"/>
                                          </p:val>
                                        </p:tav>
                                      </p:tavLst>
                                    </p:anim>
                                    <p:animEffect transition="in" filter="fade">
                                      <p:cBhvr>
                                        <p:cTn id="15" dur="75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750"/>
                                        <p:tgtEl>
                                          <p:spTgt spid="17"/>
                                        </p:tgtEl>
                                      </p:cBhvr>
                                    </p:animEffect>
                                  </p:childTnLst>
                                </p:cTn>
                              </p:par>
                            </p:childTnLst>
                          </p:cTn>
                        </p:par>
                        <p:par>
                          <p:cTn id="20" fill="hold">
                            <p:stCondLst>
                              <p:cond delay="225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750" fill="hold"/>
                                        <p:tgtEl>
                                          <p:spTgt spid="18"/>
                                        </p:tgtEl>
                                        <p:attrNameLst>
                                          <p:attrName>ppt_w</p:attrName>
                                        </p:attrNameLst>
                                      </p:cBhvr>
                                      <p:tavLst>
                                        <p:tav tm="0">
                                          <p:val>
                                            <p:fltVal val="0"/>
                                          </p:val>
                                        </p:tav>
                                        <p:tav tm="100000">
                                          <p:val>
                                            <p:strVal val="#ppt_w"/>
                                          </p:val>
                                        </p:tav>
                                      </p:tavLst>
                                    </p:anim>
                                    <p:anim calcmode="lin" valueType="num">
                                      <p:cBhvr>
                                        <p:cTn id="24" dur="750" fill="hold"/>
                                        <p:tgtEl>
                                          <p:spTgt spid="18"/>
                                        </p:tgtEl>
                                        <p:attrNameLst>
                                          <p:attrName>ppt_h</p:attrName>
                                        </p:attrNameLst>
                                      </p:cBhvr>
                                      <p:tavLst>
                                        <p:tav tm="0">
                                          <p:val>
                                            <p:fltVal val="0"/>
                                          </p:val>
                                        </p:tav>
                                        <p:tav tm="100000">
                                          <p:val>
                                            <p:strVal val="#ppt_h"/>
                                          </p:val>
                                        </p:tav>
                                      </p:tavLst>
                                    </p:anim>
                                    <p:animEffect transition="in" filter="fade">
                                      <p:cBhvr>
                                        <p:cTn id="25" dur="750"/>
                                        <p:tgtEl>
                                          <p:spTgt spid="18"/>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750"/>
                                        <p:tgtEl>
                                          <p:spTgt spid="19"/>
                                        </p:tgtEl>
                                      </p:cBhvr>
                                    </p:animEffect>
                                  </p:childTnLst>
                                </p:cTn>
                              </p:par>
                            </p:childTnLst>
                          </p:cTn>
                        </p:par>
                        <p:par>
                          <p:cTn id="30" fill="hold">
                            <p:stCondLst>
                              <p:cond delay="3750"/>
                            </p:stCondLst>
                            <p:childTnLst>
                              <p:par>
                                <p:cTn id="31" presetID="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750" fill="hold"/>
                                        <p:tgtEl>
                                          <p:spTgt spid="20"/>
                                        </p:tgtEl>
                                        <p:attrNameLst>
                                          <p:attrName>ppt_x</p:attrName>
                                        </p:attrNameLst>
                                      </p:cBhvr>
                                      <p:tavLst>
                                        <p:tav tm="0">
                                          <p:val>
                                            <p:strVal val="#ppt_x"/>
                                          </p:val>
                                        </p:tav>
                                        <p:tav tm="100000">
                                          <p:val>
                                            <p:strVal val="#ppt_x"/>
                                          </p:val>
                                        </p:tav>
                                      </p:tavLst>
                                    </p:anim>
                                    <p:anim calcmode="lin" valueType="num">
                                      <p:cBhvr additive="base">
                                        <p:cTn id="34"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6B330FD-F756-4D5B-8C33-3395CB0041F9}"/>
              </a:ext>
            </a:extLst>
          </p:cNvPr>
          <p:cNvSpPr/>
          <p:nvPr/>
        </p:nvSpPr>
        <p:spPr>
          <a:xfrm>
            <a:off x="565128" y="289059"/>
            <a:ext cx="220795" cy="52322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D1C205-49A9-4919-A77D-AA9FDB850989}"/>
              </a:ext>
            </a:extLst>
          </p:cNvPr>
          <p:cNvSpPr txBox="1"/>
          <p:nvPr/>
        </p:nvSpPr>
        <p:spPr>
          <a:xfrm>
            <a:off x="875810" y="382650"/>
            <a:ext cx="33710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60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TWO</a:t>
            </a:r>
            <a:r>
              <a:rPr kumimoji="0" lang="zh-CN" altLang="en-US" sz="2800" b="1" i="0" u="none" strike="noStrike" kern="1200" cap="none" spc="60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rPr>
              <a:t>项目要求</a:t>
            </a:r>
          </a:p>
        </p:txBody>
      </p:sp>
      <p:grpSp>
        <p:nvGrpSpPr>
          <p:cNvPr id="2" name="组合 1">
            <a:extLst>
              <a:ext uri="{FF2B5EF4-FFF2-40B4-BE49-F238E27FC236}">
                <a16:creationId xmlns:a16="http://schemas.microsoft.com/office/drawing/2014/main" id="{9D5DAEC1-F297-4FDB-BD9B-B558CE3F07F4}"/>
              </a:ext>
            </a:extLst>
          </p:cNvPr>
          <p:cNvGrpSpPr/>
          <p:nvPr/>
        </p:nvGrpSpPr>
        <p:grpSpPr>
          <a:xfrm>
            <a:off x="875810" y="1639096"/>
            <a:ext cx="10820004" cy="4129888"/>
            <a:chOff x="875810" y="1639096"/>
            <a:chExt cx="10820004" cy="4129888"/>
          </a:xfrm>
        </p:grpSpPr>
        <p:sp>
          <p:nvSpPr>
            <p:cNvPr id="7" name="矩形 6">
              <a:extLst>
                <a:ext uri="{FF2B5EF4-FFF2-40B4-BE49-F238E27FC236}">
                  <a16:creationId xmlns:a16="http://schemas.microsoft.com/office/drawing/2014/main" id="{EAE6D370-BF07-4D75-9ADB-8C1C2ADAE3B2}"/>
                </a:ext>
              </a:extLst>
            </p:cNvPr>
            <p:cNvSpPr/>
            <p:nvPr/>
          </p:nvSpPr>
          <p:spPr>
            <a:xfrm>
              <a:off x="875810" y="1639096"/>
              <a:ext cx="10820003" cy="4100885"/>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48" name="矩形 47">
              <a:extLst>
                <a:ext uri="{FF2B5EF4-FFF2-40B4-BE49-F238E27FC236}">
                  <a16:creationId xmlns:a16="http://schemas.microsoft.com/office/drawing/2014/main" id="{887A3185-0C6F-47E2-86D9-DA109A236877}"/>
                </a:ext>
              </a:extLst>
            </p:cNvPr>
            <p:cNvSpPr/>
            <p:nvPr/>
          </p:nvSpPr>
          <p:spPr>
            <a:xfrm>
              <a:off x="875811" y="2702993"/>
              <a:ext cx="10820003" cy="973699"/>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5564D4F8-C235-4730-8A4F-79F877694CC3}"/>
                </a:ext>
              </a:extLst>
            </p:cNvPr>
            <p:cNvGrpSpPr/>
            <p:nvPr/>
          </p:nvGrpSpPr>
          <p:grpSpPr>
            <a:xfrm>
              <a:off x="2098503" y="2899366"/>
              <a:ext cx="580951" cy="580951"/>
              <a:chOff x="2410852" y="3482426"/>
              <a:chExt cx="909757" cy="909757"/>
            </a:xfrm>
          </p:grpSpPr>
          <p:sp>
            <p:nvSpPr>
              <p:cNvPr id="9" name="îṣļîḑé-Oval 18">
                <a:extLst>
                  <a:ext uri="{FF2B5EF4-FFF2-40B4-BE49-F238E27FC236}">
                    <a16:creationId xmlns:a16="http://schemas.microsoft.com/office/drawing/2014/main" id="{B739FCD0-D0CE-4E17-9F19-8E50236FB642}"/>
                  </a:ext>
                </a:extLst>
              </p:cNvPr>
              <p:cNvSpPr/>
              <p:nvPr/>
            </p:nvSpPr>
            <p:spPr>
              <a:xfrm>
                <a:off x="2410852" y="3482426"/>
                <a:ext cx="909757" cy="909757"/>
              </a:xfrm>
              <a:prstGeom prst="ellipse">
                <a:avLst/>
              </a:prstGeom>
              <a:solidFill>
                <a:srgbClr val="44526F"/>
              </a:solidFill>
              <a:ln w="92075">
                <a:solidFill>
                  <a:schemeClr val="bg1">
                    <a:alpha val="18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30000"/>
                  </a:lnSpc>
                </a:pPr>
                <a:endParaRPr lang="zh-CN" altLang="en-US" sz="1200" dirty="0">
                  <a:solidFill>
                    <a:schemeClr val="bg1"/>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0" name="îṣļîḑé-Freeform 13">
                <a:extLst>
                  <a:ext uri="{FF2B5EF4-FFF2-40B4-BE49-F238E27FC236}">
                    <a16:creationId xmlns:a16="http://schemas.microsoft.com/office/drawing/2014/main" id="{EEE9994E-4F27-4CB4-9608-B01D113AF174}"/>
                  </a:ext>
                </a:extLst>
              </p:cNvPr>
              <p:cNvSpPr>
                <a:spLocks/>
              </p:cNvSpPr>
              <p:nvPr/>
            </p:nvSpPr>
            <p:spPr bwMode="auto">
              <a:xfrm>
                <a:off x="2649173" y="3702245"/>
                <a:ext cx="470119" cy="470120"/>
              </a:xfrm>
              <a:custGeom>
                <a:avLst/>
                <a:gdLst>
                  <a:gd name="T0" fmla="*/ 2 w 59"/>
                  <a:gd name="T1" fmla="*/ 0 h 59"/>
                  <a:gd name="T2" fmla="*/ 0 w 59"/>
                  <a:gd name="T3" fmla="*/ 57 h 59"/>
                  <a:gd name="T4" fmla="*/ 14 w 59"/>
                  <a:gd name="T5" fmla="*/ 59 h 59"/>
                  <a:gd name="T6" fmla="*/ 15 w 59"/>
                  <a:gd name="T7" fmla="*/ 57 h 59"/>
                  <a:gd name="T8" fmla="*/ 45 w 59"/>
                  <a:gd name="T9" fmla="*/ 53 h 59"/>
                  <a:gd name="T10" fmla="*/ 44 w 59"/>
                  <a:gd name="T11" fmla="*/ 57 h 59"/>
                  <a:gd name="T12" fmla="*/ 58 w 59"/>
                  <a:gd name="T13" fmla="*/ 59 h 59"/>
                  <a:gd name="T14" fmla="*/ 59 w 59"/>
                  <a:gd name="T15" fmla="*/ 2 h 59"/>
                  <a:gd name="T16" fmla="*/ 3 w 59"/>
                  <a:gd name="T17" fmla="*/ 5 h 59"/>
                  <a:gd name="T18" fmla="*/ 14 w 59"/>
                  <a:gd name="T19" fmla="*/ 11 h 59"/>
                  <a:gd name="T20" fmla="*/ 10 w 59"/>
                  <a:gd name="T21" fmla="*/ 35 h 59"/>
                  <a:gd name="T22" fmla="*/ 3 w 59"/>
                  <a:gd name="T23" fmla="*/ 5 h 59"/>
                  <a:gd name="T24" fmla="*/ 3 w 59"/>
                  <a:gd name="T25" fmla="*/ 56 h 59"/>
                  <a:gd name="T26" fmla="*/ 10 w 59"/>
                  <a:gd name="T27" fmla="*/ 38 h 59"/>
                  <a:gd name="T28" fmla="*/ 3 w 59"/>
                  <a:gd name="T29" fmla="*/ 56 h 59"/>
                  <a:gd name="T30" fmla="*/ 28 w 59"/>
                  <a:gd name="T31" fmla="*/ 48 h 59"/>
                  <a:gd name="T32" fmla="*/ 13 w 59"/>
                  <a:gd name="T33" fmla="*/ 37 h 59"/>
                  <a:gd name="T34" fmla="*/ 28 w 59"/>
                  <a:gd name="T35" fmla="*/ 14 h 59"/>
                  <a:gd name="T36" fmla="*/ 15 w 59"/>
                  <a:gd name="T37" fmla="*/ 9 h 59"/>
                  <a:gd name="T38" fmla="*/ 5 w 59"/>
                  <a:gd name="T39" fmla="*/ 3 h 59"/>
                  <a:gd name="T40" fmla="*/ 44 w 59"/>
                  <a:gd name="T41" fmla="*/ 9 h 59"/>
                  <a:gd name="T42" fmla="*/ 15 w 59"/>
                  <a:gd name="T43" fmla="*/ 9 h 59"/>
                  <a:gd name="T44" fmla="*/ 45 w 59"/>
                  <a:gd name="T45" fmla="*/ 48 h 59"/>
                  <a:gd name="T46" fmla="*/ 31 w 59"/>
                  <a:gd name="T47" fmla="*/ 14 h 59"/>
                  <a:gd name="T48" fmla="*/ 47 w 59"/>
                  <a:gd name="T49" fmla="*/ 37 h 59"/>
                  <a:gd name="T50" fmla="*/ 56 w 59"/>
                  <a:gd name="T51" fmla="*/ 56 h 59"/>
                  <a:gd name="T52" fmla="*/ 47 w 59"/>
                  <a:gd name="T53" fmla="*/ 56 h 59"/>
                  <a:gd name="T54" fmla="*/ 56 w 59"/>
                  <a:gd name="T55" fmla="*/ 38 h 59"/>
                  <a:gd name="T56" fmla="*/ 56 w 59"/>
                  <a:gd name="T57" fmla="*/ 35 h 59"/>
                  <a:gd name="T58" fmla="*/ 49 w 59"/>
                  <a:gd name="T59" fmla="*/ 35 h 59"/>
                  <a:gd name="T60" fmla="*/ 45 w 59"/>
                  <a:gd name="T61" fmla="*/ 11 h 59"/>
                  <a:gd name="T62" fmla="*/ 56 w 59"/>
                  <a:gd name="T63"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9">
                    <a:moveTo>
                      <a:pt x="58" y="0"/>
                    </a:moveTo>
                    <a:cubicBezTo>
                      <a:pt x="2" y="0"/>
                      <a:pt x="2" y="0"/>
                      <a:pt x="2" y="0"/>
                    </a:cubicBezTo>
                    <a:cubicBezTo>
                      <a:pt x="1" y="0"/>
                      <a:pt x="0" y="1"/>
                      <a:pt x="0" y="2"/>
                    </a:cubicBezTo>
                    <a:cubicBezTo>
                      <a:pt x="0" y="57"/>
                      <a:pt x="0" y="57"/>
                      <a:pt x="0" y="57"/>
                    </a:cubicBezTo>
                    <a:cubicBezTo>
                      <a:pt x="0" y="58"/>
                      <a:pt x="1" y="59"/>
                      <a:pt x="2" y="59"/>
                    </a:cubicBezTo>
                    <a:cubicBezTo>
                      <a:pt x="14" y="59"/>
                      <a:pt x="14" y="59"/>
                      <a:pt x="14" y="59"/>
                    </a:cubicBezTo>
                    <a:cubicBezTo>
                      <a:pt x="15" y="59"/>
                      <a:pt x="15" y="58"/>
                      <a:pt x="15" y="57"/>
                    </a:cubicBezTo>
                    <a:cubicBezTo>
                      <a:pt x="15" y="57"/>
                      <a:pt x="15" y="57"/>
                      <a:pt x="15" y="57"/>
                    </a:cubicBezTo>
                    <a:cubicBezTo>
                      <a:pt x="15" y="53"/>
                      <a:pt x="15" y="53"/>
                      <a:pt x="15" y="53"/>
                    </a:cubicBezTo>
                    <a:cubicBezTo>
                      <a:pt x="45" y="53"/>
                      <a:pt x="45" y="53"/>
                      <a:pt x="45" y="53"/>
                    </a:cubicBezTo>
                    <a:cubicBezTo>
                      <a:pt x="44" y="57"/>
                      <a:pt x="44" y="57"/>
                      <a:pt x="44" y="57"/>
                    </a:cubicBezTo>
                    <a:cubicBezTo>
                      <a:pt x="44" y="57"/>
                      <a:pt x="44" y="57"/>
                      <a:pt x="44" y="57"/>
                    </a:cubicBezTo>
                    <a:cubicBezTo>
                      <a:pt x="44" y="58"/>
                      <a:pt x="45" y="59"/>
                      <a:pt x="46" y="59"/>
                    </a:cubicBezTo>
                    <a:cubicBezTo>
                      <a:pt x="58" y="59"/>
                      <a:pt x="58" y="59"/>
                      <a:pt x="58" y="59"/>
                    </a:cubicBezTo>
                    <a:cubicBezTo>
                      <a:pt x="59" y="59"/>
                      <a:pt x="59" y="58"/>
                      <a:pt x="59" y="57"/>
                    </a:cubicBezTo>
                    <a:cubicBezTo>
                      <a:pt x="59" y="2"/>
                      <a:pt x="59" y="2"/>
                      <a:pt x="59" y="2"/>
                    </a:cubicBezTo>
                    <a:cubicBezTo>
                      <a:pt x="59" y="1"/>
                      <a:pt x="59" y="0"/>
                      <a:pt x="58" y="0"/>
                    </a:cubicBezTo>
                    <a:close/>
                    <a:moveTo>
                      <a:pt x="3" y="5"/>
                    </a:moveTo>
                    <a:cubicBezTo>
                      <a:pt x="3" y="5"/>
                      <a:pt x="3" y="5"/>
                      <a:pt x="3" y="5"/>
                    </a:cubicBezTo>
                    <a:cubicBezTo>
                      <a:pt x="6" y="8"/>
                      <a:pt x="10" y="10"/>
                      <a:pt x="14" y="11"/>
                    </a:cubicBezTo>
                    <a:cubicBezTo>
                      <a:pt x="16" y="12"/>
                      <a:pt x="18" y="13"/>
                      <a:pt x="20" y="13"/>
                    </a:cubicBezTo>
                    <a:cubicBezTo>
                      <a:pt x="18" y="24"/>
                      <a:pt x="12" y="33"/>
                      <a:pt x="10" y="35"/>
                    </a:cubicBezTo>
                    <a:cubicBezTo>
                      <a:pt x="3" y="35"/>
                      <a:pt x="3" y="35"/>
                      <a:pt x="3" y="35"/>
                    </a:cubicBezTo>
                    <a:cubicBezTo>
                      <a:pt x="3" y="5"/>
                      <a:pt x="3" y="5"/>
                      <a:pt x="3" y="5"/>
                    </a:cubicBezTo>
                    <a:close/>
                    <a:moveTo>
                      <a:pt x="3" y="56"/>
                    </a:moveTo>
                    <a:cubicBezTo>
                      <a:pt x="3" y="56"/>
                      <a:pt x="3" y="56"/>
                      <a:pt x="3" y="56"/>
                    </a:cubicBezTo>
                    <a:cubicBezTo>
                      <a:pt x="3" y="38"/>
                      <a:pt x="3" y="38"/>
                      <a:pt x="3" y="38"/>
                    </a:cubicBezTo>
                    <a:cubicBezTo>
                      <a:pt x="10" y="38"/>
                      <a:pt x="10" y="38"/>
                      <a:pt x="10" y="38"/>
                    </a:cubicBezTo>
                    <a:cubicBezTo>
                      <a:pt x="12" y="56"/>
                      <a:pt x="12" y="56"/>
                      <a:pt x="12" y="56"/>
                    </a:cubicBezTo>
                    <a:cubicBezTo>
                      <a:pt x="3" y="56"/>
                      <a:pt x="3" y="56"/>
                      <a:pt x="3" y="56"/>
                    </a:cubicBezTo>
                    <a:close/>
                    <a:moveTo>
                      <a:pt x="28" y="48"/>
                    </a:moveTo>
                    <a:cubicBezTo>
                      <a:pt x="28" y="48"/>
                      <a:pt x="28" y="48"/>
                      <a:pt x="28" y="48"/>
                    </a:cubicBezTo>
                    <a:cubicBezTo>
                      <a:pt x="14" y="48"/>
                      <a:pt x="14" y="48"/>
                      <a:pt x="14" y="48"/>
                    </a:cubicBezTo>
                    <a:cubicBezTo>
                      <a:pt x="13" y="37"/>
                      <a:pt x="13" y="37"/>
                      <a:pt x="13" y="37"/>
                    </a:cubicBezTo>
                    <a:cubicBezTo>
                      <a:pt x="14" y="35"/>
                      <a:pt x="21" y="25"/>
                      <a:pt x="23" y="14"/>
                    </a:cubicBezTo>
                    <a:cubicBezTo>
                      <a:pt x="25" y="14"/>
                      <a:pt x="26" y="14"/>
                      <a:pt x="28" y="14"/>
                    </a:cubicBezTo>
                    <a:cubicBezTo>
                      <a:pt x="28" y="48"/>
                      <a:pt x="28" y="48"/>
                      <a:pt x="28" y="48"/>
                    </a:cubicBezTo>
                    <a:close/>
                    <a:moveTo>
                      <a:pt x="15" y="9"/>
                    </a:moveTo>
                    <a:cubicBezTo>
                      <a:pt x="15" y="9"/>
                      <a:pt x="15" y="9"/>
                      <a:pt x="15" y="9"/>
                    </a:cubicBezTo>
                    <a:cubicBezTo>
                      <a:pt x="12" y="7"/>
                      <a:pt x="8" y="6"/>
                      <a:pt x="5" y="3"/>
                    </a:cubicBezTo>
                    <a:cubicBezTo>
                      <a:pt x="54" y="3"/>
                      <a:pt x="54" y="3"/>
                      <a:pt x="54" y="3"/>
                    </a:cubicBezTo>
                    <a:cubicBezTo>
                      <a:pt x="51" y="6"/>
                      <a:pt x="48" y="7"/>
                      <a:pt x="44" y="9"/>
                    </a:cubicBezTo>
                    <a:cubicBezTo>
                      <a:pt x="40" y="11"/>
                      <a:pt x="35" y="12"/>
                      <a:pt x="30" y="12"/>
                    </a:cubicBezTo>
                    <a:cubicBezTo>
                      <a:pt x="25" y="12"/>
                      <a:pt x="20" y="11"/>
                      <a:pt x="15" y="9"/>
                    </a:cubicBezTo>
                    <a:close/>
                    <a:moveTo>
                      <a:pt x="45" y="48"/>
                    </a:moveTo>
                    <a:cubicBezTo>
                      <a:pt x="45" y="48"/>
                      <a:pt x="45" y="48"/>
                      <a:pt x="45" y="48"/>
                    </a:cubicBezTo>
                    <a:cubicBezTo>
                      <a:pt x="31" y="48"/>
                      <a:pt x="31" y="48"/>
                      <a:pt x="31" y="48"/>
                    </a:cubicBezTo>
                    <a:cubicBezTo>
                      <a:pt x="31" y="14"/>
                      <a:pt x="31" y="14"/>
                      <a:pt x="31" y="14"/>
                    </a:cubicBezTo>
                    <a:cubicBezTo>
                      <a:pt x="33" y="14"/>
                      <a:pt x="35" y="14"/>
                      <a:pt x="37" y="14"/>
                    </a:cubicBezTo>
                    <a:cubicBezTo>
                      <a:pt x="39" y="25"/>
                      <a:pt x="45" y="35"/>
                      <a:pt x="47" y="37"/>
                    </a:cubicBezTo>
                    <a:cubicBezTo>
                      <a:pt x="45" y="48"/>
                      <a:pt x="45" y="48"/>
                      <a:pt x="45" y="48"/>
                    </a:cubicBezTo>
                    <a:close/>
                    <a:moveTo>
                      <a:pt x="56" y="56"/>
                    </a:moveTo>
                    <a:cubicBezTo>
                      <a:pt x="56" y="56"/>
                      <a:pt x="56" y="56"/>
                      <a:pt x="56" y="56"/>
                    </a:cubicBezTo>
                    <a:cubicBezTo>
                      <a:pt x="47" y="56"/>
                      <a:pt x="47" y="56"/>
                      <a:pt x="47" y="56"/>
                    </a:cubicBezTo>
                    <a:cubicBezTo>
                      <a:pt x="50" y="38"/>
                      <a:pt x="50" y="38"/>
                      <a:pt x="50" y="38"/>
                    </a:cubicBezTo>
                    <a:cubicBezTo>
                      <a:pt x="56" y="38"/>
                      <a:pt x="56" y="38"/>
                      <a:pt x="56" y="38"/>
                    </a:cubicBezTo>
                    <a:cubicBezTo>
                      <a:pt x="56" y="56"/>
                      <a:pt x="56" y="56"/>
                      <a:pt x="56" y="56"/>
                    </a:cubicBezTo>
                    <a:close/>
                    <a:moveTo>
                      <a:pt x="56" y="35"/>
                    </a:moveTo>
                    <a:cubicBezTo>
                      <a:pt x="56" y="35"/>
                      <a:pt x="56" y="35"/>
                      <a:pt x="56" y="35"/>
                    </a:cubicBezTo>
                    <a:cubicBezTo>
                      <a:pt x="49" y="35"/>
                      <a:pt x="49" y="35"/>
                      <a:pt x="49" y="35"/>
                    </a:cubicBezTo>
                    <a:cubicBezTo>
                      <a:pt x="48" y="33"/>
                      <a:pt x="42" y="24"/>
                      <a:pt x="40" y="13"/>
                    </a:cubicBezTo>
                    <a:cubicBezTo>
                      <a:pt x="42" y="13"/>
                      <a:pt x="44" y="12"/>
                      <a:pt x="45" y="11"/>
                    </a:cubicBezTo>
                    <a:cubicBezTo>
                      <a:pt x="49" y="10"/>
                      <a:pt x="53" y="8"/>
                      <a:pt x="56" y="5"/>
                    </a:cubicBezTo>
                    <a:cubicBezTo>
                      <a:pt x="56" y="35"/>
                      <a:pt x="56" y="35"/>
                      <a:pt x="56"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nvGrpSpPr>
            <p:cNvPr id="14" name="组合 13">
              <a:extLst>
                <a:ext uri="{FF2B5EF4-FFF2-40B4-BE49-F238E27FC236}">
                  <a16:creationId xmlns:a16="http://schemas.microsoft.com/office/drawing/2014/main" id="{8CF4B138-758E-49FF-B577-CB5E9135F0C8}"/>
                </a:ext>
              </a:extLst>
            </p:cNvPr>
            <p:cNvGrpSpPr/>
            <p:nvPr/>
          </p:nvGrpSpPr>
          <p:grpSpPr>
            <a:xfrm>
              <a:off x="2098504" y="1917359"/>
              <a:ext cx="580951" cy="580951"/>
              <a:chOff x="3517217" y="1811185"/>
              <a:chExt cx="909757" cy="909757"/>
            </a:xfrm>
          </p:grpSpPr>
          <p:sp>
            <p:nvSpPr>
              <p:cNvPr id="17" name="îṣļîḑé-Oval 16">
                <a:extLst>
                  <a:ext uri="{FF2B5EF4-FFF2-40B4-BE49-F238E27FC236}">
                    <a16:creationId xmlns:a16="http://schemas.microsoft.com/office/drawing/2014/main" id="{3B86657A-1DD0-4195-81B1-DC15521F60B3}"/>
                  </a:ext>
                </a:extLst>
              </p:cNvPr>
              <p:cNvSpPr/>
              <p:nvPr/>
            </p:nvSpPr>
            <p:spPr>
              <a:xfrm>
                <a:off x="3517217" y="1811185"/>
                <a:ext cx="909757" cy="909757"/>
              </a:xfrm>
              <a:prstGeom prst="ellipse">
                <a:avLst/>
              </a:prstGeom>
              <a:solidFill>
                <a:srgbClr val="44526F"/>
              </a:solidFill>
              <a:ln w="92075">
                <a:solidFill>
                  <a:schemeClr val="bg1">
                    <a:alpha val="18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30000"/>
                  </a:lnSpc>
                </a:pPr>
                <a:endParaRPr lang="zh-CN" altLang="en-US" sz="1200" dirty="0">
                  <a:solidFill>
                    <a:schemeClr val="bg1"/>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18" name="îṣļîḑé-Freeform 5">
                <a:extLst>
                  <a:ext uri="{FF2B5EF4-FFF2-40B4-BE49-F238E27FC236}">
                    <a16:creationId xmlns:a16="http://schemas.microsoft.com/office/drawing/2014/main" id="{58299D16-BF68-473E-A116-48BEE606C149}"/>
                  </a:ext>
                </a:extLst>
              </p:cNvPr>
              <p:cNvSpPr>
                <a:spLocks/>
              </p:cNvSpPr>
              <p:nvPr/>
            </p:nvSpPr>
            <p:spPr bwMode="auto">
              <a:xfrm>
                <a:off x="3727223" y="2030081"/>
                <a:ext cx="492711" cy="478430"/>
              </a:xfrm>
              <a:custGeom>
                <a:avLst/>
                <a:gdLst>
                  <a:gd name="T0" fmla="*/ 89 w 144"/>
                  <a:gd name="T1" fmla="*/ 129 h 140"/>
                  <a:gd name="T2" fmla="*/ 82 w 144"/>
                  <a:gd name="T3" fmla="*/ 11 h 140"/>
                  <a:gd name="T4" fmla="*/ 11 w 144"/>
                  <a:gd name="T5" fmla="*/ 129 h 140"/>
                  <a:gd name="T6" fmla="*/ 27 w 144"/>
                  <a:gd name="T7" fmla="*/ 107 h 140"/>
                  <a:gd name="T8" fmla="*/ 72 w 144"/>
                  <a:gd name="T9" fmla="*/ 113 h 140"/>
                  <a:gd name="T10" fmla="*/ 82 w 144"/>
                  <a:gd name="T11" fmla="*/ 129 h 140"/>
                  <a:gd name="T12" fmla="*/ 103 w 144"/>
                  <a:gd name="T13" fmla="*/ 68 h 140"/>
                  <a:gd name="T14" fmla="*/ 119 w 144"/>
                  <a:gd name="T15" fmla="*/ 61 h 140"/>
                  <a:gd name="T16" fmla="*/ 103 w 144"/>
                  <a:gd name="T17" fmla="*/ 68 h 140"/>
                  <a:gd name="T18" fmla="*/ 100 w 144"/>
                  <a:gd name="T19" fmla="*/ 82 h 140"/>
                  <a:gd name="T20" fmla="*/ 122 w 144"/>
                  <a:gd name="T21" fmla="*/ 82 h 140"/>
                  <a:gd name="T22" fmla="*/ 103 w 144"/>
                  <a:gd name="T23" fmla="*/ 103 h 140"/>
                  <a:gd name="T24" fmla="*/ 103 w 144"/>
                  <a:gd name="T25" fmla="*/ 96 h 140"/>
                  <a:gd name="T26" fmla="*/ 119 w 144"/>
                  <a:gd name="T27" fmla="*/ 103 h 140"/>
                  <a:gd name="T28" fmla="*/ 103 w 144"/>
                  <a:gd name="T29" fmla="*/ 121 h 140"/>
                  <a:gd name="T30" fmla="*/ 119 w 144"/>
                  <a:gd name="T31" fmla="*/ 114 h 140"/>
                  <a:gd name="T32" fmla="*/ 103 w 144"/>
                  <a:gd name="T33" fmla="*/ 121 h 140"/>
                  <a:gd name="T34" fmla="*/ 18 w 144"/>
                  <a:gd name="T35" fmla="*/ 24 h 140"/>
                  <a:gd name="T36" fmla="*/ 40 w 144"/>
                  <a:gd name="T37" fmla="*/ 24 h 140"/>
                  <a:gd name="T38" fmla="*/ 57 w 144"/>
                  <a:gd name="T39" fmla="*/ 27 h 140"/>
                  <a:gd name="T40" fmla="*/ 57 w 144"/>
                  <a:gd name="T41" fmla="*/ 21 h 140"/>
                  <a:gd name="T42" fmla="*/ 72 w 144"/>
                  <a:gd name="T43" fmla="*/ 27 h 140"/>
                  <a:gd name="T44" fmla="*/ 21 w 144"/>
                  <a:gd name="T45" fmla="*/ 45 h 140"/>
                  <a:gd name="T46" fmla="*/ 37 w 144"/>
                  <a:gd name="T47" fmla="*/ 38 h 140"/>
                  <a:gd name="T48" fmla="*/ 21 w 144"/>
                  <a:gd name="T49" fmla="*/ 45 h 140"/>
                  <a:gd name="T50" fmla="*/ 53 w 144"/>
                  <a:gd name="T51" fmla="*/ 42 h 140"/>
                  <a:gd name="T52" fmla="*/ 75 w 144"/>
                  <a:gd name="T53" fmla="*/ 42 h 140"/>
                  <a:gd name="T54" fmla="*/ 21 w 144"/>
                  <a:gd name="T55" fmla="*/ 63 h 140"/>
                  <a:gd name="T56" fmla="*/ 21 w 144"/>
                  <a:gd name="T57" fmla="*/ 56 h 140"/>
                  <a:gd name="T58" fmla="*/ 37 w 144"/>
                  <a:gd name="T59" fmla="*/ 63 h 140"/>
                  <a:gd name="T60" fmla="*/ 57 w 144"/>
                  <a:gd name="T61" fmla="*/ 63 h 140"/>
                  <a:gd name="T62" fmla="*/ 72 w 144"/>
                  <a:gd name="T63" fmla="*/ 56 h 140"/>
                  <a:gd name="T64" fmla="*/ 57 w 144"/>
                  <a:gd name="T65" fmla="*/ 63 h 140"/>
                  <a:gd name="T66" fmla="*/ 18 w 144"/>
                  <a:gd name="T67" fmla="*/ 77 h 140"/>
                  <a:gd name="T68" fmla="*/ 40 w 144"/>
                  <a:gd name="T69" fmla="*/ 77 h 140"/>
                  <a:gd name="T70" fmla="*/ 57 w 144"/>
                  <a:gd name="T71" fmla="*/ 80 h 140"/>
                  <a:gd name="T72" fmla="*/ 57 w 144"/>
                  <a:gd name="T73" fmla="*/ 74 h 140"/>
                  <a:gd name="T74" fmla="*/ 72 w 144"/>
                  <a:gd name="T75" fmla="*/ 80 h 140"/>
                  <a:gd name="T76" fmla="*/ 21 w 144"/>
                  <a:gd name="T77" fmla="*/ 98 h 140"/>
                  <a:gd name="T78" fmla="*/ 37 w 144"/>
                  <a:gd name="T79" fmla="*/ 91 h 140"/>
                  <a:gd name="T80" fmla="*/ 21 w 144"/>
                  <a:gd name="T81" fmla="*/ 98 h 140"/>
                  <a:gd name="T82" fmla="*/ 53 w 144"/>
                  <a:gd name="T83" fmla="*/ 95 h 140"/>
                  <a:gd name="T84" fmla="*/ 75 w 144"/>
                  <a:gd name="T85" fmla="*/ 95 h 140"/>
                  <a:gd name="T86" fmla="*/ 93 w 144"/>
                  <a:gd name="T87" fmla="*/ 41 h 140"/>
                  <a:gd name="T88" fmla="*/ 138 w 144"/>
                  <a:gd name="T89" fmla="*/ 41 h 140"/>
                  <a:gd name="T90" fmla="*/ 144 w 144"/>
                  <a:gd name="T91" fmla="*/ 135 h 140"/>
                  <a:gd name="T92" fmla="*/ 67 w 144"/>
                  <a:gd name="T93" fmla="*/ 140 h 140"/>
                  <a:gd name="T94" fmla="*/ 61 w 144"/>
                  <a:gd name="T95" fmla="*/ 118 h 140"/>
                  <a:gd name="T96" fmla="*/ 32 w 144"/>
                  <a:gd name="T97" fmla="*/ 135 h 140"/>
                  <a:gd name="T98" fmla="*/ 6 w 144"/>
                  <a:gd name="T99" fmla="*/ 140 h 140"/>
                  <a:gd name="T100" fmla="*/ 0 w 144"/>
                  <a:gd name="T101" fmla="*/ 6 h 140"/>
                  <a:gd name="T102" fmla="*/ 88 w 144"/>
                  <a:gd name="T10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 h="140">
                    <a:moveTo>
                      <a:pt x="133" y="52"/>
                    </a:moveTo>
                    <a:cubicBezTo>
                      <a:pt x="89" y="52"/>
                      <a:pt x="89" y="52"/>
                      <a:pt x="89" y="52"/>
                    </a:cubicBezTo>
                    <a:cubicBezTo>
                      <a:pt x="89" y="129"/>
                      <a:pt x="89" y="129"/>
                      <a:pt x="89" y="129"/>
                    </a:cubicBezTo>
                    <a:cubicBezTo>
                      <a:pt x="133" y="129"/>
                      <a:pt x="133" y="129"/>
                      <a:pt x="133" y="129"/>
                    </a:cubicBezTo>
                    <a:cubicBezTo>
                      <a:pt x="133" y="52"/>
                      <a:pt x="133" y="52"/>
                      <a:pt x="133" y="52"/>
                    </a:cubicBezTo>
                    <a:close/>
                    <a:moveTo>
                      <a:pt x="82" y="11"/>
                    </a:moveTo>
                    <a:cubicBezTo>
                      <a:pt x="82" y="11"/>
                      <a:pt x="82" y="11"/>
                      <a:pt x="82" y="11"/>
                    </a:cubicBezTo>
                    <a:cubicBezTo>
                      <a:pt x="11" y="11"/>
                      <a:pt x="11" y="11"/>
                      <a:pt x="11" y="11"/>
                    </a:cubicBezTo>
                    <a:cubicBezTo>
                      <a:pt x="11" y="129"/>
                      <a:pt x="11" y="129"/>
                      <a:pt x="11" y="129"/>
                    </a:cubicBezTo>
                    <a:cubicBezTo>
                      <a:pt x="21" y="129"/>
                      <a:pt x="21" y="129"/>
                      <a:pt x="21" y="129"/>
                    </a:cubicBezTo>
                    <a:cubicBezTo>
                      <a:pt x="21" y="113"/>
                      <a:pt x="21" y="113"/>
                      <a:pt x="21" y="113"/>
                    </a:cubicBezTo>
                    <a:cubicBezTo>
                      <a:pt x="21" y="110"/>
                      <a:pt x="24" y="107"/>
                      <a:pt x="27" y="107"/>
                    </a:cubicBezTo>
                    <a:cubicBezTo>
                      <a:pt x="27" y="107"/>
                      <a:pt x="27" y="107"/>
                      <a:pt x="27" y="107"/>
                    </a:cubicBezTo>
                    <a:cubicBezTo>
                      <a:pt x="67" y="107"/>
                      <a:pt x="67" y="107"/>
                      <a:pt x="67" y="107"/>
                    </a:cubicBezTo>
                    <a:cubicBezTo>
                      <a:pt x="70" y="107"/>
                      <a:pt x="72" y="110"/>
                      <a:pt x="72" y="113"/>
                    </a:cubicBezTo>
                    <a:cubicBezTo>
                      <a:pt x="72" y="113"/>
                      <a:pt x="72" y="113"/>
                      <a:pt x="72" y="113"/>
                    </a:cubicBezTo>
                    <a:cubicBezTo>
                      <a:pt x="72" y="129"/>
                      <a:pt x="72" y="129"/>
                      <a:pt x="72" y="129"/>
                    </a:cubicBezTo>
                    <a:cubicBezTo>
                      <a:pt x="82" y="129"/>
                      <a:pt x="82" y="129"/>
                      <a:pt x="82" y="129"/>
                    </a:cubicBezTo>
                    <a:cubicBezTo>
                      <a:pt x="82" y="90"/>
                      <a:pt x="82" y="51"/>
                      <a:pt x="82" y="11"/>
                    </a:cubicBezTo>
                    <a:close/>
                    <a:moveTo>
                      <a:pt x="103" y="68"/>
                    </a:moveTo>
                    <a:cubicBezTo>
                      <a:pt x="103" y="68"/>
                      <a:pt x="103" y="68"/>
                      <a:pt x="103" y="68"/>
                    </a:cubicBezTo>
                    <a:cubicBezTo>
                      <a:pt x="101" y="68"/>
                      <a:pt x="100" y="66"/>
                      <a:pt x="100" y="64"/>
                    </a:cubicBezTo>
                    <a:cubicBezTo>
                      <a:pt x="100" y="62"/>
                      <a:pt x="101" y="61"/>
                      <a:pt x="103" y="61"/>
                    </a:cubicBezTo>
                    <a:cubicBezTo>
                      <a:pt x="119" y="61"/>
                      <a:pt x="119" y="61"/>
                      <a:pt x="119" y="61"/>
                    </a:cubicBezTo>
                    <a:cubicBezTo>
                      <a:pt x="120" y="61"/>
                      <a:pt x="122" y="62"/>
                      <a:pt x="122" y="64"/>
                    </a:cubicBezTo>
                    <a:cubicBezTo>
                      <a:pt x="122" y="66"/>
                      <a:pt x="120" y="68"/>
                      <a:pt x="119" y="68"/>
                    </a:cubicBezTo>
                    <a:cubicBezTo>
                      <a:pt x="103" y="68"/>
                      <a:pt x="103" y="68"/>
                      <a:pt x="103" y="68"/>
                    </a:cubicBezTo>
                    <a:close/>
                    <a:moveTo>
                      <a:pt x="103" y="85"/>
                    </a:moveTo>
                    <a:cubicBezTo>
                      <a:pt x="103" y="85"/>
                      <a:pt x="103" y="85"/>
                      <a:pt x="103" y="85"/>
                    </a:cubicBezTo>
                    <a:cubicBezTo>
                      <a:pt x="101" y="85"/>
                      <a:pt x="100" y="84"/>
                      <a:pt x="100" y="82"/>
                    </a:cubicBezTo>
                    <a:cubicBezTo>
                      <a:pt x="100" y="80"/>
                      <a:pt x="101" y="79"/>
                      <a:pt x="103" y="79"/>
                    </a:cubicBezTo>
                    <a:cubicBezTo>
                      <a:pt x="119" y="79"/>
                      <a:pt x="119" y="79"/>
                      <a:pt x="119" y="79"/>
                    </a:cubicBezTo>
                    <a:cubicBezTo>
                      <a:pt x="120" y="79"/>
                      <a:pt x="122" y="80"/>
                      <a:pt x="122" y="82"/>
                    </a:cubicBezTo>
                    <a:cubicBezTo>
                      <a:pt x="122" y="84"/>
                      <a:pt x="120" y="85"/>
                      <a:pt x="119" y="85"/>
                    </a:cubicBezTo>
                    <a:cubicBezTo>
                      <a:pt x="103" y="85"/>
                      <a:pt x="103" y="85"/>
                      <a:pt x="103" y="85"/>
                    </a:cubicBezTo>
                    <a:close/>
                    <a:moveTo>
                      <a:pt x="103" y="103"/>
                    </a:moveTo>
                    <a:cubicBezTo>
                      <a:pt x="103" y="103"/>
                      <a:pt x="103" y="103"/>
                      <a:pt x="103" y="103"/>
                    </a:cubicBezTo>
                    <a:cubicBezTo>
                      <a:pt x="101" y="103"/>
                      <a:pt x="100" y="101"/>
                      <a:pt x="100" y="100"/>
                    </a:cubicBezTo>
                    <a:cubicBezTo>
                      <a:pt x="100" y="98"/>
                      <a:pt x="101" y="96"/>
                      <a:pt x="103" y="96"/>
                    </a:cubicBezTo>
                    <a:cubicBezTo>
                      <a:pt x="119" y="96"/>
                      <a:pt x="119" y="96"/>
                      <a:pt x="119" y="96"/>
                    </a:cubicBezTo>
                    <a:cubicBezTo>
                      <a:pt x="120" y="96"/>
                      <a:pt x="122" y="98"/>
                      <a:pt x="122" y="100"/>
                    </a:cubicBezTo>
                    <a:cubicBezTo>
                      <a:pt x="122" y="101"/>
                      <a:pt x="120" y="103"/>
                      <a:pt x="119" y="103"/>
                    </a:cubicBezTo>
                    <a:cubicBezTo>
                      <a:pt x="103" y="103"/>
                      <a:pt x="103" y="103"/>
                      <a:pt x="103" y="103"/>
                    </a:cubicBezTo>
                    <a:close/>
                    <a:moveTo>
                      <a:pt x="103" y="121"/>
                    </a:moveTo>
                    <a:cubicBezTo>
                      <a:pt x="103" y="121"/>
                      <a:pt x="103" y="121"/>
                      <a:pt x="103" y="121"/>
                    </a:cubicBezTo>
                    <a:cubicBezTo>
                      <a:pt x="101" y="121"/>
                      <a:pt x="100" y="119"/>
                      <a:pt x="100" y="117"/>
                    </a:cubicBezTo>
                    <a:cubicBezTo>
                      <a:pt x="100" y="116"/>
                      <a:pt x="101" y="114"/>
                      <a:pt x="103" y="114"/>
                    </a:cubicBezTo>
                    <a:cubicBezTo>
                      <a:pt x="119" y="114"/>
                      <a:pt x="119" y="114"/>
                      <a:pt x="119" y="114"/>
                    </a:cubicBezTo>
                    <a:cubicBezTo>
                      <a:pt x="120" y="114"/>
                      <a:pt x="122" y="116"/>
                      <a:pt x="122" y="117"/>
                    </a:cubicBezTo>
                    <a:cubicBezTo>
                      <a:pt x="122" y="119"/>
                      <a:pt x="120" y="121"/>
                      <a:pt x="119" y="121"/>
                    </a:cubicBezTo>
                    <a:cubicBezTo>
                      <a:pt x="103" y="121"/>
                      <a:pt x="103" y="121"/>
                      <a:pt x="103" y="121"/>
                    </a:cubicBezTo>
                    <a:close/>
                    <a:moveTo>
                      <a:pt x="21" y="27"/>
                    </a:moveTo>
                    <a:cubicBezTo>
                      <a:pt x="21" y="27"/>
                      <a:pt x="21" y="27"/>
                      <a:pt x="21" y="27"/>
                    </a:cubicBezTo>
                    <a:cubicBezTo>
                      <a:pt x="19" y="27"/>
                      <a:pt x="18" y="26"/>
                      <a:pt x="18" y="24"/>
                    </a:cubicBezTo>
                    <a:cubicBezTo>
                      <a:pt x="18" y="22"/>
                      <a:pt x="19" y="21"/>
                      <a:pt x="21" y="21"/>
                    </a:cubicBezTo>
                    <a:cubicBezTo>
                      <a:pt x="37" y="21"/>
                      <a:pt x="37" y="21"/>
                      <a:pt x="37" y="21"/>
                    </a:cubicBezTo>
                    <a:cubicBezTo>
                      <a:pt x="39" y="21"/>
                      <a:pt x="40" y="22"/>
                      <a:pt x="40" y="24"/>
                    </a:cubicBezTo>
                    <a:cubicBezTo>
                      <a:pt x="40" y="26"/>
                      <a:pt x="39" y="27"/>
                      <a:pt x="37" y="27"/>
                    </a:cubicBezTo>
                    <a:cubicBezTo>
                      <a:pt x="21" y="27"/>
                      <a:pt x="21" y="27"/>
                      <a:pt x="21" y="27"/>
                    </a:cubicBezTo>
                    <a:close/>
                    <a:moveTo>
                      <a:pt x="57" y="27"/>
                    </a:moveTo>
                    <a:cubicBezTo>
                      <a:pt x="57" y="27"/>
                      <a:pt x="57" y="27"/>
                      <a:pt x="57" y="27"/>
                    </a:cubicBezTo>
                    <a:cubicBezTo>
                      <a:pt x="55" y="27"/>
                      <a:pt x="53" y="26"/>
                      <a:pt x="53" y="24"/>
                    </a:cubicBezTo>
                    <a:cubicBezTo>
                      <a:pt x="53" y="22"/>
                      <a:pt x="55" y="21"/>
                      <a:pt x="57" y="21"/>
                    </a:cubicBezTo>
                    <a:cubicBezTo>
                      <a:pt x="72" y="21"/>
                      <a:pt x="72" y="21"/>
                      <a:pt x="72" y="21"/>
                    </a:cubicBezTo>
                    <a:cubicBezTo>
                      <a:pt x="74" y="21"/>
                      <a:pt x="75" y="22"/>
                      <a:pt x="75" y="24"/>
                    </a:cubicBezTo>
                    <a:cubicBezTo>
                      <a:pt x="75" y="26"/>
                      <a:pt x="74" y="27"/>
                      <a:pt x="72" y="27"/>
                    </a:cubicBezTo>
                    <a:cubicBezTo>
                      <a:pt x="57" y="27"/>
                      <a:pt x="57" y="27"/>
                      <a:pt x="57" y="27"/>
                    </a:cubicBezTo>
                    <a:close/>
                    <a:moveTo>
                      <a:pt x="21" y="45"/>
                    </a:moveTo>
                    <a:cubicBezTo>
                      <a:pt x="21" y="45"/>
                      <a:pt x="21" y="45"/>
                      <a:pt x="21" y="45"/>
                    </a:cubicBezTo>
                    <a:cubicBezTo>
                      <a:pt x="19" y="45"/>
                      <a:pt x="18" y="44"/>
                      <a:pt x="18" y="42"/>
                    </a:cubicBezTo>
                    <a:cubicBezTo>
                      <a:pt x="18" y="40"/>
                      <a:pt x="19" y="38"/>
                      <a:pt x="21" y="38"/>
                    </a:cubicBezTo>
                    <a:cubicBezTo>
                      <a:pt x="37" y="38"/>
                      <a:pt x="37" y="38"/>
                      <a:pt x="37" y="38"/>
                    </a:cubicBezTo>
                    <a:cubicBezTo>
                      <a:pt x="39" y="38"/>
                      <a:pt x="40" y="40"/>
                      <a:pt x="40" y="42"/>
                    </a:cubicBezTo>
                    <a:cubicBezTo>
                      <a:pt x="40" y="44"/>
                      <a:pt x="39" y="45"/>
                      <a:pt x="37" y="45"/>
                    </a:cubicBezTo>
                    <a:cubicBezTo>
                      <a:pt x="21" y="45"/>
                      <a:pt x="21" y="45"/>
                      <a:pt x="21" y="45"/>
                    </a:cubicBezTo>
                    <a:close/>
                    <a:moveTo>
                      <a:pt x="57" y="45"/>
                    </a:moveTo>
                    <a:cubicBezTo>
                      <a:pt x="57" y="45"/>
                      <a:pt x="57" y="45"/>
                      <a:pt x="57" y="45"/>
                    </a:cubicBezTo>
                    <a:cubicBezTo>
                      <a:pt x="55" y="45"/>
                      <a:pt x="53" y="44"/>
                      <a:pt x="53" y="42"/>
                    </a:cubicBezTo>
                    <a:cubicBezTo>
                      <a:pt x="53" y="40"/>
                      <a:pt x="55" y="38"/>
                      <a:pt x="57" y="38"/>
                    </a:cubicBezTo>
                    <a:cubicBezTo>
                      <a:pt x="72" y="38"/>
                      <a:pt x="72" y="38"/>
                      <a:pt x="72" y="38"/>
                    </a:cubicBezTo>
                    <a:cubicBezTo>
                      <a:pt x="74" y="38"/>
                      <a:pt x="75" y="40"/>
                      <a:pt x="75" y="42"/>
                    </a:cubicBezTo>
                    <a:cubicBezTo>
                      <a:pt x="75" y="44"/>
                      <a:pt x="74" y="45"/>
                      <a:pt x="72" y="45"/>
                    </a:cubicBezTo>
                    <a:cubicBezTo>
                      <a:pt x="57" y="45"/>
                      <a:pt x="57" y="45"/>
                      <a:pt x="57" y="45"/>
                    </a:cubicBezTo>
                    <a:close/>
                    <a:moveTo>
                      <a:pt x="21" y="63"/>
                    </a:moveTo>
                    <a:cubicBezTo>
                      <a:pt x="21" y="63"/>
                      <a:pt x="21" y="63"/>
                      <a:pt x="21" y="63"/>
                    </a:cubicBezTo>
                    <a:cubicBezTo>
                      <a:pt x="19" y="63"/>
                      <a:pt x="18" y="61"/>
                      <a:pt x="18" y="59"/>
                    </a:cubicBezTo>
                    <a:cubicBezTo>
                      <a:pt x="18" y="58"/>
                      <a:pt x="19" y="56"/>
                      <a:pt x="21" y="56"/>
                    </a:cubicBezTo>
                    <a:cubicBezTo>
                      <a:pt x="37" y="56"/>
                      <a:pt x="37" y="56"/>
                      <a:pt x="37" y="56"/>
                    </a:cubicBezTo>
                    <a:cubicBezTo>
                      <a:pt x="39" y="56"/>
                      <a:pt x="40" y="58"/>
                      <a:pt x="40" y="59"/>
                    </a:cubicBezTo>
                    <a:cubicBezTo>
                      <a:pt x="40" y="61"/>
                      <a:pt x="39" y="63"/>
                      <a:pt x="37" y="63"/>
                    </a:cubicBezTo>
                    <a:cubicBezTo>
                      <a:pt x="21" y="63"/>
                      <a:pt x="21" y="63"/>
                      <a:pt x="21" y="63"/>
                    </a:cubicBezTo>
                    <a:close/>
                    <a:moveTo>
                      <a:pt x="57" y="63"/>
                    </a:moveTo>
                    <a:cubicBezTo>
                      <a:pt x="57" y="63"/>
                      <a:pt x="57" y="63"/>
                      <a:pt x="57" y="63"/>
                    </a:cubicBezTo>
                    <a:cubicBezTo>
                      <a:pt x="55" y="63"/>
                      <a:pt x="53" y="61"/>
                      <a:pt x="53" y="59"/>
                    </a:cubicBezTo>
                    <a:cubicBezTo>
                      <a:pt x="53" y="58"/>
                      <a:pt x="55" y="56"/>
                      <a:pt x="57" y="56"/>
                    </a:cubicBezTo>
                    <a:cubicBezTo>
                      <a:pt x="72" y="56"/>
                      <a:pt x="72" y="56"/>
                      <a:pt x="72" y="56"/>
                    </a:cubicBezTo>
                    <a:cubicBezTo>
                      <a:pt x="74" y="56"/>
                      <a:pt x="75" y="58"/>
                      <a:pt x="75" y="59"/>
                    </a:cubicBezTo>
                    <a:cubicBezTo>
                      <a:pt x="75" y="61"/>
                      <a:pt x="74" y="63"/>
                      <a:pt x="72" y="63"/>
                    </a:cubicBezTo>
                    <a:cubicBezTo>
                      <a:pt x="57" y="63"/>
                      <a:pt x="57" y="63"/>
                      <a:pt x="57" y="63"/>
                    </a:cubicBezTo>
                    <a:close/>
                    <a:moveTo>
                      <a:pt x="21" y="80"/>
                    </a:moveTo>
                    <a:cubicBezTo>
                      <a:pt x="21" y="80"/>
                      <a:pt x="21" y="80"/>
                      <a:pt x="21" y="80"/>
                    </a:cubicBezTo>
                    <a:cubicBezTo>
                      <a:pt x="19" y="80"/>
                      <a:pt x="18" y="79"/>
                      <a:pt x="18" y="77"/>
                    </a:cubicBezTo>
                    <a:cubicBezTo>
                      <a:pt x="18" y="75"/>
                      <a:pt x="19" y="74"/>
                      <a:pt x="21" y="74"/>
                    </a:cubicBezTo>
                    <a:cubicBezTo>
                      <a:pt x="37" y="74"/>
                      <a:pt x="37" y="74"/>
                      <a:pt x="37" y="74"/>
                    </a:cubicBezTo>
                    <a:cubicBezTo>
                      <a:pt x="39" y="74"/>
                      <a:pt x="40" y="75"/>
                      <a:pt x="40" y="77"/>
                    </a:cubicBezTo>
                    <a:cubicBezTo>
                      <a:pt x="40" y="79"/>
                      <a:pt x="39" y="80"/>
                      <a:pt x="37" y="80"/>
                    </a:cubicBezTo>
                    <a:cubicBezTo>
                      <a:pt x="21" y="80"/>
                      <a:pt x="21" y="80"/>
                      <a:pt x="21" y="80"/>
                    </a:cubicBezTo>
                    <a:close/>
                    <a:moveTo>
                      <a:pt x="57" y="80"/>
                    </a:moveTo>
                    <a:cubicBezTo>
                      <a:pt x="57" y="80"/>
                      <a:pt x="57" y="80"/>
                      <a:pt x="57" y="80"/>
                    </a:cubicBezTo>
                    <a:cubicBezTo>
                      <a:pt x="55" y="80"/>
                      <a:pt x="53" y="79"/>
                      <a:pt x="53" y="77"/>
                    </a:cubicBezTo>
                    <a:cubicBezTo>
                      <a:pt x="53" y="75"/>
                      <a:pt x="55" y="74"/>
                      <a:pt x="57" y="74"/>
                    </a:cubicBezTo>
                    <a:cubicBezTo>
                      <a:pt x="72" y="74"/>
                      <a:pt x="72" y="74"/>
                      <a:pt x="72" y="74"/>
                    </a:cubicBezTo>
                    <a:cubicBezTo>
                      <a:pt x="74" y="74"/>
                      <a:pt x="75" y="75"/>
                      <a:pt x="75" y="77"/>
                    </a:cubicBezTo>
                    <a:cubicBezTo>
                      <a:pt x="75" y="79"/>
                      <a:pt x="74" y="80"/>
                      <a:pt x="72" y="80"/>
                    </a:cubicBezTo>
                    <a:cubicBezTo>
                      <a:pt x="57" y="80"/>
                      <a:pt x="57" y="80"/>
                      <a:pt x="57" y="80"/>
                    </a:cubicBezTo>
                    <a:close/>
                    <a:moveTo>
                      <a:pt x="21" y="98"/>
                    </a:moveTo>
                    <a:cubicBezTo>
                      <a:pt x="21" y="98"/>
                      <a:pt x="21" y="98"/>
                      <a:pt x="21" y="98"/>
                    </a:cubicBezTo>
                    <a:cubicBezTo>
                      <a:pt x="19" y="98"/>
                      <a:pt x="18" y="97"/>
                      <a:pt x="18" y="95"/>
                    </a:cubicBezTo>
                    <a:cubicBezTo>
                      <a:pt x="18" y="93"/>
                      <a:pt x="19" y="91"/>
                      <a:pt x="21" y="91"/>
                    </a:cubicBezTo>
                    <a:cubicBezTo>
                      <a:pt x="37" y="91"/>
                      <a:pt x="37" y="91"/>
                      <a:pt x="37" y="91"/>
                    </a:cubicBezTo>
                    <a:cubicBezTo>
                      <a:pt x="39" y="91"/>
                      <a:pt x="40" y="93"/>
                      <a:pt x="40" y="95"/>
                    </a:cubicBezTo>
                    <a:cubicBezTo>
                      <a:pt x="40" y="97"/>
                      <a:pt x="39" y="98"/>
                      <a:pt x="37" y="98"/>
                    </a:cubicBezTo>
                    <a:cubicBezTo>
                      <a:pt x="21" y="98"/>
                      <a:pt x="21" y="98"/>
                      <a:pt x="21" y="98"/>
                    </a:cubicBezTo>
                    <a:close/>
                    <a:moveTo>
                      <a:pt x="57" y="98"/>
                    </a:moveTo>
                    <a:cubicBezTo>
                      <a:pt x="57" y="98"/>
                      <a:pt x="57" y="98"/>
                      <a:pt x="57" y="98"/>
                    </a:cubicBezTo>
                    <a:cubicBezTo>
                      <a:pt x="55" y="98"/>
                      <a:pt x="53" y="97"/>
                      <a:pt x="53" y="95"/>
                    </a:cubicBezTo>
                    <a:cubicBezTo>
                      <a:pt x="53" y="93"/>
                      <a:pt x="55" y="91"/>
                      <a:pt x="57" y="91"/>
                    </a:cubicBezTo>
                    <a:cubicBezTo>
                      <a:pt x="72" y="91"/>
                      <a:pt x="72" y="91"/>
                      <a:pt x="72" y="91"/>
                    </a:cubicBezTo>
                    <a:cubicBezTo>
                      <a:pt x="74" y="91"/>
                      <a:pt x="75" y="93"/>
                      <a:pt x="75" y="95"/>
                    </a:cubicBezTo>
                    <a:cubicBezTo>
                      <a:pt x="75" y="97"/>
                      <a:pt x="74" y="98"/>
                      <a:pt x="72" y="98"/>
                    </a:cubicBezTo>
                    <a:cubicBezTo>
                      <a:pt x="57" y="98"/>
                      <a:pt x="57" y="98"/>
                      <a:pt x="57" y="98"/>
                    </a:cubicBezTo>
                    <a:close/>
                    <a:moveTo>
                      <a:pt x="93" y="41"/>
                    </a:moveTo>
                    <a:cubicBezTo>
                      <a:pt x="93" y="41"/>
                      <a:pt x="93" y="41"/>
                      <a:pt x="93" y="41"/>
                    </a:cubicBezTo>
                    <a:cubicBezTo>
                      <a:pt x="138" y="41"/>
                      <a:pt x="138" y="41"/>
                      <a:pt x="138" y="41"/>
                    </a:cubicBezTo>
                    <a:cubicBezTo>
                      <a:pt x="138" y="41"/>
                      <a:pt x="138" y="41"/>
                      <a:pt x="138" y="41"/>
                    </a:cubicBezTo>
                    <a:cubicBezTo>
                      <a:pt x="141" y="41"/>
                      <a:pt x="144" y="44"/>
                      <a:pt x="144" y="47"/>
                    </a:cubicBezTo>
                    <a:cubicBezTo>
                      <a:pt x="144" y="135"/>
                      <a:pt x="144" y="135"/>
                      <a:pt x="144" y="135"/>
                    </a:cubicBezTo>
                    <a:cubicBezTo>
                      <a:pt x="144" y="135"/>
                      <a:pt x="144" y="135"/>
                      <a:pt x="144" y="135"/>
                    </a:cubicBezTo>
                    <a:cubicBezTo>
                      <a:pt x="144" y="138"/>
                      <a:pt x="141" y="140"/>
                      <a:pt x="138" y="140"/>
                    </a:cubicBezTo>
                    <a:cubicBezTo>
                      <a:pt x="88" y="140"/>
                      <a:pt x="88" y="140"/>
                      <a:pt x="88" y="140"/>
                    </a:cubicBezTo>
                    <a:cubicBezTo>
                      <a:pt x="67" y="140"/>
                      <a:pt x="67" y="140"/>
                      <a:pt x="67" y="140"/>
                    </a:cubicBezTo>
                    <a:cubicBezTo>
                      <a:pt x="67" y="140"/>
                      <a:pt x="67" y="140"/>
                      <a:pt x="67" y="140"/>
                    </a:cubicBezTo>
                    <a:cubicBezTo>
                      <a:pt x="64" y="140"/>
                      <a:pt x="61" y="138"/>
                      <a:pt x="61" y="135"/>
                    </a:cubicBezTo>
                    <a:cubicBezTo>
                      <a:pt x="61" y="118"/>
                      <a:pt x="61" y="118"/>
                      <a:pt x="61" y="118"/>
                    </a:cubicBezTo>
                    <a:cubicBezTo>
                      <a:pt x="32" y="118"/>
                      <a:pt x="32" y="118"/>
                      <a:pt x="32" y="118"/>
                    </a:cubicBezTo>
                    <a:cubicBezTo>
                      <a:pt x="32" y="135"/>
                      <a:pt x="32" y="135"/>
                      <a:pt x="32" y="135"/>
                    </a:cubicBezTo>
                    <a:cubicBezTo>
                      <a:pt x="32" y="135"/>
                      <a:pt x="32" y="135"/>
                      <a:pt x="32" y="135"/>
                    </a:cubicBezTo>
                    <a:cubicBezTo>
                      <a:pt x="32" y="138"/>
                      <a:pt x="30" y="140"/>
                      <a:pt x="27" y="140"/>
                    </a:cubicBezTo>
                    <a:cubicBezTo>
                      <a:pt x="6" y="140"/>
                      <a:pt x="6" y="140"/>
                      <a:pt x="6" y="140"/>
                    </a:cubicBezTo>
                    <a:cubicBezTo>
                      <a:pt x="6" y="140"/>
                      <a:pt x="6" y="140"/>
                      <a:pt x="6" y="140"/>
                    </a:cubicBezTo>
                    <a:cubicBezTo>
                      <a:pt x="3" y="140"/>
                      <a:pt x="0" y="138"/>
                      <a:pt x="0" y="135"/>
                    </a:cubicBezTo>
                    <a:cubicBezTo>
                      <a:pt x="0" y="6"/>
                      <a:pt x="0" y="6"/>
                      <a:pt x="0" y="6"/>
                    </a:cubicBezTo>
                    <a:cubicBezTo>
                      <a:pt x="0" y="6"/>
                      <a:pt x="0" y="6"/>
                      <a:pt x="0" y="6"/>
                    </a:cubicBezTo>
                    <a:cubicBezTo>
                      <a:pt x="0" y="2"/>
                      <a:pt x="3" y="0"/>
                      <a:pt x="6" y="0"/>
                    </a:cubicBezTo>
                    <a:cubicBezTo>
                      <a:pt x="88" y="0"/>
                      <a:pt x="88" y="0"/>
                      <a:pt x="88" y="0"/>
                    </a:cubicBezTo>
                    <a:cubicBezTo>
                      <a:pt x="88" y="0"/>
                      <a:pt x="88" y="0"/>
                      <a:pt x="88" y="0"/>
                    </a:cubicBezTo>
                    <a:cubicBezTo>
                      <a:pt x="91" y="0"/>
                      <a:pt x="93" y="2"/>
                      <a:pt x="93" y="6"/>
                    </a:cubicBezTo>
                    <a:cubicBezTo>
                      <a:pt x="93" y="41"/>
                      <a:pt x="93" y="41"/>
                      <a:pt x="93" y="4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grpSp>
          <p:nvGrpSpPr>
            <p:cNvPr id="20" name="组合 8">
              <a:extLst>
                <a:ext uri="{FF2B5EF4-FFF2-40B4-BE49-F238E27FC236}">
                  <a16:creationId xmlns:a16="http://schemas.microsoft.com/office/drawing/2014/main" id="{4E4306D9-0700-4F39-B4CA-881EE53703FB}"/>
                </a:ext>
              </a:extLst>
            </p:cNvPr>
            <p:cNvGrpSpPr/>
            <p:nvPr/>
          </p:nvGrpSpPr>
          <p:grpSpPr>
            <a:xfrm>
              <a:off x="2098503" y="3872496"/>
              <a:ext cx="580951" cy="580951"/>
              <a:chOff x="5690299" y="1811185"/>
              <a:chExt cx="909757" cy="909757"/>
            </a:xfrm>
          </p:grpSpPr>
          <p:sp>
            <p:nvSpPr>
              <p:cNvPr id="23" name="îṣļîḑé-Oval 11">
                <a:extLst>
                  <a:ext uri="{FF2B5EF4-FFF2-40B4-BE49-F238E27FC236}">
                    <a16:creationId xmlns:a16="http://schemas.microsoft.com/office/drawing/2014/main" id="{40F4A8B2-8ED0-452F-BC89-7695DCF6221A}"/>
                  </a:ext>
                </a:extLst>
              </p:cNvPr>
              <p:cNvSpPr/>
              <p:nvPr/>
            </p:nvSpPr>
            <p:spPr>
              <a:xfrm>
                <a:off x="5690299" y="1811185"/>
                <a:ext cx="909757" cy="909757"/>
              </a:xfrm>
              <a:prstGeom prst="ellipse">
                <a:avLst/>
              </a:prstGeom>
              <a:solidFill>
                <a:srgbClr val="44526F"/>
              </a:solidFill>
              <a:ln w="92075">
                <a:solidFill>
                  <a:schemeClr val="bg1">
                    <a:alpha val="18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30000"/>
                  </a:lnSpc>
                </a:pPr>
                <a:endParaRPr lang="zh-CN" altLang="en-US" sz="1200" dirty="0">
                  <a:solidFill>
                    <a:schemeClr val="bg1"/>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24" name="îṣļîḑé-Freeform 9">
                <a:extLst>
                  <a:ext uri="{FF2B5EF4-FFF2-40B4-BE49-F238E27FC236}">
                    <a16:creationId xmlns:a16="http://schemas.microsoft.com/office/drawing/2014/main" id="{F4E69E82-E781-4A01-A29D-39D227032360}"/>
                  </a:ext>
                </a:extLst>
              </p:cNvPr>
              <p:cNvSpPr>
                <a:spLocks/>
              </p:cNvSpPr>
              <p:nvPr/>
            </p:nvSpPr>
            <p:spPr bwMode="auto">
              <a:xfrm>
                <a:off x="5889224" y="1991290"/>
                <a:ext cx="511907" cy="549547"/>
              </a:xfrm>
              <a:custGeom>
                <a:avLst/>
                <a:gdLst>
                  <a:gd name="T0" fmla="*/ 89 w 89"/>
                  <a:gd name="T1" fmla="*/ 24 h 96"/>
                  <a:gd name="T2" fmla="*/ 89 w 89"/>
                  <a:gd name="T3" fmla="*/ 83 h 96"/>
                  <a:gd name="T4" fmla="*/ 76 w 89"/>
                  <a:gd name="T5" fmla="*/ 96 h 96"/>
                  <a:gd name="T6" fmla="*/ 3 w 89"/>
                  <a:gd name="T7" fmla="*/ 92 h 96"/>
                  <a:gd name="T8" fmla="*/ 0 w 89"/>
                  <a:gd name="T9" fmla="*/ 28 h 96"/>
                  <a:gd name="T10" fmla="*/ 13 w 89"/>
                  <a:gd name="T11" fmla="*/ 15 h 96"/>
                  <a:gd name="T12" fmla="*/ 49 w 89"/>
                  <a:gd name="T13" fmla="*/ 6 h 96"/>
                  <a:gd name="T14" fmla="*/ 65 w 89"/>
                  <a:gd name="T15" fmla="*/ 0 h 96"/>
                  <a:gd name="T16" fmla="*/ 81 w 89"/>
                  <a:gd name="T17" fmla="*/ 6 h 96"/>
                  <a:gd name="T18" fmla="*/ 88 w 89"/>
                  <a:gd name="T19" fmla="*/ 22 h 96"/>
                  <a:gd name="T20" fmla="*/ 65 w 89"/>
                  <a:gd name="T21" fmla="*/ 11 h 96"/>
                  <a:gd name="T22" fmla="*/ 76 w 89"/>
                  <a:gd name="T23" fmla="*/ 22 h 96"/>
                  <a:gd name="T24" fmla="*/ 65 w 89"/>
                  <a:gd name="T25" fmla="*/ 33 h 96"/>
                  <a:gd name="T26" fmla="*/ 54 w 89"/>
                  <a:gd name="T27" fmla="*/ 22 h 96"/>
                  <a:gd name="T28" fmla="*/ 65 w 89"/>
                  <a:gd name="T29" fmla="*/ 11 h 96"/>
                  <a:gd name="T30" fmla="*/ 70 w 89"/>
                  <a:gd name="T31" fmla="*/ 17 h 96"/>
                  <a:gd name="T32" fmla="*/ 60 w 89"/>
                  <a:gd name="T33" fmla="*/ 17 h 96"/>
                  <a:gd name="T34" fmla="*/ 60 w 89"/>
                  <a:gd name="T35" fmla="*/ 27 h 96"/>
                  <a:gd name="T36" fmla="*/ 70 w 89"/>
                  <a:gd name="T37" fmla="*/ 27 h 96"/>
                  <a:gd name="T38" fmla="*/ 70 w 89"/>
                  <a:gd name="T39" fmla="*/ 17 h 96"/>
                  <a:gd name="T40" fmla="*/ 43 w 89"/>
                  <a:gd name="T41" fmla="*/ 22 h 96"/>
                  <a:gd name="T42" fmla="*/ 8 w 89"/>
                  <a:gd name="T43" fmla="*/ 24 h 96"/>
                  <a:gd name="T44" fmla="*/ 7 w 89"/>
                  <a:gd name="T45" fmla="*/ 83 h 96"/>
                  <a:gd name="T46" fmla="*/ 13 w 89"/>
                  <a:gd name="T47" fmla="*/ 89 h 96"/>
                  <a:gd name="T48" fmla="*/ 81 w 89"/>
                  <a:gd name="T49" fmla="*/ 87 h 96"/>
                  <a:gd name="T50" fmla="*/ 82 w 89"/>
                  <a:gd name="T51" fmla="*/ 37 h 96"/>
                  <a:gd name="T52" fmla="*/ 67 w 89"/>
                  <a:gd name="T53" fmla="*/ 52 h 96"/>
                  <a:gd name="T54" fmla="*/ 64 w 89"/>
                  <a:gd name="T55" fmla="*/ 52 h 96"/>
                  <a:gd name="T56" fmla="*/ 57 w 89"/>
                  <a:gd name="T57" fmla="*/ 43 h 96"/>
                  <a:gd name="T58" fmla="*/ 43 w 89"/>
                  <a:gd name="T59" fmla="*/ 22 h 96"/>
                  <a:gd name="T60" fmla="*/ 78 w 89"/>
                  <a:gd name="T61" fmla="*/ 9 h 96"/>
                  <a:gd name="T62" fmla="*/ 52 w 89"/>
                  <a:gd name="T63" fmla="*/ 9 h 96"/>
                  <a:gd name="T64" fmla="*/ 47 w 89"/>
                  <a:gd name="T65" fmla="*/ 22 h 96"/>
                  <a:gd name="T66" fmla="*/ 59 w 89"/>
                  <a:gd name="T67" fmla="*/ 40 h 96"/>
                  <a:gd name="T68" fmla="*/ 65 w 89"/>
                  <a:gd name="T69" fmla="*/ 47 h 96"/>
                  <a:gd name="T70" fmla="*/ 72 w 89"/>
                  <a:gd name="T71" fmla="*/ 40 h 96"/>
                  <a:gd name="T72" fmla="*/ 84 w 89"/>
                  <a:gd name="T73" fmla="*/ 22 h 96"/>
                  <a:gd name="T74" fmla="*/ 51 w 89"/>
                  <a:gd name="T75" fmla="*/ 48 h 96"/>
                  <a:gd name="T76" fmla="*/ 54 w 89"/>
                  <a:gd name="T77" fmla="*/ 48 h 96"/>
                  <a:gd name="T78" fmla="*/ 48 w 89"/>
                  <a:gd name="T79" fmla="*/ 57 h 96"/>
                  <a:gd name="T80" fmla="*/ 73 w 89"/>
                  <a:gd name="T81" fmla="*/ 55 h 96"/>
                  <a:gd name="T82" fmla="*/ 76 w 89"/>
                  <a:gd name="T83" fmla="*/ 58 h 96"/>
                  <a:gd name="T84" fmla="*/ 68 w 89"/>
                  <a:gd name="T85" fmla="*/ 76 h 96"/>
                  <a:gd name="T86" fmla="*/ 65 w 89"/>
                  <a:gd name="T87" fmla="*/ 79 h 96"/>
                  <a:gd name="T88" fmla="*/ 59 w 89"/>
                  <a:gd name="T89" fmla="*/ 73 h 96"/>
                  <a:gd name="T90" fmla="*/ 59 w 89"/>
                  <a:gd name="T91" fmla="*/ 73 h 96"/>
                  <a:gd name="T92" fmla="*/ 59 w 89"/>
                  <a:gd name="T93" fmla="*/ 73 h 96"/>
                  <a:gd name="T94" fmla="*/ 46 w 89"/>
                  <a:gd name="T95" fmla="*/ 60 h 96"/>
                  <a:gd name="T96" fmla="*/ 19 w 89"/>
                  <a:gd name="T97" fmla="*/ 83 h 96"/>
                  <a:gd name="T98" fmla="*/ 43 w 89"/>
                  <a:gd name="T99" fmla="*/ 57 h 96"/>
                  <a:gd name="T100" fmla="*/ 17 w 89"/>
                  <a:gd name="T101" fmla="*/ 63 h 96"/>
                  <a:gd name="T102" fmla="*/ 14 w 89"/>
                  <a:gd name="T103" fmla="*/ 60 h 96"/>
                  <a:gd name="T104" fmla="*/ 20 w 89"/>
                  <a:gd name="T105" fmla="*/ 34 h 96"/>
                  <a:gd name="T106" fmla="*/ 23 w 89"/>
                  <a:gd name="T107" fmla="*/ 31 h 96"/>
                  <a:gd name="T108" fmla="*/ 34 w 89"/>
                  <a:gd name="T109" fmla="*/ 43 h 96"/>
                  <a:gd name="T110" fmla="*/ 34 w 89"/>
                  <a:gd name="T111" fmla="*/ 43 h 96"/>
                  <a:gd name="T112" fmla="*/ 46 w 89"/>
                  <a:gd name="T113" fmla="*/ 5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6">
                    <a:moveTo>
                      <a:pt x="88" y="22"/>
                    </a:moveTo>
                    <a:cubicBezTo>
                      <a:pt x="88" y="23"/>
                      <a:pt x="88" y="24"/>
                      <a:pt x="89" y="24"/>
                    </a:cubicBezTo>
                    <a:cubicBezTo>
                      <a:pt x="89" y="26"/>
                      <a:pt x="89" y="27"/>
                      <a:pt x="89" y="28"/>
                    </a:cubicBezTo>
                    <a:cubicBezTo>
                      <a:pt x="89" y="83"/>
                      <a:pt x="89" y="83"/>
                      <a:pt x="89" y="83"/>
                    </a:cubicBezTo>
                    <a:cubicBezTo>
                      <a:pt x="89" y="87"/>
                      <a:pt x="88" y="90"/>
                      <a:pt x="85" y="92"/>
                    </a:cubicBezTo>
                    <a:cubicBezTo>
                      <a:pt x="83" y="95"/>
                      <a:pt x="80" y="96"/>
                      <a:pt x="76" y="96"/>
                    </a:cubicBezTo>
                    <a:cubicBezTo>
                      <a:pt x="13" y="96"/>
                      <a:pt x="13" y="96"/>
                      <a:pt x="13" y="96"/>
                    </a:cubicBezTo>
                    <a:cubicBezTo>
                      <a:pt x="9" y="96"/>
                      <a:pt x="6" y="95"/>
                      <a:pt x="3" y="92"/>
                    </a:cubicBezTo>
                    <a:cubicBezTo>
                      <a:pt x="1" y="90"/>
                      <a:pt x="0" y="87"/>
                      <a:pt x="0" y="83"/>
                    </a:cubicBezTo>
                    <a:cubicBezTo>
                      <a:pt x="0" y="28"/>
                      <a:pt x="0" y="28"/>
                      <a:pt x="0" y="28"/>
                    </a:cubicBezTo>
                    <a:cubicBezTo>
                      <a:pt x="0" y="25"/>
                      <a:pt x="1" y="21"/>
                      <a:pt x="3" y="19"/>
                    </a:cubicBezTo>
                    <a:cubicBezTo>
                      <a:pt x="6" y="17"/>
                      <a:pt x="9" y="15"/>
                      <a:pt x="13" y="15"/>
                    </a:cubicBezTo>
                    <a:cubicBezTo>
                      <a:pt x="44" y="15"/>
                      <a:pt x="44" y="15"/>
                      <a:pt x="44" y="15"/>
                    </a:cubicBezTo>
                    <a:cubicBezTo>
                      <a:pt x="45" y="12"/>
                      <a:pt x="47" y="9"/>
                      <a:pt x="49" y="6"/>
                    </a:cubicBezTo>
                    <a:cubicBezTo>
                      <a:pt x="49" y="6"/>
                      <a:pt x="49" y="6"/>
                      <a:pt x="49" y="6"/>
                    </a:cubicBezTo>
                    <a:cubicBezTo>
                      <a:pt x="53" y="2"/>
                      <a:pt x="59" y="0"/>
                      <a:pt x="65" y="0"/>
                    </a:cubicBezTo>
                    <a:cubicBezTo>
                      <a:pt x="71" y="0"/>
                      <a:pt x="77" y="2"/>
                      <a:pt x="81" y="6"/>
                    </a:cubicBezTo>
                    <a:cubicBezTo>
                      <a:pt x="81" y="6"/>
                      <a:pt x="81" y="6"/>
                      <a:pt x="81" y="6"/>
                    </a:cubicBezTo>
                    <a:cubicBezTo>
                      <a:pt x="85" y="10"/>
                      <a:pt x="88" y="16"/>
                      <a:pt x="88" y="22"/>
                    </a:cubicBezTo>
                    <a:cubicBezTo>
                      <a:pt x="88" y="22"/>
                      <a:pt x="88" y="22"/>
                      <a:pt x="88" y="22"/>
                    </a:cubicBezTo>
                    <a:close/>
                    <a:moveTo>
                      <a:pt x="65" y="11"/>
                    </a:moveTo>
                    <a:cubicBezTo>
                      <a:pt x="65" y="11"/>
                      <a:pt x="65" y="11"/>
                      <a:pt x="65" y="11"/>
                    </a:cubicBezTo>
                    <a:cubicBezTo>
                      <a:pt x="68" y="11"/>
                      <a:pt x="71" y="13"/>
                      <a:pt x="73" y="15"/>
                    </a:cubicBezTo>
                    <a:cubicBezTo>
                      <a:pt x="75" y="17"/>
                      <a:pt x="76" y="19"/>
                      <a:pt x="76" y="22"/>
                    </a:cubicBezTo>
                    <a:cubicBezTo>
                      <a:pt x="76" y="25"/>
                      <a:pt x="75" y="28"/>
                      <a:pt x="73" y="30"/>
                    </a:cubicBezTo>
                    <a:cubicBezTo>
                      <a:pt x="71" y="32"/>
                      <a:pt x="68" y="33"/>
                      <a:pt x="65" y="33"/>
                    </a:cubicBezTo>
                    <a:cubicBezTo>
                      <a:pt x="62" y="33"/>
                      <a:pt x="59" y="32"/>
                      <a:pt x="57" y="30"/>
                    </a:cubicBezTo>
                    <a:cubicBezTo>
                      <a:pt x="55" y="28"/>
                      <a:pt x="54" y="25"/>
                      <a:pt x="54" y="22"/>
                    </a:cubicBezTo>
                    <a:cubicBezTo>
                      <a:pt x="54" y="19"/>
                      <a:pt x="55" y="17"/>
                      <a:pt x="57" y="15"/>
                    </a:cubicBezTo>
                    <a:cubicBezTo>
                      <a:pt x="59" y="13"/>
                      <a:pt x="62" y="11"/>
                      <a:pt x="65" y="11"/>
                    </a:cubicBezTo>
                    <a:close/>
                    <a:moveTo>
                      <a:pt x="70" y="17"/>
                    </a:moveTo>
                    <a:cubicBezTo>
                      <a:pt x="70" y="17"/>
                      <a:pt x="70" y="17"/>
                      <a:pt x="70" y="17"/>
                    </a:cubicBezTo>
                    <a:cubicBezTo>
                      <a:pt x="69" y="16"/>
                      <a:pt x="67" y="15"/>
                      <a:pt x="65" y="15"/>
                    </a:cubicBezTo>
                    <a:cubicBezTo>
                      <a:pt x="63" y="15"/>
                      <a:pt x="62" y="16"/>
                      <a:pt x="60" y="17"/>
                    </a:cubicBezTo>
                    <a:cubicBezTo>
                      <a:pt x="59" y="19"/>
                      <a:pt x="58" y="20"/>
                      <a:pt x="58" y="22"/>
                    </a:cubicBezTo>
                    <a:cubicBezTo>
                      <a:pt x="58" y="24"/>
                      <a:pt x="59" y="26"/>
                      <a:pt x="60" y="27"/>
                    </a:cubicBezTo>
                    <a:cubicBezTo>
                      <a:pt x="62" y="29"/>
                      <a:pt x="63" y="29"/>
                      <a:pt x="65" y="29"/>
                    </a:cubicBezTo>
                    <a:cubicBezTo>
                      <a:pt x="67" y="29"/>
                      <a:pt x="69" y="29"/>
                      <a:pt x="70" y="27"/>
                    </a:cubicBezTo>
                    <a:cubicBezTo>
                      <a:pt x="71" y="26"/>
                      <a:pt x="72" y="24"/>
                      <a:pt x="72" y="22"/>
                    </a:cubicBezTo>
                    <a:cubicBezTo>
                      <a:pt x="72" y="20"/>
                      <a:pt x="71" y="19"/>
                      <a:pt x="70" y="17"/>
                    </a:cubicBezTo>
                    <a:close/>
                    <a:moveTo>
                      <a:pt x="43" y="22"/>
                    </a:moveTo>
                    <a:cubicBezTo>
                      <a:pt x="43" y="22"/>
                      <a:pt x="43" y="22"/>
                      <a:pt x="43" y="22"/>
                    </a:cubicBezTo>
                    <a:cubicBezTo>
                      <a:pt x="13" y="22"/>
                      <a:pt x="13" y="22"/>
                      <a:pt x="13" y="22"/>
                    </a:cubicBezTo>
                    <a:cubicBezTo>
                      <a:pt x="11" y="22"/>
                      <a:pt x="9" y="23"/>
                      <a:pt x="8" y="24"/>
                    </a:cubicBezTo>
                    <a:cubicBezTo>
                      <a:pt x="7" y="25"/>
                      <a:pt x="7" y="27"/>
                      <a:pt x="7" y="28"/>
                    </a:cubicBezTo>
                    <a:cubicBezTo>
                      <a:pt x="7" y="83"/>
                      <a:pt x="7" y="83"/>
                      <a:pt x="7" y="83"/>
                    </a:cubicBezTo>
                    <a:cubicBezTo>
                      <a:pt x="7" y="85"/>
                      <a:pt x="7" y="86"/>
                      <a:pt x="8" y="87"/>
                    </a:cubicBezTo>
                    <a:cubicBezTo>
                      <a:pt x="9" y="88"/>
                      <a:pt x="11" y="89"/>
                      <a:pt x="13" y="89"/>
                    </a:cubicBezTo>
                    <a:cubicBezTo>
                      <a:pt x="76" y="89"/>
                      <a:pt x="76" y="89"/>
                      <a:pt x="76" y="89"/>
                    </a:cubicBezTo>
                    <a:cubicBezTo>
                      <a:pt x="78" y="89"/>
                      <a:pt x="79" y="88"/>
                      <a:pt x="81" y="87"/>
                    </a:cubicBezTo>
                    <a:cubicBezTo>
                      <a:pt x="82" y="86"/>
                      <a:pt x="82" y="85"/>
                      <a:pt x="82" y="83"/>
                    </a:cubicBezTo>
                    <a:cubicBezTo>
                      <a:pt x="82" y="37"/>
                      <a:pt x="82" y="37"/>
                      <a:pt x="82" y="37"/>
                    </a:cubicBezTo>
                    <a:cubicBezTo>
                      <a:pt x="80" y="40"/>
                      <a:pt x="77" y="42"/>
                      <a:pt x="74" y="43"/>
                    </a:cubicBezTo>
                    <a:cubicBezTo>
                      <a:pt x="67" y="52"/>
                      <a:pt x="67" y="52"/>
                      <a:pt x="67" y="52"/>
                    </a:cubicBezTo>
                    <a:cubicBezTo>
                      <a:pt x="66" y="53"/>
                      <a:pt x="65" y="53"/>
                      <a:pt x="64" y="52"/>
                    </a:cubicBezTo>
                    <a:cubicBezTo>
                      <a:pt x="64" y="52"/>
                      <a:pt x="64" y="52"/>
                      <a:pt x="64" y="52"/>
                    </a:cubicBezTo>
                    <a:cubicBezTo>
                      <a:pt x="64" y="52"/>
                      <a:pt x="64" y="52"/>
                      <a:pt x="64" y="52"/>
                    </a:cubicBezTo>
                    <a:cubicBezTo>
                      <a:pt x="57" y="43"/>
                      <a:pt x="57" y="43"/>
                      <a:pt x="57" y="43"/>
                    </a:cubicBezTo>
                    <a:cubicBezTo>
                      <a:pt x="53" y="42"/>
                      <a:pt x="49" y="39"/>
                      <a:pt x="47" y="35"/>
                    </a:cubicBezTo>
                    <a:cubicBezTo>
                      <a:pt x="44" y="31"/>
                      <a:pt x="43" y="27"/>
                      <a:pt x="43" y="22"/>
                    </a:cubicBezTo>
                    <a:close/>
                    <a:moveTo>
                      <a:pt x="78" y="9"/>
                    </a:moveTo>
                    <a:cubicBezTo>
                      <a:pt x="78" y="9"/>
                      <a:pt x="78" y="9"/>
                      <a:pt x="78" y="9"/>
                    </a:cubicBezTo>
                    <a:cubicBezTo>
                      <a:pt x="75" y="6"/>
                      <a:pt x="70" y="4"/>
                      <a:pt x="65" y="4"/>
                    </a:cubicBezTo>
                    <a:cubicBezTo>
                      <a:pt x="60" y="4"/>
                      <a:pt x="56" y="6"/>
                      <a:pt x="52" y="9"/>
                    </a:cubicBezTo>
                    <a:cubicBezTo>
                      <a:pt x="52" y="9"/>
                      <a:pt x="52" y="9"/>
                      <a:pt x="52" y="9"/>
                    </a:cubicBezTo>
                    <a:cubicBezTo>
                      <a:pt x="49" y="13"/>
                      <a:pt x="47" y="17"/>
                      <a:pt x="47" y="22"/>
                    </a:cubicBezTo>
                    <a:cubicBezTo>
                      <a:pt x="47" y="26"/>
                      <a:pt x="48" y="30"/>
                      <a:pt x="50" y="33"/>
                    </a:cubicBezTo>
                    <a:cubicBezTo>
                      <a:pt x="52" y="36"/>
                      <a:pt x="55" y="38"/>
                      <a:pt x="59" y="40"/>
                    </a:cubicBezTo>
                    <a:cubicBezTo>
                      <a:pt x="59" y="40"/>
                      <a:pt x="59" y="40"/>
                      <a:pt x="60" y="40"/>
                    </a:cubicBezTo>
                    <a:cubicBezTo>
                      <a:pt x="65" y="47"/>
                      <a:pt x="65" y="47"/>
                      <a:pt x="65" y="47"/>
                    </a:cubicBezTo>
                    <a:cubicBezTo>
                      <a:pt x="71" y="40"/>
                      <a:pt x="71" y="40"/>
                      <a:pt x="71" y="40"/>
                    </a:cubicBezTo>
                    <a:cubicBezTo>
                      <a:pt x="71" y="40"/>
                      <a:pt x="71" y="40"/>
                      <a:pt x="72" y="40"/>
                    </a:cubicBezTo>
                    <a:cubicBezTo>
                      <a:pt x="75" y="38"/>
                      <a:pt x="78" y="36"/>
                      <a:pt x="80" y="33"/>
                    </a:cubicBezTo>
                    <a:cubicBezTo>
                      <a:pt x="82" y="30"/>
                      <a:pt x="84" y="26"/>
                      <a:pt x="84" y="22"/>
                    </a:cubicBezTo>
                    <a:cubicBezTo>
                      <a:pt x="84" y="17"/>
                      <a:pt x="82" y="13"/>
                      <a:pt x="78" y="9"/>
                    </a:cubicBezTo>
                    <a:close/>
                    <a:moveTo>
                      <a:pt x="51" y="48"/>
                    </a:moveTo>
                    <a:cubicBezTo>
                      <a:pt x="51" y="48"/>
                      <a:pt x="51" y="48"/>
                      <a:pt x="51" y="48"/>
                    </a:cubicBezTo>
                    <a:cubicBezTo>
                      <a:pt x="52" y="47"/>
                      <a:pt x="53" y="47"/>
                      <a:pt x="54" y="48"/>
                    </a:cubicBezTo>
                    <a:cubicBezTo>
                      <a:pt x="55" y="49"/>
                      <a:pt x="55" y="50"/>
                      <a:pt x="54" y="51"/>
                    </a:cubicBezTo>
                    <a:cubicBezTo>
                      <a:pt x="48" y="57"/>
                      <a:pt x="48" y="57"/>
                      <a:pt x="48" y="57"/>
                    </a:cubicBezTo>
                    <a:cubicBezTo>
                      <a:pt x="60" y="69"/>
                      <a:pt x="60" y="69"/>
                      <a:pt x="60" y="69"/>
                    </a:cubicBezTo>
                    <a:cubicBezTo>
                      <a:pt x="73" y="55"/>
                      <a:pt x="73" y="55"/>
                      <a:pt x="73" y="55"/>
                    </a:cubicBezTo>
                    <a:cubicBezTo>
                      <a:pt x="74" y="55"/>
                      <a:pt x="76" y="55"/>
                      <a:pt x="76" y="55"/>
                    </a:cubicBezTo>
                    <a:cubicBezTo>
                      <a:pt x="77" y="56"/>
                      <a:pt x="77" y="58"/>
                      <a:pt x="76" y="58"/>
                    </a:cubicBezTo>
                    <a:cubicBezTo>
                      <a:pt x="63" y="72"/>
                      <a:pt x="63" y="72"/>
                      <a:pt x="63" y="72"/>
                    </a:cubicBezTo>
                    <a:cubicBezTo>
                      <a:pt x="68" y="76"/>
                      <a:pt x="68" y="76"/>
                      <a:pt x="68" y="76"/>
                    </a:cubicBezTo>
                    <a:cubicBezTo>
                      <a:pt x="68" y="77"/>
                      <a:pt x="68" y="78"/>
                      <a:pt x="68" y="79"/>
                    </a:cubicBezTo>
                    <a:cubicBezTo>
                      <a:pt x="67" y="80"/>
                      <a:pt x="65" y="80"/>
                      <a:pt x="65" y="79"/>
                    </a:cubicBezTo>
                    <a:cubicBezTo>
                      <a:pt x="59" y="73"/>
                      <a:pt x="59" y="73"/>
                      <a:pt x="59" y="73"/>
                    </a:cubicBezTo>
                    <a:cubicBezTo>
                      <a:pt x="59" y="73"/>
                      <a:pt x="59" y="73"/>
                      <a:pt x="59" y="73"/>
                    </a:cubicBezTo>
                    <a:cubicBezTo>
                      <a:pt x="59" y="73"/>
                      <a:pt x="59" y="73"/>
                      <a:pt x="59" y="73"/>
                    </a:cubicBezTo>
                    <a:cubicBezTo>
                      <a:pt x="59" y="73"/>
                      <a:pt x="59" y="73"/>
                      <a:pt x="59" y="73"/>
                    </a:cubicBezTo>
                    <a:cubicBezTo>
                      <a:pt x="59" y="73"/>
                      <a:pt x="59" y="73"/>
                      <a:pt x="59" y="73"/>
                    </a:cubicBezTo>
                    <a:cubicBezTo>
                      <a:pt x="59" y="73"/>
                      <a:pt x="59" y="73"/>
                      <a:pt x="59" y="73"/>
                    </a:cubicBezTo>
                    <a:cubicBezTo>
                      <a:pt x="59" y="73"/>
                      <a:pt x="59" y="73"/>
                      <a:pt x="59" y="73"/>
                    </a:cubicBezTo>
                    <a:cubicBezTo>
                      <a:pt x="46" y="60"/>
                      <a:pt x="46" y="60"/>
                      <a:pt x="46" y="60"/>
                    </a:cubicBezTo>
                    <a:cubicBezTo>
                      <a:pt x="22" y="83"/>
                      <a:pt x="22" y="83"/>
                      <a:pt x="22" y="83"/>
                    </a:cubicBezTo>
                    <a:cubicBezTo>
                      <a:pt x="21" y="84"/>
                      <a:pt x="20" y="84"/>
                      <a:pt x="19" y="83"/>
                    </a:cubicBezTo>
                    <a:cubicBezTo>
                      <a:pt x="18" y="83"/>
                      <a:pt x="18" y="81"/>
                      <a:pt x="19" y="81"/>
                    </a:cubicBezTo>
                    <a:cubicBezTo>
                      <a:pt x="43" y="57"/>
                      <a:pt x="43" y="57"/>
                      <a:pt x="43" y="57"/>
                    </a:cubicBezTo>
                    <a:cubicBezTo>
                      <a:pt x="33" y="47"/>
                      <a:pt x="33" y="47"/>
                      <a:pt x="33" y="47"/>
                    </a:cubicBezTo>
                    <a:cubicBezTo>
                      <a:pt x="17" y="63"/>
                      <a:pt x="17" y="63"/>
                      <a:pt x="17" y="63"/>
                    </a:cubicBezTo>
                    <a:cubicBezTo>
                      <a:pt x="16" y="64"/>
                      <a:pt x="15" y="64"/>
                      <a:pt x="14" y="63"/>
                    </a:cubicBezTo>
                    <a:cubicBezTo>
                      <a:pt x="13" y="62"/>
                      <a:pt x="13" y="61"/>
                      <a:pt x="14" y="60"/>
                    </a:cubicBezTo>
                    <a:cubicBezTo>
                      <a:pt x="30" y="44"/>
                      <a:pt x="30" y="44"/>
                      <a:pt x="30" y="44"/>
                    </a:cubicBezTo>
                    <a:cubicBezTo>
                      <a:pt x="20" y="34"/>
                      <a:pt x="20" y="34"/>
                      <a:pt x="20" y="34"/>
                    </a:cubicBezTo>
                    <a:cubicBezTo>
                      <a:pt x="19" y="33"/>
                      <a:pt x="19" y="32"/>
                      <a:pt x="20" y="31"/>
                    </a:cubicBezTo>
                    <a:cubicBezTo>
                      <a:pt x="21" y="30"/>
                      <a:pt x="22" y="30"/>
                      <a:pt x="23" y="31"/>
                    </a:cubicBezTo>
                    <a:cubicBezTo>
                      <a:pt x="34" y="43"/>
                      <a:pt x="34" y="43"/>
                      <a:pt x="34" y="43"/>
                    </a:cubicBezTo>
                    <a:cubicBezTo>
                      <a:pt x="34" y="43"/>
                      <a:pt x="34" y="43"/>
                      <a:pt x="34" y="43"/>
                    </a:cubicBezTo>
                    <a:cubicBezTo>
                      <a:pt x="34" y="43"/>
                      <a:pt x="34" y="43"/>
                      <a:pt x="34" y="43"/>
                    </a:cubicBezTo>
                    <a:cubicBezTo>
                      <a:pt x="34" y="43"/>
                      <a:pt x="34" y="43"/>
                      <a:pt x="34" y="43"/>
                    </a:cubicBezTo>
                    <a:cubicBezTo>
                      <a:pt x="34" y="43"/>
                      <a:pt x="34" y="43"/>
                      <a:pt x="34" y="43"/>
                    </a:cubicBezTo>
                    <a:cubicBezTo>
                      <a:pt x="46" y="54"/>
                      <a:pt x="46" y="54"/>
                      <a:pt x="46" y="54"/>
                    </a:cubicBezTo>
                    <a:cubicBezTo>
                      <a:pt x="51" y="48"/>
                      <a:pt x="51" y="48"/>
                      <a:pt x="51" y="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sp>
          <p:nvSpPr>
            <p:cNvPr id="27" name="矩形 26">
              <a:extLst>
                <a:ext uri="{FF2B5EF4-FFF2-40B4-BE49-F238E27FC236}">
                  <a16:creationId xmlns:a16="http://schemas.microsoft.com/office/drawing/2014/main" id="{5FC91B7F-180D-4370-8C88-C6288A58D88A}"/>
                </a:ext>
              </a:extLst>
            </p:cNvPr>
            <p:cNvSpPr/>
            <p:nvPr/>
          </p:nvSpPr>
          <p:spPr>
            <a:xfrm>
              <a:off x="3226533" y="1917359"/>
              <a:ext cx="5574813" cy="497957"/>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开发程序下载谷歌</a:t>
              </a:r>
              <a:r>
                <a:rPr lang="en-US" altLang="zh-CN"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GDELT</a:t>
              </a: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国际新闻数据</a:t>
              </a:r>
              <a:endPar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39" name="矩形 38">
              <a:extLst>
                <a:ext uri="{FF2B5EF4-FFF2-40B4-BE49-F238E27FC236}">
                  <a16:creationId xmlns:a16="http://schemas.microsoft.com/office/drawing/2014/main" id="{2064F4C7-B214-4148-8C5C-9E5611F3C7FB}"/>
                </a:ext>
              </a:extLst>
            </p:cNvPr>
            <p:cNvSpPr/>
            <p:nvPr/>
          </p:nvSpPr>
          <p:spPr>
            <a:xfrm>
              <a:off x="3226533" y="2940862"/>
              <a:ext cx="3848034" cy="497957"/>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设计增量更新策略</a:t>
              </a:r>
              <a:endPar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29" name="矩形 28">
              <a:extLst>
                <a:ext uri="{FF2B5EF4-FFF2-40B4-BE49-F238E27FC236}">
                  <a16:creationId xmlns:a16="http://schemas.microsoft.com/office/drawing/2014/main" id="{D9D1217A-55D0-4551-9ADB-0554D9AD41A5}"/>
                </a:ext>
              </a:extLst>
            </p:cNvPr>
            <p:cNvSpPr/>
            <p:nvPr/>
          </p:nvSpPr>
          <p:spPr>
            <a:xfrm>
              <a:off x="875811" y="4766282"/>
              <a:ext cx="10820003" cy="973699"/>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a:extLst>
                <a:ext uri="{FF2B5EF4-FFF2-40B4-BE49-F238E27FC236}">
                  <a16:creationId xmlns:a16="http://schemas.microsoft.com/office/drawing/2014/main" id="{4005C6B1-E016-4C3E-AB12-DC9FC960EDE8}"/>
                </a:ext>
              </a:extLst>
            </p:cNvPr>
            <p:cNvGrpSpPr/>
            <p:nvPr/>
          </p:nvGrpSpPr>
          <p:grpSpPr>
            <a:xfrm>
              <a:off x="2098502" y="4962086"/>
              <a:ext cx="580951" cy="580951"/>
              <a:chOff x="2410852" y="3482426"/>
              <a:chExt cx="909757" cy="909757"/>
            </a:xfrm>
          </p:grpSpPr>
          <p:sp>
            <p:nvSpPr>
              <p:cNvPr id="31" name="îṣļîḑé-Oval 18">
                <a:extLst>
                  <a:ext uri="{FF2B5EF4-FFF2-40B4-BE49-F238E27FC236}">
                    <a16:creationId xmlns:a16="http://schemas.microsoft.com/office/drawing/2014/main" id="{060F61B2-5E85-4DBE-A824-DEECE60F977C}"/>
                  </a:ext>
                </a:extLst>
              </p:cNvPr>
              <p:cNvSpPr/>
              <p:nvPr/>
            </p:nvSpPr>
            <p:spPr>
              <a:xfrm>
                <a:off x="2410852" y="3482426"/>
                <a:ext cx="909757" cy="909757"/>
              </a:xfrm>
              <a:prstGeom prst="ellipse">
                <a:avLst/>
              </a:prstGeom>
              <a:solidFill>
                <a:srgbClr val="44526F"/>
              </a:solidFill>
              <a:ln w="92075">
                <a:solidFill>
                  <a:schemeClr val="bg1">
                    <a:alpha val="18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30000"/>
                  </a:lnSpc>
                </a:pPr>
                <a:endParaRPr lang="zh-CN" altLang="en-US" sz="1200" dirty="0">
                  <a:solidFill>
                    <a:schemeClr val="bg1"/>
                  </a:solidFill>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sp>
            <p:nvSpPr>
              <p:cNvPr id="32" name="îṣļîḑé-Freeform 13">
                <a:extLst>
                  <a:ext uri="{FF2B5EF4-FFF2-40B4-BE49-F238E27FC236}">
                    <a16:creationId xmlns:a16="http://schemas.microsoft.com/office/drawing/2014/main" id="{53B2F112-22D2-43A4-8478-900B2C1CDDCC}"/>
                  </a:ext>
                </a:extLst>
              </p:cNvPr>
              <p:cNvSpPr>
                <a:spLocks/>
              </p:cNvSpPr>
              <p:nvPr/>
            </p:nvSpPr>
            <p:spPr bwMode="auto">
              <a:xfrm>
                <a:off x="2649173" y="3702245"/>
                <a:ext cx="470119" cy="470120"/>
              </a:xfrm>
              <a:custGeom>
                <a:avLst/>
                <a:gdLst>
                  <a:gd name="T0" fmla="*/ 2 w 59"/>
                  <a:gd name="T1" fmla="*/ 0 h 59"/>
                  <a:gd name="T2" fmla="*/ 0 w 59"/>
                  <a:gd name="T3" fmla="*/ 57 h 59"/>
                  <a:gd name="T4" fmla="*/ 14 w 59"/>
                  <a:gd name="T5" fmla="*/ 59 h 59"/>
                  <a:gd name="T6" fmla="*/ 15 w 59"/>
                  <a:gd name="T7" fmla="*/ 57 h 59"/>
                  <a:gd name="T8" fmla="*/ 45 w 59"/>
                  <a:gd name="T9" fmla="*/ 53 h 59"/>
                  <a:gd name="T10" fmla="*/ 44 w 59"/>
                  <a:gd name="T11" fmla="*/ 57 h 59"/>
                  <a:gd name="T12" fmla="*/ 58 w 59"/>
                  <a:gd name="T13" fmla="*/ 59 h 59"/>
                  <a:gd name="T14" fmla="*/ 59 w 59"/>
                  <a:gd name="T15" fmla="*/ 2 h 59"/>
                  <a:gd name="T16" fmla="*/ 3 w 59"/>
                  <a:gd name="T17" fmla="*/ 5 h 59"/>
                  <a:gd name="T18" fmla="*/ 14 w 59"/>
                  <a:gd name="T19" fmla="*/ 11 h 59"/>
                  <a:gd name="T20" fmla="*/ 10 w 59"/>
                  <a:gd name="T21" fmla="*/ 35 h 59"/>
                  <a:gd name="T22" fmla="*/ 3 w 59"/>
                  <a:gd name="T23" fmla="*/ 5 h 59"/>
                  <a:gd name="T24" fmla="*/ 3 w 59"/>
                  <a:gd name="T25" fmla="*/ 56 h 59"/>
                  <a:gd name="T26" fmla="*/ 10 w 59"/>
                  <a:gd name="T27" fmla="*/ 38 h 59"/>
                  <a:gd name="T28" fmla="*/ 3 w 59"/>
                  <a:gd name="T29" fmla="*/ 56 h 59"/>
                  <a:gd name="T30" fmla="*/ 28 w 59"/>
                  <a:gd name="T31" fmla="*/ 48 h 59"/>
                  <a:gd name="T32" fmla="*/ 13 w 59"/>
                  <a:gd name="T33" fmla="*/ 37 h 59"/>
                  <a:gd name="T34" fmla="*/ 28 w 59"/>
                  <a:gd name="T35" fmla="*/ 14 h 59"/>
                  <a:gd name="T36" fmla="*/ 15 w 59"/>
                  <a:gd name="T37" fmla="*/ 9 h 59"/>
                  <a:gd name="T38" fmla="*/ 5 w 59"/>
                  <a:gd name="T39" fmla="*/ 3 h 59"/>
                  <a:gd name="T40" fmla="*/ 44 w 59"/>
                  <a:gd name="T41" fmla="*/ 9 h 59"/>
                  <a:gd name="T42" fmla="*/ 15 w 59"/>
                  <a:gd name="T43" fmla="*/ 9 h 59"/>
                  <a:gd name="T44" fmla="*/ 45 w 59"/>
                  <a:gd name="T45" fmla="*/ 48 h 59"/>
                  <a:gd name="T46" fmla="*/ 31 w 59"/>
                  <a:gd name="T47" fmla="*/ 14 h 59"/>
                  <a:gd name="T48" fmla="*/ 47 w 59"/>
                  <a:gd name="T49" fmla="*/ 37 h 59"/>
                  <a:gd name="T50" fmla="*/ 56 w 59"/>
                  <a:gd name="T51" fmla="*/ 56 h 59"/>
                  <a:gd name="T52" fmla="*/ 47 w 59"/>
                  <a:gd name="T53" fmla="*/ 56 h 59"/>
                  <a:gd name="T54" fmla="*/ 56 w 59"/>
                  <a:gd name="T55" fmla="*/ 38 h 59"/>
                  <a:gd name="T56" fmla="*/ 56 w 59"/>
                  <a:gd name="T57" fmla="*/ 35 h 59"/>
                  <a:gd name="T58" fmla="*/ 49 w 59"/>
                  <a:gd name="T59" fmla="*/ 35 h 59"/>
                  <a:gd name="T60" fmla="*/ 45 w 59"/>
                  <a:gd name="T61" fmla="*/ 11 h 59"/>
                  <a:gd name="T62" fmla="*/ 56 w 59"/>
                  <a:gd name="T63"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59">
                    <a:moveTo>
                      <a:pt x="58" y="0"/>
                    </a:moveTo>
                    <a:cubicBezTo>
                      <a:pt x="2" y="0"/>
                      <a:pt x="2" y="0"/>
                      <a:pt x="2" y="0"/>
                    </a:cubicBezTo>
                    <a:cubicBezTo>
                      <a:pt x="1" y="0"/>
                      <a:pt x="0" y="1"/>
                      <a:pt x="0" y="2"/>
                    </a:cubicBezTo>
                    <a:cubicBezTo>
                      <a:pt x="0" y="57"/>
                      <a:pt x="0" y="57"/>
                      <a:pt x="0" y="57"/>
                    </a:cubicBezTo>
                    <a:cubicBezTo>
                      <a:pt x="0" y="58"/>
                      <a:pt x="1" y="59"/>
                      <a:pt x="2" y="59"/>
                    </a:cubicBezTo>
                    <a:cubicBezTo>
                      <a:pt x="14" y="59"/>
                      <a:pt x="14" y="59"/>
                      <a:pt x="14" y="59"/>
                    </a:cubicBezTo>
                    <a:cubicBezTo>
                      <a:pt x="15" y="59"/>
                      <a:pt x="15" y="58"/>
                      <a:pt x="15" y="57"/>
                    </a:cubicBezTo>
                    <a:cubicBezTo>
                      <a:pt x="15" y="57"/>
                      <a:pt x="15" y="57"/>
                      <a:pt x="15" y="57"/>
                    </a:cubicBezTo>
                    <a:cubicBezTo>
                      <a:pt x="15" y="53"/>
                      <a:pt x="15" y="53"/>
                      <a:pt x="15" y="53"/>
                    </a:cubicBezTo>
                    <a:cubicBezTo>
                      <a:pt x="45" y="53"/>
                      <a:pt x="45" y="53"/>
                      <a:pt x="45" y="53"/>
                    </a:cubicBezTo>
                    <a:cubicBezTo>
                      <a:pt x="44" y="57"/>
                      <a:pt x="44" y="57"/>
                      <a:pt x="44" y="57"/>
                    </a:cubicBezTo>
                    <a:cubicBezTo>
                      <a:pt x="44" y="57"/>
                      <a:pt x="44" y="57"/>
                      <a:pt x="44" y="57"/>
                    </a:cubicBezTo>
                    <a:cubicBezTo>
                      <a:pt x="44" y="58"/>
                      <a:pt x="45" y="59"/>
                      <a:pt x="46" y="59"/>
                    </a:cubicBezTo>
                    <a:cubicBezTo>
                      <a:pt x="58" y="59"/>
                      <a:pt x="58" y="59"/>
                      <a:pt x="58" y="59"/>
                    </a:cubicBezTo>
                    <a:cubicBezTo>
                      <a:pt x="59" y="59"/>
                      <a:pt x="59" y="58"/>
                      <a:pt x="59" y="57"/>
                    </a:cubicBezTo>
                    <a:cubicBezTo>
                      <a:pt x="59" y="2"/>
                      <a:pt x="59" y="2"/>
                      <a:pt x="59" y="2"/>
                    </a:cubicBezTo>
                    <a:cubicBezTo>
                      <a:pt x="59" y="1"/>
                      <a:pt x="59" y="0"/>
                      <a:pt x="58" y="0"/>
                    </a:cubicBezTo>
                    <a:close/>
                    <a:moveTo>
                      <a:pt x="3" y="5"/>
                    </a:moveTo>
                    <a:cubicBezTo>
                      <a:pt x="3" y="5"/>
                      <a:pt x="3" y="5"/>
                      <a:pt x="3" y="5"/>
                    </a:cubicBezTo>
                    <a:cubicBezTo>
                      <a:pt x="6" y="8"/>
                      <a:pt x="10" y="10"/>
                      <a:pt x="14" y="11"/>
                    </a:cubicBezTo>
                    <a:cubicBezTo>
                      <a:pt x="16" y="12"/>
                      <a:pt x="18" y="13"/>
                      <a:pt x="20" y="13"/>
                    </a:cubicBezTo>
                    <a:cubicBezTo>
                      <a:pt x="18" y="24"/>
                      <a:pt x="12" y="33"/>
                      <a:pt x="10" y="35"/>
                    </a:cubicBezTo>
                    <a:cubicBezTo>
                      <a:pt x="3" y="35"/>
                      <a:pt x="3" y="35"/>
                      <a:pt x="3" y="35"/>
                    </a:cubicBezTo>
                    <a:cubicBezTo>
                      <a:pt x="3" y="5"/>
                      <a:pt x="3" y="5"/>
                      <a:pt x="3" y="5"/>
                    </a:cubicBezTo>
                    <a:close/>
                    <a:moveTo>
                      <a:pt x="3" y="56"/>
                    </a:moveTo>
                    <a:cubicBezTo>
                      <a:pt x="3" y="56"/>
                      <a:pt x="3" y="56"/>
                      <a:pt x="3" y="56"/>
                    </a:cubicBezTo>
                    <a:cubicBezTo>
                      <a:pt x="3" y="38"/>
                      <a:pt x="3" y="38"/>
                      <a:pt x="3" y="38"/>
                    </a:cubicBezTo>
                    <a:cubicBezTo>
                      <a:pt x="10" y="38"/>
                      <a:pt x="10" y="38"/>
                      <a:pt x="10" y="38"/>
                    </a:cubicBezTo>
                    <a:cubicBezTo>
                      <a:pt x="12" y="56"/>
                      <a:pt x="12" y="56"/>
                      <a:pt x="12" y="56"/>
                    </a:cubicBezTo>
                    <a:cubicBezTo>
                      <a:pt x="3" y="56"/>
                      <a:pt x="3" y="56"/>
                      <a:pt x="3" y="56"/>
                    </a:cubicBezTo>
                    <a:close/>
                    <a:moveTo>
                      <a:pt x="28" y="48"/>
                    </a:moveTo>
                    <a:cubicBezTo>
                      <a:pt x="28" y="48"/>
                      <a:pt x="28" y="48"/>
                      <a:pt x="28" y="48"/>
                    </a:cubicBezTo>
                    <a:cubicBezTo>
                      <a:pt x="14" y="48"/>
                      <a:pt x="14" y="48"/>
                      <a:pt x="14" y="48"/>
                    </a:cubicBezTo>
                    <a:cubicBezTo>
                      <a:pt x="13" y="37"/>
                      <a:pt x="13" y="37"/>
                      <a:pt x="13" y="37"/>
                    </a:cubicBezTo>
                    <a:cubicBezTo>
                      <a:pt x="14" y="35"/>
                      <a:pt x="21" y="25"/>
                      <a:pt x="23" y="14"/>
                    </a:cubicBezTo>
                    <a:cubicBezTo>
                      <a:pt x="25" y="14"/>
                      <a:pt x="26" y="14"/>
                      <a:pt x="28" y="14"/>
                    </a:cubicBezTo>
                    <a:cubicBezTo>
                      <a:pt x="28" y="48"/>
                      <a:pt x="28" y="48"/>
                      <a:pt x="28" y="48"/>
                    </a:cubicBezTo>
                    <a:close/>
                    <a:moveTo>
                      <a:pt x="15" y="9"/>
                    </a:moveTo>
                    <a:cubicBezTo>
                      <a:pt x="15" y="9"/>
                      <a:pt x="15" y="9"/>
                      <a:pt x="15" y="9"/>
                    </a:cubicBezTo>
                    <a:cubicBezTo>
                      <a:pt x="12" y="7"/>
                      <a:pt x="8" y="6"/>
                      <a:pt x="5" y="3"/>
                    </a:cubicBezTo>
                    <a:cubicBezTo>
                      <a:pt x="54" y="3"/>
                      <a:pt x="54" y="3"/>
                      <a:pt x="54" y="3"/>
                    </a:cubicBezTo>
                    <a:cubicBezTo>
                      <a:pt x="51" y="6"/>
                      <a:pt x="48" y="7"/>
                      <a:pt x="44" y="9"/>
                    </a:cubicBezTo>
                    <a:cubicBezTo>
                      <a:pt x="40" y="11"/>
                      <a:pt x="35" y="12"/>
                      <a:pt x="30" y="12"/>
                    </a:cubicBezTo>
                    <a:cubicBezTo>
                      <a:pt x="25" y="12"/>
                      <a:pt x="20" y="11"/>
                      <a:pt x="15" y="9"/>
                    </a:cubicBezTo>
                    <a:close/>
                    <a:moveTo>
                      <a:pt x="45" y="48"/>
                    </a:moveTo>
                    <a:cubicBezTo>
                      <a:pt x="45" y="48"/>
                      <a:pt x="45" y="48"/>
                      <a:pt x="45" y="48"/>
                    </a:cubicBezTo>
                    <a:cubicBezTo>
                      <a:pt x="31" y="48"/>
                      <a:pt x="31" y="48"/>
                      <a:pt x="31" y="48"/>
                    </a:cubicBezTo>
                    <a:cubicBezTo>
                      <a:pt x="31" y="14"/>
                      <a:pt x="31" y="14"/>
                      <a:pt x="31" y="14"/>
                    </a:cubicBezTo>
                    <a:cubicBezTo>
                      <a:pt x="33" y="14"/>
                      <a:pt x="35" y="14"/>
                      <a:pt x="37" y="14"/>
                    </a:cubicBezTo>
                    <a:cubicBezTo>
                      <a:pt x="39" y="25"/>
                      <a:pt x="45" y="35"/>
                      <a:pt x="47" y="37"/>
                    </a:cubicBezTo>
                    <a:cubicBezTo>
                      <a:pt x="45" y="48"/>
                      <a:pt x="45" y="48"/>
                      <a:pt x="45" y="48"/>
                    </a:cubicBezTo>
                    <a:close/>
                    <a:moveTo>
                      <a:pt x="56" y="56"/>
                    </a:moveTo>
                    <a:cubicBezTo>
                      <a:pt x="56" y="56"/>
                      <a:pt x="56" y="56"/>
                      <a:pt x="56" y="56"/>
                    </a:cubicBezTo>
                    <a:cubicBezTo>
                      <a:pt x="47" y="56"/>
                      <a:pt x="47" y="56"/>
                      <a:pt x="47" y="56"/>
                    </a:cubicBezTo>
                    <a:cubicBezTo>
                      <a:pt x="50" y="38"/>
                      <a:pt x="50" y="38"/>
                      <a:pt x="50" y="38"/>
                    </a:cubicBezTo>
                    <a:cubicBezTo>
                      <a:pt x="56" y="38"/>
                      <a:pt x="56" y="38"/>
                      <a:pt x="56" y="38"/>
                    </a:cubicBezTo>
                    <a:cubicBezTo>
                      <a:pt x="56" y="56"/>
                      <a:pt x="56" y="56"/>
                      <a:pt x="56" y="56"/>
                    </a:cubicBezTo>
                    <a:close/>
                    <a:moveTo>
                      <a:pt x="56" y="35"/>
                    </a:moveTo>
                    <a:cubicBezTo>
                      <a:pt x="56" y="35"/>
                      <a:pt x="56" y="35"/>
                      <a:pt x="56" y="35"/>
                    </a:cubicBezTo>
                    <a:cubicBezTo>
                      <a:pt x="49" y="35"/>
                      <a:pt x="49" y="35"/>
                      <a:pt x="49" y="35"/>
                    </a:cubicBezTo>
                    <a:cubicBezTo>
                      <a:pt x="48" y="33"/>
                      <a:pt x="42" y="24"/>
                      <a:pt x="40" y="13"/>
                    </a:cubicBezTo>
                    <a:cubicBezTo>
                      <a:pt x="42" y="13"/>
                      <a:pt x="44" y="12"/>
                      <a:pt x="45" y="11"/>
                    </a:cubicBezTo>
                    <a:cubicBezTo>
                      <a:pt x="49" y="10"/>
                      <a:pt x="53" y="8"/>
                      <a:pt x="56" y="5"/>
                    </a:cubicBezTo>
                    <a:cubicBezTo>
                      <a:pt x="56" y="35"/>
                      <a:pt x="56" y="35"/>
                      <a:pt x="56"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zh-CN" altLang="en-US" dirty="0">
                  <a:latin typeface="思源黑体旧字形 ExtraLight" panose="020B0200000000000000" pitchFamily="34" charset="-128"/>
                  <a:ea typeface="思源黑体旧字形 ExtraLight" panose="020B0200000000000000" pitchFamily="34" charset="-128"/>
                  <a:cs typeface="+mn-ea"/>
                  <a:sym typeface="思源黑体旧字形 ExtraLight" panose="020B0200000000000000" pitchFamily="34" charset="-128"/>
                </a:endParaRPr>
              </a:p>
            </p:txBody>
          </p:sp>
        </p:grpSp>
        <p:sp>
          <p:nvSpPr>
            <p:cNvPr id="34" name="矩形 33">
              <a:extLst>
                <a:ext uri="{FF2B5EF4-FFF2-40B4-BE49-F238E27FC236}">
                  <a16:creationId xmlns:a16="http://schemas.microsoft.com/office/drawing/2014/main" id="{BAEBA366-ADFA-4D8B-BA83-6022B9FDE532}"/>
                </a:ext>
              </a:extLst>
            </p:cNvPr>
            <p:cNvSpPr/>
            <p:nvPr/>
          </p:nvSpPr>
          <p:spPr>
            <a:xfrm>
              <a:off x="3226533" y="3918310"/>
              <a:ext cx="3639487" cy="497957"/>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将数据存储到本地</a:t>
              </a:r>
              <a:endPar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sp>
          <p:nvSpPr>
            <p:cNvPr id="37" name="矩形 36">
              <a:extLst>
                <a:ext uri="{FF2B5EF4-FFF2-40B4-BE49-F238E27FC236}">
                  <a16:creationId xmlns:a16="http://schemas.microsoft.com/office/drawing/2014/main" id="{A4E53EAF-609A-40DC-9627-4BFD1CC10CE9}"/>
                </a:ext>
              </a:extLst>
            </p:cNvPr>
            <p:cNvSpPr/>
            <p:nvPr/>
          </p:nvSpPr>
          <p:spPr>
            <a:xfrm>
              <a:off x="3226533" y="4827829"/>
              <a:ext cx="6714777" cy="941155"/>
            </a:xfrm>
            <a:prstGeom prst="rect">
              <a:avLst/>
            </a:prstGeom>
          </p:spPr>
          <p:txBody>
            <a:bodyPr wrap="square">
              <a:spAutoFit/>
              <a:scene3d>
                <a:camera prst="orthographicFront"/>
                <a:lightRig rig="threePt" dir="t"/>
              </a:scene3d>
              <a:sp3d contourW="12700"/>
            </a:bodyPr>
            <a:lstStyle/>
            <a:p>
              <a:pPr lvl="0" algn="just">
                <a:lnSpc>
                  <a:spcPct val="120000"/>
                </a:lnSpc>
                <a:defRPr/>
              </a:pPr>
              <a:r>
                <a:rPr lang="zh-CN" altLang="en-US" sz="24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设计查询接口，允许按照时间范围、地点等条件进行事件检索</a:t>
              </a:r>
              <a:endParaRPr kumimoji="0" lang="zh-CN" altLang="en-US" sz="2400" i="0" u="none" strike="noStrike" kern="1200" cap="none" spc="0" normalizeH="0" baseline="0" noProof="0" dirty="0">
                <a:ln>
                  <a:noFill/>
                </a:ln>
                <a:solidFill>
                  <a:schemeClr val="tx1">
                    <a:lumMod val="85000"/>
                    <a:lumOff val="15000"/>
                  </a:schemeClr>
                </a:solidFill>
                <a:effectLst/>
                <a:uLnTx/>
                <a:uFillTx/>
                <a:latin typeface="仓耳羽辰体-谷力 W04" panose="02020400000000000000" pitchFamily="18" charset="-122"/>
                <a:ea typeface="仓耳羽辰体-谷力 W04" panose="02020400000000000000" pitchFamily="18" charset="-122"/>
              </a:endParaRPr>
            </a:p>
          </p:txBody>
        </p:sp>
      </p:grpSp>
      <p:grpSp>
        <p:nvGrpSpPr>
          <p:cNvPr id="3" name="组合 2">
            <a:extLst>
              <a:ext uri="{FF2B5EF4-FFF2-40B4-BE49-F238E27FC236}">
                <a16:creationId xmlns:a16="http://schemas.microsoft.com/office/drawing/2014/main" id="{0AF3A8E7-88F2-41F2-8275-A35A2F301491}"/>
              </a:ext>
            </a:extLst>
          </p:cNvPr>
          <p:cNvGrpSpPr/>
          <p:nvPr/>
        </p:nvGrpSpPr>
        <p:grpSpPr>
          <a:xfrm>
            <a:off x="2289796" y="1653161"/>
            <a:ext cx="7944877" cy="4115823"/>
            <a:chOff x="2289796" y="1653161"/>
            <a:chExt cx="7944877" cy="4115823"/>
          </a:xfrm>
        </p:grpSpPr>
        <p:grpSp>
          <p:nvGrpSpPr>
            <p:cNvPr id="45" name="组合 44">
              <a:extLst>
                <a:ext uri="{FF2B5EF4-FFF2-40B4-BE49-F238E27FC236}">
                  <a16:creationId xmlns:a16="http://schemas.microsoft.com/office/drawing/2014/main" id="{F84A3A33-119C-4723-9587-34D47FA6748B}"/>
                </a:ext>
              </a:extLst>
            </p:cNvPr>
            <p:cNvGrpSpPr/>
            <p:nvPr/>
          </p:nvGrpSpPr>
          <p:grpSpPr>
            <a:xfrm>
              <a:off x="2289796" y="1653161"/>
              <a:ext cx="3099634" cy="4115823"/>
              <a:chOff x="933450" y="1742052"/>
              <a:chExt cx="3099634" cy="4115823"/>
            </a:xfrm>
          </p:grpSpPr>
          <p:sp>
            <p:nvSpPr>
              <p:cNvPr id="46" name="矩形 45">
                <a:extLst>
                  <a:ext uri="{FF2B5EF4-FFF2-40B4-BE49-F238E27FC236}">
                    <a16:creationId xmlns:a16="http://schemas.microsoft.com/office/drawing/2014/main" id="{2B404F80-3FAE-4CDE-92E3-BB1EA7D260CC}"/>
                  </a:ext>
                </a:extLst>
              </p:cNvPr>
              <p:cNvSpPr/>
              <p:nvPr/>
            </p:nvSpPr>
            <p:spPr>
              <a:xfrm>
                <a:off x="933450" y="1742052"/>
                <a:ext cx="3092867" cy="4115823"/>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47" name="矩形 46">
                <a:extLst>
                  <a:ext uri="{FF2B5EF4-FFF2-40B4-BE49-F238E27FC236}">
                    <a16:creationId xmlns:a16="http://schemas.microsoft.com/office/drawing/2014/main" id="{FA4A9A65-7519-42F3-91D8-913AD8519C04}"/>
                  </a:ext>
                </a:extLst>
              </p:cNvPr>
              <p:cNvSpPr/>
              <p:nvPr/>
            </p:nvSpPr>
            <p:spPr>
              <a:xfrm>
                <a:off x="937657" y="5158989"/>
                <a:ext cx="3095427" cy="698886"/>
              </a:xfrm>
              <a:prstGeom prst="rect">
                <a:avLst/>
              </a:prstGeom>
              <a:solidFill>
                <a:srgbClr val="465373"/>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49" name="Oval 14">
                <a:extLst>
                  <a:ext uri="{FF2B5EF4-FFF2-40B4-BE49-F238E27FC236}">
                    <a16:creationId xmlns:a16="http://schemas.microsoft.com/office/drawing/2014/main" id="{95105643-FC31-4C08-9567-7D4597101DA6}"/>
                  </a:ext>
                </a:extLst>
              </p:cNvPr>
              <p:cNvSpPr/>
              <p:nvPr/>
            </p:nvSpPr>
            <p:spPr>
              <a:xfrm>
                <a:off x="2016789" y="2134010"/>
                <a:ext cx="873771" cy="873771"/>
              </a:xfrm>
              <a:prstGeom prst="ellipse">
                <a:avLst/>
              </a:prstGeom>
              <a:solidFill>
                <a:schemeClr val="bg1"/>
              </a:solidFill>
              <a:ln>
                <a:noFill/>
              </a:ln>
              <a:effectLst>
                <a:outerShdw blurRad="3810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50" name="Shape 2540">
                <a:extLst>
                  <a:ext uri="{FF2B5EF4-FFF2-40B4-BE49-F238E27FC236}">
                    <a16:creationId xmlns:a16="http://schemas.microsoft.com/office/drawing/2014/main" id="{A95BC5EA-24BA-4AB3-9430-08E8790925A4}"/>
                  </a:ext>
                </a:extLst>
              </p:cNvPr>
              <p:cNvSpPr/>
              <p:nvPr/>
            </p:nvSpPr>
            <p:spPr>
              <a:xfrm>
                <a:off x="2193725" y="2310946"/>
                <a:ext cx="519899" cy="519899"/>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465373"/>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仓耳羽辰体-谷力 W04" panose="02020400000000000000" pitchFamily="18" charset="-122"/>
                  <a:ea typeface="仓耳羽辰体-谷力 W04" panose="02020400000000000000" pitchFamily="18" charset="-122"/>
                  <a:sym typeface="思源黑体 CN Normal" panose="020B0400000000000000" pitchFamily="34" charset="-122"/>
                </a:endParaRPr>
              </a:p>
            </p:txBody>
          </p:sp>
          <p:sp>
            <p:nvSpPr>
              <p:cNvPr id="52" name="TextBox 21">
                <a:extLst>
                  <a:ext uri="{FF2B5EF4-FFF2-40B4-BE49-F238E27FC236}">
                    <a16:creationId xmlns:a16="http://schemas.microsoft.com/office/drawing/2014/main" id="{BCF2E133-240C-408A-AAFF-41FFB96115DF}"/>
                  </a:ext>
                </a:extLst>
              </p:cNvPr>
              <p:cNvSpPr txBox="1"/>
              <p:nvPr/>
            </p:nvSpPr>
            <p:spPr>
              <a:xfrm>
                <a:off x="1228714" y="3429581"/>
                <a:ext cx="2509084" cy="1015663"/>
              </a:xfrm>
              <a:prstGeom prst="rect">
                <a:avLst/>
              </a:prstGeom>
              <a:noFill/>
            </p:spPr>
            <p:txBody>
              <a:bodyPr wrap="square" rtlCol="0">
                <a:spAutoFit/>
              </a:bodyPr>
              <a:lstStyle/>
              <a:p>
                <a:pPr algn="ctr"/>
                <a:r>
                  <a:rPr lang="zh-CN" altLang="en-US" sz="6000" b="1" dirty="0">
                    <a:solidFill>
                      <a:schemeClr val="tx1">
                        <a:lumMod val="85000"/>
                        <a:lumOff val="15000"/>
                      </a:schemeClr>
                    </a:solidFill>
                    <a:latin typeface="汉仪全唐诗简" panose="00020600040101010101" pitchFamily="18" charset="-122"/>
                    <a:ea typeface="汉仪全唐诗简" panose="00020600040101010101" pitchFamily="18" charset="-122"/>
                    <a:sym typeface="思源黑体 CN Normal" panose="020B0400000000000000" pitchFamily="34" charset="-122"/>
                  </a:rPr>
                  <a:t>下载</a:t>
                </a:r>
                <a:endParaRPr lang="en-US" sz="6000" b="1" dirty="0">
                  <a:solidFill>
                    <a:schemeClr val="tx1">
                      <a:lumMod val="85000"/>
                      <a:lumOff val="15000"/>
                    </a:schemeClr>
                  </a:solidFill>
                  <a:latin typeface="汉仪全唐诗简" panose="00020600040101010101" pitchFamily="18" charset="-122"/>
                  <a:ea typeface="汉仪全唐诗简" panose="00020600040101010101" pitchFamily="18" charset="-122"/>
                  <a:sym typeface="思源黑体 CN Normal" panose="020B0400000000000000" pitchFamily="34" charset="-122"/>
                </a:endParaRPr>
              </a:p>
            </p:txBody>
          </p:sp>
        </p:grpSp>
        <p:grpSp>
          <p:nvGrpSpPr>
            <p:cNvPr id="53" name="组合 52">
              <a:extLst>
                <a:ext uri="{FF2B5EF4-FFF2-40B4-BE49-F238E27FC236}">
                  <a16:creationId xmlns:a16="http://schemas.microsoft.com/office/drawing/2014/main" id="{8AF10C94-ECE9-41DB-B8C6-6A468BED57DD}"/>
                </a:ext>
              </a:extLst>
            </p:cNvPr>
            <p:cNvGrpSpPr/>
            <p:nvPr/>
          </p:nvGrpSpPr>
          <p:grpSpPr>
            <a:xfrm>
              <a:off x="7169399" y="1664617"/>
              <a:ext cx="3065274" cy="4089865"/>
              <a:chOff x="8260183" y="1776830"/>
              <a:chExt cx="3065274" cy="4089865"/>
            </a:xfrm>
          </p:grpSpPr>
          <p:sp>
            <p:nvSpPr>
              <p:cNvPr id="54" name="矩形 53">
                <a:extLst>
                  <a:ext uri="{FF2B5EF4-FFF2-40B4-BE49-F238E27FC236}">
                    <a16:creationId xmlns:a16="http://schemas.microsoft.com/office/drawing/2014/main" id="{F019CE2F-1B1B-499F-9AD8-A508AA74FEAF}"/>
                  </a:ext>
                </a:extLst>
              </p:cNvPr>
              <p:cNvSpPr/>
              <p:nvPr/>
            </p:nvSpPr>
            <p:spPr>
              <a:xfrm>
                <a:off x="8289983" y="1776830"/>
                <a:ext cx="3035474" cy="4081046"/>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55" name="Oval 18">
                <a:extLst>
                  <a:ext uri="{FF2B5EF4-FFF2-40B4-BE49-F238E27FC236}">
                    <a16:creationId xmlns:a16="http://schemas.microsoft.com/office/drawing/2014/main" id="{D5C98BCA-3BAF-48F2-89C6-5D7F2EE79EC0}"/>
                  </a:ext>
                </a:extLst>
              </p:cNvPr>
              <p:cNvSpPr/>
              <p:nvPr/>
            </p:nvSpPr>
            <p:spPr>
              <a:xfrm>
                <a:off x="9363305" y="2134010"/>
                <a:ext cx="873771" cy="873771"/>
              </a:xfrm>
              <a:prstGeom prst="ellipse">
                <a:avLst/>
              </a:prstGeom>
              <a:solidFill>
                <a:schemeClr val="bg1"/>
              </a:solidFill>
              <a:ln>
                <a:noFill/>
              </a:ln>
              <a:effectLst>
                <a:outerShdw blurRad="3810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56" name="Shape 2540">
                <a:extLst>
                  <a:ext uri="{FF2B5EF4-FFF2-40B4-BE49-F238E27FC236}">
                    <a16:creationId xmlns:a16="http://schemas.microsoft.com/office/drawing/2014/main" id="{BE005E80-C812-44A4-9565-3417D30643EE}"/>
                  </a:ext>
                </a:extLst>
              </p:cNvPr>
              <p:cNvSpPr/>
              <p:nvPr/>
            </p:nvSpPr>
            <p:spPr>
              <a:xfrm>
                <a:off x="9540241" y="2310946"/>
                <a:ext cx="519899" cy="519899"/>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rgbClr val="465373"/>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仓耳羽辰体-谷力 W04" panose="02020400000000000000" pitchFamily="18" charset="-122"/>
                  <a:ea typeface="仓耳羽辰体-谷力 W04" panose="02020400000000000000" pitchFamily="18" charset="-122"/>
                  <a:sym typeface="思源黑体 CN Normal" panose="020B0400000000000000" pitchFamily="34" charset="-122"/>
                </a:endParaRPr>
              </a:p>
            </p:txBody>
          </p:sp>
          <p:sp>
            <p:nvSpPr>
              <p:cNvPr id="58" name="TextBox 23">
                <a:extLst>
                  <a:ext uri="{FF2B5EF4-FFF2-40B4-BE49-F238E27FC236}">
                    <a16:creationId xmlns:a16="http://schemas.microsoft.com/office/drawing/2014/main" id="{6B626F68-4511-47D6-ABA7-6C628AFD4DE8}"/>
                  </a:ext>
                </a:extLst>
              </p:cNvPr>
              <p:cNvSpPr txBox="1"/>
              <p:nvPr/>
            </p:nvSpPr>
            <p:spPr>
              <a:xfrm>
                <a:off x="8553178" y="3448068"/>
                <a:ext cx="2509084" cy="1015663"/>
              </a:xfrm>
              <a:prstGeom prst="rect">
                <a:avLst/>
              </a:prstGeom>
              <a:noFill/>
            </p:spPr>
            <p:txBody>
              <a:bodyPr wrap="square" rtlCol="0">
                <a:spAutoFit/>
              </a:bodyPr>
              <a:lstStyle/>
              <a:p>
                <a:pPr algn="ctr"/>
                <a:r>
                  <a:rPr lang="zh-CN" altLang="en-US" sz="6000" b="1" dirty="0">
                    <a:solidFill>
                      <a:schemeClr val="tx1">
                        <a:lumMod val="85000"/>
                        <a:lumOff val="15000"/>
                      </a:schemeClr>
                    </a:solidFill>
                    <a:latin typeface="汉仪全唐诗简" panose="00020600040101010101" pitchFamily="18" charset="-122"/>
                    <a:ea typeface="汉仪全唐诗简" panose="00020600040101010101" pitchFamily="18" charset="-122"/>
                    <a:sym typeface="思源黑体 CN Normal" panose="020B0400000000000000" pitchFamily="34" charset="-122"/>
                  </a:rPr>
                  <a:t>查询</a:t>
                </a:r>
                <a:endParaRPr lang="en-US" sz="6000" b="1" dirty="0">
                  <a:solidFill>
                    <a:schemeClr val="tx1">
                      <a:lumMod val="85000"/>
                      <a:lumOff val="15000"/>
                    </a:schemeClr>
                  </a:solidFill>
                  <a:latin typeface="汉仪全唐诗简" panose="00020600040101010101" pitchFamily="18" charset="-122"/>
                  <a:ea typeface="汉仪全唐诗简" panose="00020600040101010101" pitchFamily="18" charset="-122"/>
                  <a:sym typeface="思源黑体 CN Normal" panose="020B0400000000000000" pitchFamily="34" charset="-122"/>
                </a:endParaRPr>
              </a:p>
            </p:txBody>
          </p:sp>
          <p:sp>
            <p:nvSpPr>
              <p:cNvPr id="59" name="矩形 58">
                <a:extLst>
                  <a:ext uri="{FF2B5EF4-FFF2-40B4-BE49-F238E27FC236}">
                    <a16:creationId xmlns:a16="http://schemas.microsoft.com/office/drawing/2014/main" id="{30564474-B822-4785-AB99-839FB428538E}"/>
                  </a:ext>
                </a:extLst>
              </p:cNvPr>
              <p:cNvSpPr/>
              <p:nvPr/>
            </p:nvSpPr>
            <p:spPr>
              <a:xfrm>
                <a:off x="8260183" y="5167809"/>
                <a:ext cx="3061066" cy="698886"/>
              </a:xfrm>
              <a:prstGeom prst="rect">
                <a:avLst/>
              </a:prstGeom>
              <a:solidFill>
                <a:srgbClr val="465373"/>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grpSp>
    </p:spTree>
    <p:extLst>
      <p:ext uri="{BB962C8B-B14F-4D97-AF65-F5344CB8AC3E}">
        <p14:creationId xmlns:p14="http://schemas.microsoft.com/office/powerpoint/2010/main" val="169768035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FFB394-EA40-447C-804F-88943A881DD1}"/>
              </a:ext>
            </a:extLst>
          </p:cNvPr>
          <p:cNvSpPr/>
          <p:nvPr/>
        </p:nvSpPr>
        <p:spPr>
          <a:xfrm>
            <a:off x="3483428" y="1736271"/>
            <a:ext cx="8098640" cy="3546928"/>
          </a:xfrm>
          <a:prstGeom prst="rect">
            <a:avLst/>
          </a:prstGeom>
          <a:solidFill>
            <a:schemeClr val="bg1"/>
          </a:solidFill>
          <a:ln>
            <a:noFill/>
          </a:ln>
          <a:effectLst>
            <a:outerShdw blurRad="342900" dist="38100" dir="8100000" sx="101000" sy="101000" algn="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仓耳明楷 W03" panose="00000500000000000000" pitchFamily="2" charset="-122"/>
              <a:ea typeface="仓耳明楷 W03" panose="00000500000000000000" pitchFamily="2" charset="-122"/>
            </a:endParaRPr>
          </a:p>
        </p:txBody>
      </p:sp>
      <p:grpSp>
        <p:nvGrpSpPr>
          <p:cNvPr id="2" name="组合 1">
            <a:extLst>
              <a:ext uri="{FF2B5EF4-FFF2-40B4-BE49-F238E27FC236}">
                <a16:creationId xmlns:a16="http://schemas.microsoft.com/office/drawing/2014/main" id="{19F6C132-E7A9-43D3-9DE2-4ECF0E5E0CF5}"/>
              </a:ext>
            </a:extLst>
          </p:cNvPr>
          <p:cNvGrpSpPr/>
          <p:nvPr/>
        </p:nvGrpSpPr>
        <p:grpSpPr>
          <a:xfrm>
            <a:off x="691240" y="1736271"/>
            <a:ext cx="2503547" cy="3546928"/>
            <a:chOff x="691240" y="1736271"/>
            <a:chExt cx="2503547" cy="3546928"/>
          </a:xfrm>
        </p:grpSpPr>
        <p:sp>
          <p:nvSpPr>
            <p:cNvPr id="5" name="矩形 4">
              <a:extLst>
                <a:ext uri="{FF2B5EF4-FFF2-40B4-BE49-F238E27FC236}">
                  <a16:creationId xmlns:a16="http://schemas.microsoft.com/office/drawing/2014/main" id="{AB88102A-264C-49C1-93BC-876A7E8AFB42}"/>
                </a:ext>
              </a:extLst>
            </p:cNvPr>
            <p:cNvSpPr/>
            <p:nvPr/>
          </p:nvSpPr>
          <p:spPr>
            <a:xfrm>
              <a:off x="691240" y="1736271"/>
              <a:ext cx="2503547" cy="3546928"/>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7" name="矩形 6">
              <a:extLst>
                <a:ext uri="{FF2B5EF4-FFF2-40B4-BE49-F238E27FC236}">
                  <a16:creationId xmlns:a16="http://schemas.microsoft.com/office/drawing/2014/main" id="{BF84B152-238D-4F1A-9A5A-CA6B3F0C2B3A}"/>
                </a:ext>
              </a:extLst>
            </p:cNvPr>
            <p:cNvSpPr/>
            <p:nvPr/>
          </p:nvSpPr>
          <p:spPr>
            <a:xfrm>
              <a:off x="691240" y="4768909"/>
              <a:ext cx="2503547" cy="51429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4128F4D-6BAE-4A23-8164-8D2EF7D5938B}"/>
                </a:ext>
              </a:extLst>
            </p:cNvPr>
            <p:cNvGrpSpPr/>
            <p:nvPr/>
          </p:nvGrpSpPr>
          <p:grpSpPr>
            <a:xfrm>
              <a:off x="1624766" y="4969176"/>
              <a:ext cx="636494" cy="113755"/>
              <a:chOff x="9568060" y="4967253"/>
              <a:chExt cx="636494" cy="113755"/>
            </a:xfrm>
            <a:solidFill>
              <a:srgbClr val="ECD2A9"/>
            </a:solidFill>
          </p:grpSpPr>
          <p:sp>
            <p:nvSpPr>
              <p:cNvPr id="9" name="椭圆 8">
                <a:extLst>
                  <a:ext uri="{FF2B5EF4-FFF2-40B4-BE49-F238E27FC236}">
                    <a16:creationId xmlns:a16="http://schemas.microsoft.com/office/drawing/2014/main" id="{632675C7-1A25-4DC6-A1AC-6378E93A0E4B}"/>
                  </a:ext>
                </a:extLst>
              </p:cNvPr>
              <p:cNvSpPr/>
              <p:nvPr/>
            </p:nvSpPr>
            <p:spPr>
              <a:xfrm>
                <a:off x="9831575" y="4967253"/>
                <a:ext cx="113755" cy="1137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0" name="椭圆 9">
                <a:extLst>
                  <a:ext uri="{FF2B5EF4-FFF2-40B4-BE49-F238E27FC236}">
                    <a16:creationId xmlns:a16="http://schemas.microsoft.com/office/drawing/2014/main" id="{DF9958AA-7691-46DF-9C53-F4B84E7CD972}"/>
                  </a:ext>
                </a:extLst>
              </p:cNvPr>
              <p:cNvSpPr/>
              <p:nvPr/>
            </p:nvSpPr>
            <p:spPr>
              <a:xfrm>
                <a:off x="9568060"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1" name="椭圆 10">
                <a:extLst>
                  <a:ext uri="{FF2B5EF4-FFF2-40B4-BE49-F238E27FC236}">
                    <a16:creationId xmlns:a16="http://schemas.microsoft.com/office/drawing/2014/main" id="{F88D3E40-DC3D-43D1-8D55-6AC50BCE044A}"/>
                  </a:ext>
                </a:extLst>
              </p:cNvPr>
              <p:cNvSpPr/>
              <p:nvPr/>
            </p:nvSpPr>
            <p:spPr>
              <a:xfrm>
                <a:off x="10090799"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sp>
          <p:nvSpPr>
            <p:cNvPr id="12" name="文本框 11">
              <a:extLst>
                <a:ext uri="{FF2B5EF4-FFF2-40B4-BE49-F238E27FC236}">
                  <a16:creationId xmlns:a16="http://schemas.microsoft.com/office/drawing/2014/main" id="{71B59E84-6460-43CC-A76C-FE94376E791A}"/>
                </a:ext>
              </a:extLst>
            </p:cNvPr>
            <p:cNvSpPr txBox="1"/>
            <p:nvPr/>
          </p:nvSpPr>
          <p:spPr>
            <a:xfrm>
              <a:off x="1348600" y="2590871"/>
              <a:ext cx="1303558" cy="1323439"/>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rPr>
                <a:t>03</a:t>
              </a:r>
              <a:endParaRPr kumimoji="0" lang="zh-CN" altLang="en-US" sz="44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endParaRPr>
            </a:p>
          </p:txBody>
        </p:sp>
      </p:grpSp>
      <p:pic>
        <p:nvPicPr>
          <p:cNvPr id="17" name="图片 16">
            <a:extLst>
              <a:ext uri="{FF2B5EF4-FFF2-40B4-BE49-F238E27FC236}">
                <a16:creationId xmlns:a16="http://schemas.microsoft.com/office/drawing/2014/main" id="{6762A470-1561-48F5-B9E9-A2BCA1FE5678}"/>
              </a:ext>
            </a:extLst>
          </p:cNvPr>
          <p:cNvPicPr>
            <a:picLocks noChangeAspect="1"/>
          </p:cNvPicPr>
          <p:nvPr/>
        </p:nvPicPr>
        <p:blipFill>
          <a:blip r:embed="rId3"/>
          <a:stretch>
            <a:fillRect/>
          </a:stretch>
        </p:blipFill>
        <p:spPr>
          <a:xfrm>
            <a:off x="10452795" y="1736271"/>
            <a:ext cx="1129273" cy="3546928"/>
          </a:xfrm>
          <a:prstGeom prst="rect">
            <a:avLst/>
          </a:prstGeom>
        </p:spPr>
      </p:pic>
      <p:sp>
        <p:nvSpPr>
          <p:cNvPr id="18" name="文本框 17">
            <a:extLst>
              <a:ext uri="{FF2B5EF4-FFF2-40B4-BE49-F238E27FC236}">
                <a16:creationId xmlns:a16="http://schemas.microsoft.com/office/drawing/2014/main" id="{BDF7A800-C34C-4D1F-98DA-2019BBDAC019}"/>
              </a:ext>
            </a:extLst>
          </p:cNvPr>
          <p:cNvSpPr txBox="1"/>
          <p:nvPr/>
        </p:nvSpPr>
        <p:spPr>
          <a:xfrm>
            <a:off x="4353831" y="2765973"/>
            <a:ext cx="1756452" cy="646331"/>
          </a:xfrm>
          <a:prstGeom prst="rect">
            <a:avLst/>
          </a:prstGeom>
          <a:noFill/>
        </p:spPr>
        <p:txBody>
          <a:bodyPr wrap="square" rtlCol="0">
            <a:spAutoFit/>
          </a:bodyPr>
          <a:lstStyle/>
          <a:p>
            <a:pPr lvl="0">
              <a:defRPr/>
            </a:pPr>
            <a:r>
              <a:rPr lang="en-US" altLang="zh-CN"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THREE</a:t>
            </a:r>
            <a:endParaRPr lang="zh-CN" altLang="en-US"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endParaRPr>
          </a:p>
        </p:txBody>
      </p:sp>
      <p:sp>
        <p:nvSpPr>
          <p:cNvPr id="19" name="文本框 18">
            <a:extLst>
              <a:ext uri="{FF2B5EF4-FFF2-40B4-BE49-F238E27FC236}">
                <a16:creationId xmlns:a16="http://schemas.microsoft.com/office/drawing/2014/main" id="{7A54E469-D8D7-446C-B726-6C52CA09F67D}"/>
              </a:ext>
            </a:extLst>
          </p:cNvPr>
          <p:cNvSpPr txBox="1"/>
          <p:nvPr/>
        </p:nvSpPr>
        <p:spPr>
          <a:xfrm>
            <a:off x="4358261" y="3394986"/>
            <a:ext cx="2540080" cy="646331"/>
          </a:xfrm>
          <a:prstGeom prst="rect">
            <a:avLst/>
          </a:prstGeom>
          <a:noFill/>
        </p:spPr>
        <p:txBody>
          <a:bodyPr wrap="square" rtlCol="0">
            <a:spAutoFit/>
          </a:bodyPr>
          <a:lstStyle/>
          <a:p>
            <a:pPr lvl="0">
              <a:defRPr/>
            </a:pPr>
            <a:r>
              <a:rPr lang="zh-CN" altLang="en-US"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解决思路</a:t>
            </a:r>
            <a:endParaRPr lang="zh-CN" altLang="en-US" sz="36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endParaRPr>
          </a:p>
        </p:txBody>
      </p:sp>
      <p:sp>
        <p:nvSpPr>
          <p:cNvPr id="20" name="矩形 19">
            <a:extLst>
              <a:ext uri="{FF2B5EF4-FFF2-40B4-BE49-F238E27FC236}">
                <a16:creationId xmlns:a16="http://schemas.microsoft.com/office/drawing/2014/main" id="{52DE2327-088A-447A-92E5-7C203BE81328}"/>
              </a:ext>
            </a:extLst>
          </p:cNvPr>
          <p:cNvSpPr/>
          <p:nvPr/>
        </p:nvSpPr>
        <p:spPr>
          <a:xfrm>
            <a:off x="4353830" y="3992752"/>
            <a:ext cx="4648199" cy="535981"/>
          </a:xfrm>
          <a:prstGeom prst="rect">
            <a:avLst/>
          </a:prstGeom>
        </p:spPr>
        <p:txBody>
          <a:bodyPr wrap="square">
            <a:spAutoFit/>
          </a:bodyPr>
          <a:lstStyle/>
          <a:p>
            <a:pPr>
              <a:lnSpc>
                <a:spcPts val="1800"/>
              </a:lnSpc>
            </a:pPr>
            <a:r>
              <a:rPr lang="en-US" altLang="zh-CN" sz="1200" dirty="0">
                <a:effectLst/>
                <a:latin typeface="仓耳羽辰体-谷力 W04" panose="02020400000000000000" pitchFamily="18" charset="-122"/>
                <a:ea typeface="仓耳羽辰体-谷力 W04" panose="02020400000000000000" pitchFamily="18" charset="-122"/>
              </a:rPr>
              <a:t>The purpose of life is to live it, to taste experience to the utmost, to reach out eagerly and without fear for newer and richer experience.</a:t>
            </a:r>
            <a:endParaRPr lang="zh-CN" altLang="en-US" sz="1200" dirty="0">
              <a:latin typeface="仓耳羽辰体-谷力 W04" panose="02020400000000000000" pitchFamily="18" charset="-122"/>
              <a:ea typeface="仓耳羽辰体-谷力 W04" panose="02020400000000000000" pitchFamily="18" charset="-122"/>
            </a:endParaRPr>
          </a:p>
        </p:txBody>
      </p:sp>
    </p:spTree>
    <p:extLst>
      <p:ext uri="{BB962C8B-B14F-4D97-AF65-F5344CB8AC3E}">
        <p14:creationId xmlns:p14="http://schemas.microsoft.com/office/powerpoint/2010/main" val="855992662"/>
      </p:ext>
    </p:extLst>
  </p:cSld>
  <p:clrMapOvr>
    <a:masterClrMapping/>
  </p:clrMapOvr>
  <mc:AlternateContent xmlns:mc="http://schemas.openxmlformats.org/markup-compatibility/2006" xmlns:p14="http://schemas.microsoft.com/office/powerpoint/2010/main">
    <mc:Choice Requires="p14">
      <p:transition spd="slow" p14:dur="1750" advClick="0" advTm="0">
        <p14:window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
                                          </p:val>
                                        </p:tav>
                                        <p:tav tm="100000">
                                          <p:val>
                                            <p:strVal val="#ppt_w"/>
                                          </p:val>
                                        </p:tav>
                                      </p:tavLst>
                                    </p:anim>
                                    <p:anim calcmode="lin" valueType="num">
                                      <p:cBhvr>
                                        <p:cTn id="14" dur="750" fill="hold"/>
                                        <p:tgtEl>
                                          <p:spTgt spid="6"/>
                                        </p:tgtEl>
                                        <p:attrNameLst>
                                          <p:attrName>ppt_h</p:attrName>
                                        </p:attrNameLst>
                                      </p:cBhvr>
                                      <p:tavLst>
                                        <p:tav tm="0">
                                          <p:val>
                                            <p:fltVal val="0"/>
                                          </p:val>
                                        </p:tav>
                                        <p:tav tm="100000">
                                          <p:val>
                                            <p:strVal val="#ppt_h"/>
                                          </p:val>
                                        </p:tav>
                                      </p:tavLst>
                                    </p:anim>
                                    <p:animEffect transition="in" filter="fade">
                                      <p:cBhvr>
                                        <p:cTn id="15" dur="75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750"/>
                                        <p:tgtEl>
                                          <p:spTgt spid="17"/>
                                        </p:tgtEl>
                                      </p:cBhvr>
                                    </p:animEffect>
                                  </p:childTnLst>
                                </p:cTn>
                              </p:par>
                            </p:childTnLst>
                          </p:cTn>
                        </p:par>
                        <p:par>
                          <p:cTn id="20" fill="hold">
                            <p:stCondLst>
                              <p:cond delay="225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750" fill="hold"/>
                                        <p:tgtEl>
                                          <p:spTgt spid="18"/>
                                        </p:tgtEl>
                                        <p:attrNameLst>
                                          <p:attrName>ppt_w</p:attrName>
                                        </p:attrNameLst>
                                      </p:cBhvr>
                                      <p:tavLst>
                                        <p:tav tm="0">
                                          <p:val>
                                            <p:fltVal val="0"/>
                                          </p:val>
                                        </p:tav>
                                        <p:tav tm="100000">
                                          <p:val>
                                            <p:strVal val="#ppt_w"/>
                                          </p:val>
                                        </p:tav>
                                      </p:tavLst>
                                    </p:anim>
                                    <p:anim calcmode="lin" valueType="num">
                                      <p:cBhvr>
                                        <p:cTn id="24" dur="750" fill="hold"/>
                                        <p:tgtEl>
                                          <p:spTgt spid="18"/>
                                        </p:tgtEl>
                                        <p:attrNameLst>
                                          <p:attrName>ppt_h</p:attrName>
                                        </p:attrNameLst>
                                      </p:cBhvr>
                                      <p:tavLst>
                                        <p:tav tm="0">
                                          <p:val>
                                            <p:fltVal val="0"/>
                                          </p:val>
                                        </p:tav>
                                        <p:tav tm="100000">
                                          <p:val>
                                            <p:strVal val="#ppt_h"/>
                                          </p:val>
                                        </p:tav>
                                      </p:tavLst>
                                    </p:anim>
                                    <p:animEffect transition="in" filter="fade">
                                      <p:cBhvr>
                                        <p:cTn id="25" dur="750"/>
                                        <p:tgtEl>
                                          <p:spTgt spid="18"/>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750"/>
                                        <p:tgtEl>
                                          <p:spTgt spid="19"/>
                                        </p:tgtEl>
                                      </p:cBhvr>
                                    </p:animEffect>
                                  </p:childTnLst>
                                </p:cTn>
                              </p:par>
                            </p:childTnLst>
                          </p:cTn>
                        </p:par>
                        <p:par>
                          <p:cTn id="30" fill="hold">
                            <p:stCondLst>
                              <p:cond delay="3750"/>
                            </p:stCondLst>
                            <p:childTnLst>
                              <p:par>
                                <p:cTn id="31" presetID="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750" fill="hold"/>
                                        <p:tgtEl>
                                          <p:spTgt spid="20"/>
                                        </p:tgtEl>
                                        <p:attrNameLst>
                                          <p:attrName>ppt_x</p:attrName>
                                        </p:attrNameLst>
                                      </p:cBhvr>
                                      <p:tavLst>
                                        <p:tav tm="0">
                                          <p:val>
                                            <p:strVal val="#ppt_x"/>
                                          </p:val>
                                        </p:tav>
                                        <p:tav tm="100000">
                                          <p:val>
                                            <p:strVal val="#ppt_x"/>
                                          </p:val>
                                        </p:tav>
                                      </p:tavLst>
                                    </p:anim>
                                    <p:anim calcmode="lin" valueType="num">
                                      <p:cBhvr additive="base">
                                        <p:cTn id="34"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形状 24">
            <a:extLst>
              <a:ext uri="{FF2B5EF4-FFF2-40B4-BE49-F238E27FC236}">
                <a16:creationId xmlns:a16="http://schemas.microsoft.com/office/drawing/2014/main" id="{8FD34A6C-E455-4A42-BE49-D41E8CEBDEE7}"/>
              </a:ext>
            </a:extLst>
          </p:cNvPr>
          <p:cNvSpPr/>
          <p:nvPr/>
        </p:nvSpPr>
        <p:spPr>
          <a:xfrm>
            <a:off x="3532101" y="424902"/>
            <a:ext cx="5903257" cy="6463322"/>
          </a:xfrm>
          <a:custGeom>
            <a:avLst/>
            <a:gdLst>
              <a:gd name="connsiteX0" fmla="*/ 0 w 5903257"/>
              <a:gd name="connsiteY0" fmla="*/ 6163074 h 7034514"/>
              <a:gd name="connsiteX1" fmla="*/ 1487606 w 5903257"/>
              <a:gd name="connsiteY1" fmla="*/ 6531564 h 7034514"/>
              <a:gd name="connsiteX2" fmla="*/ 4162567 w 5903257"/>
              <a:gd name="connsiteY2" fmla="*/ 171707 h 7034514"/>
              <a:gd name="connsiteX3" fmla="*/ 5759355 w 5903257"/>
              <a:gd name="connsiteY3" fmla="*/ 1809438 h 7034514"/>
              <a:gd name="connsiteX4" fmla="*/ 5827594 w 5903257"/>
              <a:gd name="connsiteY4" fmla="*/ 1768495 h 7034514"/>
              <a:gd name="connsiteX5" fmla="*/ 5759355 w 5903257"/>
              <a:gd name="connsiteY5" fmla="*/ 1864030 h 703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3257" h="7034514">
                <a:moveTo>
                  <a:pt x="0" y="6163074"/>
                </a:moveTo>
                <a:cubicBezTo>
                  <a:pt x="396922" y="6846599"/>
                  <a:pt x="793845" y="7530125"/>
                  <a:pt x="1487606" y="6531564"/>
                </a:cubicBezTo>
                <a:cubicBezTo>
                  <a:pt x="2181367" y="5533003"/>
                  <a:pt x="3450609" y="958728"/>
                  <a:pt x="4162567" y="171707"/>
                </a:cubicBezTo>
                <a:cubicBezTo>
                  <a:pt x="4874525" y="-615314"/>
                  <a:pt x="5481851" y="1543307"/>
                  <a:pt x="5759355" y="1809438"/>
                </a:cubicBezTo>
                <a:cubicBezTo>
                  <a:pt x="6036859" y="2075569"/>
                  <a:pt x="5827594" y="1759396"/>
                  <a:pt x="5827594" y="1768495"/>
                </a:cubicBezTo>
                <a:cubicBezTo>
                  <a:pt x="5827594" y="1777594"/>
                  <a:pt x="5793474" y="1820812"/>
                  <a:pt x="5759355" y="186403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6B330FD-F756-4D5B-8C33-3395CB0041F9}"/>
              </a:ext>
            </a:extLst>
          </p:cNvPr>
          <p:cNvSpPr/>
          <p:nvPr/>
        </p:nvSpPr>
        <p:spPr>
          <a:xfrm>
            <a:off x="565128" y="289059"/>
            <a:ext cx="220795" cy="52322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D1C205-49A9-4919-A77D-AA9FDB850989}"/>
              </a:ext>
            </a:extLst>
          </p:cNvPr>
          <p:cNvSpPr txBox="1"/>
          <p:nvPr/>
        </p:nvSpPr>
        <p:spPr>
          <a:xfrm>
            <a:off x="875810" y="382650"/>
            <a:ext cx="4562463" cy="523220"/>
          </a:xfrm>
          <a:prstGeom prst="rect">
            <a:avLst/>
          </a:prstGeom>
          <a:noFill/>
        </p:spPr>
        <p:txBody>
          <a:bodyPr wrap="square" rtlCol="0">
            <a:spAutoFit/>
          </a:bodyPr>
          <a:lstStyle/>
          <a:p>
            <a:pPr lvl="0">
              <a:defRPr/>
            </a:pPr>
            <a:r>
              <a:rPr lang="en-US" altLang="zh-CN"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THREE</a:t>
            </a:r>
            <a:r>
              <a:rPr lang="zh-CN" altLang="en-US" sz="28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解决思路</a:t>
            </a:r>
          </a:p>
        </p:txBody>
      </p:sp>
      <p:sp>
        <p:nvSpPr>
          <p:cNvPr id="10" name="矩形: 圆角 1">
            <a:extLst>
              <a:ext uri="{FF2B5EF4-FFF2-40B4-BE49-F238E27FC236}">
                <a16:creationId xmlns:a16="http://schemas.microsoft.com/office/drawing/2014/main" id="{C6EFF02C-A2DF-4D10-BAE6-989BDED93FA7}"/>
              </a:ext>
            </a:extLst>
          </p:cNvPr>
          <p:cNvSpPr>
            <a:spLocks noChangeArrowheads="1"/>
          </p:cNvSpPr>
          <p:nvPr/>
        </p:nvSpPr>
        <p:spPr bwMode="auto">
          <a:xfrm>
            <a:off x="2756642" y="944832"/>
            <a:ext cx="1324168" cy="641985"/>
          </a:xfrm>
          <a:prstGeom prst="roundRect">
            <a:avLst>
              <a:gd name="adj" fmla="val 16667"/>
            </a:avLst>
          </a:pr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effectLst/>
                <a:latin typeface="汉仪全唐诗简" panose="00020600040101010101" pitchFamily="18" charset="-122"/>
                <a:ea typeface="汉仪全唐诗简" panose="00020600040101010101" pitchFamily="18" charset="-122"/>
                <a:cs typeface="Times New Roman" panose="02020603050405020304" pitchFamily="18" charset="0"/>
              </a:rPr>
              <a:t>下载</a:t>
            </a:r>
            <a:endParaRPr kumimoji="0" lang="zh-CN" altLang="zh-CN" sz="4400" b="1" i="0" u="none" strike="noStrike" cap="none" normalizeH="0" baseline="0" dirty="0">
              <a:ln>
                <a:noFill/>
              </a:ln>
              <a:effectLst/>
              <a:latin typeface="汉仪全唐诗简" panose="00020600040101010101" pitchFamily="18" charset="-122"/>
              <a:ea typeface="汉仪全唐诗简" panose="00020600040101010101" pitchFamily="18" charset="-122"/>
            </a:endParaRPr>
          </a:p>
        </p:txBody>
      </p:sp>
      <p:cxnSp>
        <p:nvCxnSpPr>
          <p:cNvPr id="33" name="直接连接符 32">
            <a:extLst>
              <a:ext uri="{FF2B5EF4-FFF2-40B4-BE49-F238E27FC236}">
                <a16:creationId xmlns:a16="http://schemas.microsoft.com/office/drawing/2014/main" id="{A1204529-35E7-4519-BD21-0177DFC20019}"/>
              </a:ext>
            </a:extLst>
          </p:cNvPr>
          <p:cNvCxnSpPr/>
          <p:nvPr/>
        </p:nvCxnSpPr>
        <p:spPr>
          <a:xfrm>
            <a:off x="3383936" y="1598097"/>
            <a:ext cx="0" cy="641985"/>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圆角 3">
            <a:extLst>
              <a:ext uri="{FF2B5EF4-FFF2-40B4-BE49-F238E27FC236}">
                <a16:creationId xmlns:a16="http://schemas.microsoft.com/office/drawing/2014/main" id="{503168EA-8163-4CE0-AD50-406F9F61D588}"/>
              </a:ext>
            </a:extLst>
          </p:cNvPr>
          <p:cNvSpPr>
            <a:spLocks noChangeArrowheads="1"/>
          </p:cNvSpPr>
          <p:nvPr/>
        </p:nvSpPr>
        <p:spPr bwMode="auto">
          <a:xfrm>
            <a:off x="2140776" y="2098140"/>
            <a:ext cx="2486321" cy="1142366"/>
          </a:xfrm>
          <a:prstGeom prst="roundRect">
            <a:avLst>
              <a:gd name="adj" fmla="val 16667"/>
            </a:avLst>
          </a:pr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从指定网页获取信息</a:t>
            </a:r>
            <a:endParaRPr kumimoji="0" lang="zh-CN" altLang="zh-CN" sz="16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http://data.gdeltproject.org/events/</a:t>
            </a:r>
            <a:endParaRPr kumimoji="0" lang="en-US" altLang="zh-CN" sz="16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p:txBody>
      </p:sp>
      <p:sp>
        <p:nvSpPr>
          <p:cNvPr id="12" name="矩形: 圆角 5">
            <a:extLst>
              <a:ext uri="{FF2B5EF4-FFF2-40B4-BE49-F238E27FC236}">
                <a16:creationId xmlns:a16="http://schemas.microsoft.com/office/drawing/2014/main" id="{54E390B0-C33C-4B11-98A7-E510845F5AE4}"/>
              </a:ext>
            </a:extLst>
          </p:cNvPr>
          <p:cNvSpPr>
            <a:spLocks noChangeArrowheads="1"/>
          </p:cNvSpPr>
          <p:nvPr/>
        </p:nvSpPr>
        <p:spPr bwMode="auto">
          <a:xfrm>
            <a:off x="1014222" y="3965810"/>
            <a:ext cx="1890251" cy="924563"/>
          </a:xfrm>
          <a:prstGeom prst="roundRect">
            <a:avLst>
              <a:gd name="adj" fmla="val 16667"/>
            </a:avLst>
          </a:pr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指定时间范围内循环更新</a:t>
            </a:r>
            <a:endPar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p:txBody>
      </p:sp>
      <p:cxnSp>
        <p:nvCxnSpPr>
          <p:cNvPr id="36" name="直接连接符 35">
            <a:extLst>
              <a:ext uri="{FF2B5EF4-FFF2-40B4-BE49-F238E27FC236}">
                <a16:creationId xmlns:a16="http://schemas.microsoft.com/office/drawing/2014/main" id="{1FDA9B37-8A52-4F2A-B48F-27AD10286FC8}"/>
              </a:ext>
            </a:extLst>
          </p:cNvPr>
          <p:cNvCxnSpPr>
            <a:cxnSpLocks/>
          </p:cNvCxnSpPr>
          <p:nvPr/>
        </p:nvCxnSpPr>
        <p:spPr>
          <a:xfrm flipH="1">
            <a:off x="2140776" y="3185075"/>
            <a:ext cx="830359" cy="780728"/>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圆角 8">
            <a:extLst>
              <a:ext uri="{FF2B5EF4-FFF2-40B4-BE49-F238E27FC236}">
                <a16:creationId xmlns:a16="http://schemas.microsoft.com/office/drawing/2014/main" id="{AD7958E0-7199-465C-9654-D4759BFF47B2}"/>
              </a:ext>
            </a:extLst>
          </p:cNvPr>
          <p:cNvSpPr>
            <a:spLocks noChangeArrowheads="1"/>
          </p:cNvSpPr>
          <p:nvPr/>
        </p:nvSpPr>
        <p:spPr bwMode="auto">
          <a:xfrm>
            <a:off x="4135904" y="3973064"/>
            <a:ext cx="1678808" cy="924570"/>
          </a:xfrm>
          <a:prstGeom prst="roundRect">
            <a:avLst>
              <a:gd name="adj" fmla="val 16667"/>
            </a:avLst>
          </a:pr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时间节点后自动更新</a:t>
            </a:r>
            <a:endParaRPr kumimoji="0" lang="zh-CN" altLang="zh-CN" sz="44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p:txBody>
      </p:sp>
      <p:cxnSp>
        <p:nvCxnSpPr>
          <p:cNvPr id="39" name="直接连接符 38">
            <a:extLst>
              <a:ext uri="{FF2B5EF4-FFF2-40B4-BE49-F238E27FC236}">
                <a16:creationId xmlns:a16="http://schemas.microsoft.com/office/drawing/2014/main" id="{E50D9E10-9D0B-4CB6-A0E4-0E5449ADCC09}"/>
              </a:ext>
            </a:extLst>
          </p:cNvPr>
          <p:cNvCxnSpPr>
            <a:cxnSpLocks/>
          </p:cNvCxnSpPr>
          <p:nvPr/>
        </p:nvCxnSpPr>
        <p:spPr>
          <a:xfrm>
            <a:off x="2805117" y="4500008"/>
            <a:ext cx="13221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734C19B-980A-42CC-8C07-494DBCE844E0}"/>
              </a:ext>
            </a:extLst>
          </p:cNvPr>
          <p:cNvCxnSpPr>
            <a:cxnSpLocks/>
            <a:endCxn id="14" idx="0"/>
          </p:cNvCxnSpPr>
          <p:nvPr/>
        </p:nvCxnSpPr>
        <p:spPr>
          <a:xfrm>
            <a:off x="3458942" y="4500008"/>
            <a:ext cx="0" cy="759895"/>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圆角 11">
            <a:extLst>
              <a:ext uri="{FF2B5EF4-FFF2-40B4-BE49-F238E27FC236}">
                <a16:creationId xmlns:a16="http://schemas.microsoft.com/office/drawing/2014/main" id="{B2D9375C-B9CF-46C0-98E8-9EC6C848548E}"/>
              </a:ext>
            </a:extLst>
          </p:cNvPr>
          <p:cNvSpPr>
            <a:spLocks noChangeArrowheads="1"/>
          </p:cNvSpPr>
          <p:nvPr/>
        </p:nvSpPr>
        <p:spPr bwMode="auto">
          <a:xfrm>
            <a:off x="2361349" y="5259903"/>
            <a:ext cx="2195186" cy="1122216"/>
          </a:xfrm>
          <a:prstGeom prst="roundRect">
            <a:avLst>
              <a:gd name="adj" fmla="val 16667"/>
            </a:avLst>
          </a:prstGeom>
          <a:no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把所需的文件下载之后写整理，并写进</a:t>
            </a:r>
            <a:r>
              <a:rPr kumimoji="0" lang="en-US"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csv</a:t>
            </a:r>
            <a:r>
              <a:rPr kumimoji="0" lang="zh-CN" altLang="en-US"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文件中</a:t>
            </a:r>
            <a:endParaRPr kumimoji="0" lang="zh-CN" altLang="en-US" sz="44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p:txBody>
      </p:sp>
      <p:cxnSp>
        <p:nvCxnSpPr>
          <p:cNvPr id="42" name="直接连接符 41">
            <a:extLst>
              <a:ext uri="{FF2B5EF4-FFF2-40B4-BE49-F238E27FC236}">
                <a16:creationId xmlns:a16="http://schemas.microsoft.com/office/drawing/2014/main" id="{0D95ECF6-B797-4748-9C8E-7BF1593C2A7A}"/>
              </a:ext>
            </a:extLst>
          </p:cNvPr>
          <p:cNvCxnSpPr/>
          <p:nvPr/>
        </p:nvCxnSpPr>
        <p:spPr>
          <a:xfrm>
            <a:off x="9377143" y="2514828"/>
            <a:ext cx="0" cy="78359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圆角 13">
            <a:extLst>
              <a:ext uri="{FF2B5EF4-FFF2-40B4-BE49-F238E27FC236}">
                <a16:creationId xmlns:a16="http://schemas.microsoft.com/office/drawing/2014/main" id="{F80205BF-B678-4011-A306-98FE4E88D927}"/>
              </a:ext>
            </a:extLst>
          </p:cNvPr>
          <p:cNvSpPr>
            <a:spLocks noChangeArrowheads="1"/>
          </p:cNvSpPr>
          <p:nvPr/>
        </p:nvSpPr>
        <p:spPr bwMode="auto">
          <a:xfrm>
            <a:off x="8636397" y="1879383"/>
            <a:ext cx="1498214" cy="674369"/>
          </a:xfrm>
          <a:prstGeom prst="roundRect">
            <a:avLst>
              <a:gd name="adj" fmla="val 16667"/>
            </a:avLst>
          </a:pr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查询</a:t>
            </a:r>
            <a:endPar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p:txBody>
      </p:sp>
      <p:cxnSp>
        <p:nvCxnSpPr>
          <p:cNvPr id="44" name="直接连接符 43">
            <a:extLst>
              <a:ext uri="{FF2B5EF4-FFF2-40B4-BE49-F238E27FC236}">
                <a16:creationId xmlns:a16="http://schemas.microsoft.com/office/drawing/2014/main" id="{8648D485-7A9E-4F2C-AC9A-0706AABB4C1A}"/>
              </a:ext>
            </a:extLst>
          </p:cNvPr>
          <p:cNvCxnSpPr/>
          <p:nvPr/>
        </p:nvCxnSpPr>
        <p:spPr>
          <a:xfrm>
            <a:off x="9391966" y="3858109"/>
            <a:ext cx="0" cy="728980"/>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圆角 18">
            <a:extLst>
              <a:ext uri="{FF2B5EF4-FFF2-40B4-BE49-F238E27FC236}">
                <a16:creationId xmlns:a16="http://schemas.microsoft.com/office/drawing/2014/main" id="{2438C29D-E082-4C7F-9D0A-5F08121007CB}"/>
              </a:ext>
            </a:extLst>
          </p:cNvPr>
          <p:cNvSpPr>
            <a:spLocks noChangeArrowheads="1"/>
          </p:cNvSpPr>
          <p:nvPr/>
        </p:nvSpPr>
        <p:spPr bwMode="auto">
          <a:xfrm>
            <a:off x="8392291" y="3225245"/>
            <a:ext cx="1969703" cy="700387"/>
          </a:xfrm>
          <a:prstGeom prst="roundRect">
            <a:avLst>
              <a:gd name="adj" fmla="val 16667"/>
            </a:avLst>
          </a:pr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指定时间统计各国新闻总数</a:t>
            </a:r>
            <a:endParaRPr kumimoji="0" lang="zh-CN" altLang="zh-CN" sz="44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p:txBody>
      </p:sp>
      <p:cxnSp>
        <p:nvCxnSpPr>
          <p:cNvPr id="46" name="直接连接符 45">
            <a:extLst>
              <a:ext uri="{FF2B5EF4-FFF2-40B4-BE49-F238E27FC236}">
                <a16:creationId xmlns:a16="http://schemas.microsoft.com/office/drawing/2014/main" id="{35E4A958-D157-40E2-A440-5650A6BE25B5}"/>
              </a:ext>
            </a:extLst>
          </p:cNvPr>
          <p:cNvCxnSpPr/>
          <p:nvPr/>
        </p:nvCxnSpPr>
        <p:spPr>
          <a:xfrm>
            <a:off x="2132965" y="7619365"/>
            <a:ext cx="0" cy="728980"/>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圆角 20">
            <a:extLst>
              <a:ext uri="{FF2B5EF4-FFF2-40B4-BE49-F238E27FC236}">
                <a16:creationId xmlns:a16="http://schemas.microsoft.com/office/drawing/2014/main" id="{B87D2995-FB92-4674-ADD0-75414E636372}"/>
              </a:ext>
            </a:extLst>
          </p:cNvPr>
          <p:cNvSpPr>
            <a:spLocks noChangeArrowheads="1"/>
          </p:cNvSpPr>
          <p:nvPr/>
        </p:nvSpPr>
        <p:spPr bwMode="auto">
          <a:xfrm>
            <a:off x="8636397" y="4612213"/>
            <a:ext cx="1540794" cy="831255"/>
          </a:xfrm>
          <a:prstGeom prst="roundRect">
            <a:avLst>
              <a:gd name="adj" fmla="val 16667"/>
            </a:avLst>
          </a:prstGeom>
          <a:solidFill>
            <a:schemeClr val="bg1"/>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cs typeface="Times New Roman" panose="02020603050405020304" pitchFamily="18" charset="0"/>
              </a:rPr>
              <a:t>根据国家查询新闻</a:t>
            </a:r>
            <a:endParaRPr kumimoji="0" lang="zh-CN" altLang="zh-CN" sz="4400" b="1" i="0" u="none" strike="noStrike" cap="none" normalizeH="0" baseline="0" dirty="0">
              <a:ln>
                <a:noFill/>
              </a:ln>
              <a:solidFill>
                <a:schemeClr val="tx1"/>
              </a:solidFill>
              <a:effectLst/>
              <a:latin typeface="汉仪全唐诗简" panose="00020600040101010101" pitchFamily="18" charset="-122"/>
              <a:ea typeface="汉仪全唐诗简" panose="00020600040101010101" pitchFamily="18" charset="-122"/>
            </a:endParaRPr>
          </a:p>
        </p:txBody>
      </p:sp>
      <p:sp>
        <p:nvSpPr>
          <p:cNvPr id="18" name="Rectangle 17">
            <a:extLst>
              <a:ext uri="{FF2B5EF4-FFF2-40B4-BE49-F238E27FC236}">
                <a16:creationId xmlns:a16="http://schemas.microsoft.com/office/drawing/2014/main" id="{67FA38BD-7226-442E-8D8B-554E6232939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6">
            <a:extLst>
              <a:ext uri="{FF2B5EF4-FFF2-40B4-BE49-F238E27FC236}">
                <a16:creationId xmlns:a16="http://schemas.microsoft.com/office/drawing/2014/main" id="{0EB8BB72-A564-444A-B1EB-3A6D9FE188A2}"/>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53" name="直接连接符 52">
            <a:extLst>
              <a:ext uri="{FF2B5EF4-FFF2-40B4-BE49-F238E27FC236}">
                <a16:creationId xmlns:a16="http://schemas.microsoft.com/office/drawing/2014/main" id="{988A4D11-EA8A-49E8-83E4-D90A13F0BDCF}"/>
              </a:ext>
            </a:extLst>
          </p:cNvPr>
          <p:cNvCxnSpPr>
            <a:cxnSpLocks/>
          </p:cNvCxnSpPr>
          <p:nvPr/>
        </p:nvCxnSpPr>
        <p:spPr>
          <a:xfrm>
            <a:off x="3724583" y="3240506"/>
            <a:ext cx="1065377" cy="725297"/>
          </a:xfrm>
          <a:prstGeom prst="line">
            <a:avLst/>
          </a:prstGeom>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A9BE2F2-FFD6-4F8B-8164-2FEB1153F482}"/>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708759038"/>
      </p:ext>
    </p:extLst>
  </p:cSld>
  <p:clrMapOvr>
    <a:masterClrMapping/>
  </p:clrMapOvr>
  <mc:AlternateContent xmlns:mc="http://schemas.openxmlformats.org/markup-compatibility/2006" xmlns:p14="http://schemas.microsoft.com/office/powerpoint/2010/main">
    <mc:Choice Requires="p14">
      <p:transition spd="slow" p14:dur="1750" advClick="0" advTm="0">
        <p14:conveyor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750"/>
                                        <p:tgtEl>
                                          <p:spTgt spid="5"/>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75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FFFB394-EA40-447C-804F-88943A881DD1}"/>
              </a:ext>
            </a:extLst>
          </p:cNvPr>
          <p:cNvSpPr/>
          <p:nvPr/>
        </p:nvSpPr>
        <p:spPr>
          <a:xfrm>
            <a:off x="3483428" y="1736271"/>
            <a:ext cx="8098640" cy="3546928"/>
          </a:xfrm>
          <a:prstGeom prst="rect">
            <a:avLst/>
          </a:prstGeom>
          <a:solidFill>
            <a:schemeClr val="bg1"/>
          </a:solidFill>
          <a:ln>
            <a:noFill/>
          </a:ln>
          <a:effectLst>
            <a:outerShdw blurRad="342900" dist="38100" dir="8100000" sx="101000" sy="101000" algn="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仓耳明楷 W03" panose="00000500000000000000" pitchFamily="2" charset="-122"/>
              <a:ea typeface="仓耳明楷 W03" panose="00000500000000000000" pitchFamily="2" charset="-122"/>
            </a:endParaRPr>
          </a:p>
        </p:txBody>
      </p:sp>
      <p:grpSp>
        <p:nvGrpSpPr>
          <p:cNvPr id="2" name="组合 1">
            <a:extLst>
              <a:ext uri="{FF2B5EF4-FFF2-40B4-BE49-F238E27FC236}">
                <a16:creationId xmlns:a16="http://schemas.microsoft.com/office/drawing/2014/main" id="{19F6C132-E7A9-43D3-9DE2-4ECF0E5E0CF5}"/>
              </a:ext>
            </a:extLst>
          </p:cNvPr>
          <p:cNvGrpSpPr/>
          <p:nvPr/>
        </p:nvGrpSpPr>
        <p:grpSpPr>
          <a:xfrm>
            <a:off x="691240" y="1736271"/>
            <a:ext cx="2503547" cy="3546928"/>
            <a:chOff x="691240" y="1736271"/>
            <a:chExt cx="2503547" cy="3546928"/>
          </a:xfrm>
        </p:grpSpPr>
        <p:sp>
          <p:nvSpPr>
            <p:cNvPr id="5" name="矩形 4">
              <a:extLst>
                <a:ext uri="{FF2B5EF4-FFF2-40B4-BE49-F238E27FC236}">
                  <a16:creationId xmlns:a16="http://schemas.microsoft.com/office/drawing/2014/main" id="{AB88102A-264C-49C1-93BC-876A7E8AFB42}"/>
                </a:ext>
              </a:extLst>
            </p:cNvPr>
            <p:cNvSpPr/>
            <p:nvPr/>
          </p:nvSpPr>
          <p:spPr>
            <a:xfrm>
              <a:off x="691240" y="1736271"/>
              <a:ext cx="2503547" cy="3546928"/>
            </a:xfrm>
            <a:prstGeom prst="rect">
              <a:avLst/>
            </a:prstGeom>
            <a:solidFill>
              <a:schemeClr val="bg1"/>
            </a:solidFill>
            <a:ln>
              <a:noFill/>
            </a:ln>
            <a:effectLst>
              <a:outerShdw blurRad="215900" dist="381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7" name="矩形 6">
              <a:extLst>
                <a:ext uri="{FF2B5EF4-FFF2-40B4-BE49-F238E27FC236}">
                  <a16:creationId xmlns:a16="http://schemas.microsoft.com/office/drawing/2014/main" id="{BF84B152-238D-4F1A-9A5A-CA6B3F0C2B3A}"/>
                </a:ext>
              </a:extLst>
            </p:cNvPr>
            <p:cNvSpPr/>
            <p:nvPr/>
          </p:nvSpPr>
          <p:spPr>
            <a:xfrm>
              <a:off x="691240" y="4768909"/>
              <a:ext cx="2503547" cy="514290"/>
            </a:xfrm>
            <a:prstGeom prst="rect">
              <a:avLst/>
            </a:prstGeom>
            <a:solidFill>
              <a:srgbClr val="465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04128F4D-6BAE-4A23-8164-8D2EF7D5938B}"/>
                </a:ext>
              </a:extLst>
            </p:cNvPr>
            <p:cNvGrpSpPr/>
            <p:nvPr/>
          </p:nvGrpSpPr>
          <p:grpSpPr>
            <a:xfrm>
              <a:off x="1624766" y="4969176"/>
              <a:ext cx="636494" cy="113755"/>
              <a:chOff x="9568060" y="4967253"/>
              <a:chExt cx="636494" cy="113755"/>
            </a:xfrm>
            <a:solidFill>
              <a:srgbClr val="ECD2A9"/>
            </a:solidFill>
          </p:grpSpPr>
          <p:sp>
            <p:nvSpPr>
              <p:cNvPr id="9" name="椭圆 8">
                <a:extLst>
                  <a:ext uri="{FF2B5EF4-FFF2-40B4-BE49-F238E27FC236}">
                    <a16:creationId xmlns:a16="http://schemas.microsoft.com/office/drawing/2014/main" id="{632675C7-1A25-4DC6-A1AC-6378E93A0E4B}"/>
                  </a:ext>
                </a:extLst>
              </p:cNvPr>
              <p:cNvSpPr/>
              <p:nvPr/>
            </p:nvSpPr>
            <p:spPr>
              <a:xfrm>
                <a:off x="9831575" y="4967253"/>
                <a:ext cx="113755" cy="1137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0" name="椭圆 9">
                <a:extLst>
                  <a:ext uri="{FF2B5EF4-FFF2-40B4-BE49-F238E27FC236}">
                    <a16:creationId xmlns:a16="http://schemas.microsoft.com/office/drawing/2014/main" id="{DF9958AA-7691-46DF-9C53-F4B84E7CD972}"/>
                  </a:ext>
                </a:extLst>
              </p:cNvPr>
              <p:cNvSpPr/>
              <p:nvPr/>
            </p:nvSpPr>
            <p:spPr>
              <a:xfrm>
                <a:off x="9568060"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sp>
            <p:nvSpPr>
              <p:cNvPr id="11" name="椭圆 10">
                <a:extLst>
                  <a:ext uri="{FF2B5EF4-FFF2-40B4-BE49-F238E27FC236}">
                    <a16:creationId xmlns:a16="http://schemas.microsoft.com/office/drawing/2014/main" id="{F88D3E40-DC3D-43D1-8D55-6AC50BCE044A}"/>
                  </a:ext>
                </a:extLst>
              </p:cNvPr>
              <p:cNvSpPr/>
              <p:nvPr/>
            </p:nvSpPr>
            <p:spPr>
              <a:xfrm>
                <a:off x="10090799" y="4967253"/>
                <a:ext cx="113755" cy="11375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明楷 W03" panose="00000500000000000000" pitchFamily="2" charset="-122"/>
                  <a:ea typeface="仓耳明楷 W03" panose="00000500000000000000" pitchFamily="2" charset="-122"/>
                </a:endParaRPr>
              </a:p>
            </p:txBody>
          </p:sp>
        </p:grpSp>
        <p:sp>
          <p:nvSpPr>
            <p:cNvPr id="12" name="文本框 11">
              <a:extLst>
                <a:ext uri="{FF2B5EF4-FFF2-40B4-BE49-F238E27FC236}">
                  <a16:creationId xmlns:a16="http://schemas.microsoft.com/office/drawing/2014/main" id="{71B59E84-6460-43CC-A76C-FE94376E791A}"/>
                </a:ext>
              </a:extLst>
            </p:cNvPr>
            <p:cNvSpPr txBox="1"/>
            <p:nvPr/>
          </p:nvSpPr>
          <p:spPr>
            <a:xfrm>
              <a:off x="1383771" y="2440865"/>
              <a:ext cx="1303558" cy="1323439"/>
            </a:xfrm>
            <a:prstGeom prst="rect">
              <a:avLst/>
            </a:prstGeom>
            <a:noFill/>
          </p:spPr>
          <p:txBody>
            <a:bodyPr vert="horz"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80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rPr>
                <a:t>04</a:t>
              </a:r>
              <a:endParaRPr kumimoji="0" lang="zh-CN" altLang="en-US" sz="4400" b="1" i="0" u="none" strike="noStrike" kern="1200" cap="none" spc="300" normalizeH="0" baseline="0" noProof="0" dirty="0">
                <a:ln>
                  <a:noFill/>
                </a:ln>
                <a:solidFill>
                  <a:prstClr val="black">
                    <a:lumMod val="95000"/>
                    <a:lumOff val="5000"/>
                  </a:prstClr>
                </a:solidFill>
                <a:effectLst/>
                <a:uLnTx/>
                <a:uFillTx/>
                <a:latin typeface="仓耳明楷 W03" panose="00000500000000000000" pitchFamily="2" charset="-122"/>
                <a:ea typeface="仓耳明楷 W03" panose="00000500000000000000" pitchFamily="2" charset="-122"/>
              </a:endParaRPr>
            </a:p>
          </p:txBody>
        </p:sp>
      </p:grpSp>
      <p:pic>
        <p:nvPicPr>
          <p:cNvPr id="17" name="图片 16">
            <a:extLst>
              <a:ext uri="{FF2B5EF4-FFF2-40B4-BE49-F238E27FC236}">
                <a16:creationId xmlns:a16="http://schemas.microsoft.com/office/drawing/2014/main" id="{6762A470-1561-48F5-B9E9-A2BCA1FE5678}"/>
              </a:ext>
            </a:extLst>
          </p:cNvPr>
          <p:cNvPicPr>
            <a:picLocks noChangeAspect="1"/>
          </p:cNvPicPr>
          <p:nvPr/>
        </p:nvPicPr>
        <p:blipFill>
          <a:blip r:embed="rId3"/>
          <a:stretch>
            <a:fillRect/>
          </a:stretch>
        </p:blipFill>
        <p:spPr>
          <a:xfrm>
            <a:off x="10452795" y="1736271"/>
            <a:ext cx="1129273" cy="3546928"/>
          </a:xfrm>
          <a:prstGeom prst="rect">
            <a:avLst/>
          </a:prstGeom>
        </p:spPr>
      </p:pic>
      <p:sp>
        <p:nvSpPr>
          <p:cNvPr id="18" name="文本框 17">
            <a:extLst>
              <a:ext uri="{FF2B5EF4-FFF2-40B4-BE49-F238E27FC236}">
                <a16:creationId xmlns:a16="http://schemas.microsoft.com/office/drawing/2014/main" id="{BDF7A800-C34C-4D1F-98DA-2019BBDAC019}"/>
              </a:ext>
            </a:extLst>
          </p:cNvPr>
          <p:cNvSpPr txBox="1"/>
          <p:nvPr/>
        </p:nvSpPr>
        <p:spPr>
          <a:xfrm>
            <a:off x="4353831" y="2779420"/>
            <a:ext cx="1626272" cy="646331"/>
          </a:xfrm>
          <a:prstGeom prst="rect">
            <a:avLst/>
          </a:prstGeom>
          <a:noFill/>
        </p:spPr>
        <p:txBody>
          <a:bodyPr wrap="square" rtlCol="0">
            <a:spAutoFit/>
          </a:bodyPr>
          <a:lstStyle/>
          <a:p>
            <a:pPr lvl="0">
              <a:defRPr/>
            </a:pPr>
            <a:r>
              <a:rPr lang="en-US" altLang="zh-CN"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FOUR</a:t>
            </a:r>
            <a:endParaRPr lang="zh-CN" altLang="en-US"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endParaRPr>
          </a:p>
        </p:txBody>
      </p:sp>
      <p:sp>
        <p:nvSpPr>
          <p:cNvPr id="19" name="文本框 18">
            <a:extLst>
              <a:ext uri="{FF2B5EF4-FFF2-40B4-BE49-F238E27FC236}">
                <a16:creationId xmlns:a16="http://schemas.microsoft.com/office/drawing/2014/main" id="{7A54E469-D8D7-446C-B726-6C52CA09F67D}"/>
              </a:ext>
            </a:extLst>
          </p:cNvPr>
          <p:cNvSpPr txBox="1"/>
          <p:nvPr/>
        </p:nvSpPr>
        <p:spPr>
          <a:xfrm>
            <a:off x="4358261" y="3394986"/>
            <a:ext cx="2351821" cy="646331"/>
          </a:xfrm>
          <a:prstGeom prst="rect">
            <a:avLst/>
          </a:prstGeom>
          <a:noFill/>
        </p:spPr>
        <p:txBody>
          <a:bodyPr wrap="square" rtlCol="0">
            <a:spAutoFit/>
          </a:bodyPr>
          <a:lstStyle/>
          <a:p>
            <a:pPr lvl="0">
              <a:defRPr/>
            </a:pPr>
            <a:r>
              <a:rPr lang="zh-CN" altLang="en-US" sz="3600" b="1" dirty="0">
                <a:solidFill>
                  <a:schemeClr val="tx1">
                    <a:lumMod val="85000"/>
                    <a:lumOff val="15000"/>
                  </a:schemeClr>
                </a:solidFill>
                <a:latin typeface="仓耳羽辰体-谷力 W04" panose="02020400000000000000" pitchFamily="18" charset="-122"/>
                <a:ea typeface="仓耳羽辰体-谷力 W04" panose="02020400000000000000" pitchFamily="18" charset="-122"/>
              </a:rPr>
              <a:t>解决成果</a:t>
            </a:r>
            <a:endParaRPr lang="zh-CN" altLang="en-US" sz="3600" b="1" spc="600" dirty="0">
              <a:solidFill>
                <a:schemeClr val="tx1">
                  <a:lumMod val="85000"/>
                  <a:lumOff val="15000"/>
                </a:schemeClr>
              </a:solidFill>
              <a:latin typeface="仓耳羽辰体-谷力 W04" panose="02020400000000000000" pitchFamily="18" charset="-122"/>
              <a:ea typeface="仓耳羽辰体-谷力 W04" panose="02020400000000000000" pitchFamily="18" charset="-122"/>
            </a:endParaRPr>
          </a:p>
        </p:txBody>
      </p:sp>
      <p:sp>
        <p:nvSpPr>
          <p:cNvPr id="20" name="矩形 19">
            <a:extLst>
              <a:ext uri="{FF2B5EF4-FFF2-40B4-BE49-F238E27FC236}">
                <a16:creationId xmlns:a16="http://schemas.microsoft.com/office/drawing/2014/main" id="{52DE2327-088A-447A-92E5-7C203BE81328}"/>
              </a:ext>
            </a:extLst>
          </p:cNvPr>
          <p:cNvSpPr/>
          <p:nvPr/>
        </p:nvSpPr>
        <p:spPr>
          <a:xfrm>
            <a:off x="4353830" y="3992752"/>
            <a:ext cx="4648199" cy="535981"/>
          </a:xfrm>
          <a:prstGeom prst="rect">
            <a:avLst/>
          </a:prstGeom>
        </p:spPr>
        <p:txBody>
          <a:bodyPr wrap="square">
            <a:spAutoFit/>
          </a:bodyPr>
          <a:lstStyle/>
          <a:p>
            <a:pPr>
              <a:lnSpc>
                <a:spcPts val="1800"/>
              </a:lnSpc>
            </a:pPr>
            <a:r>
              <a:rPr lang="en-US" altLang="zh-CN" sz="1200" dirty="0">
                <a:effectLst/>
                <a:latin typeface="仓耳羽辰体-谷力 W04" panose="02020400000000000000" pitchFamily="18" charset="-122"/>
                <a:ea typeface="仓耳羽辰体-谷力 W04" panose="02020400000000000000" pitchFamily="18" charset="-122"/>
              </a:rPr>
              <a:t>The purpose of life is to live it, to taste experience to the utmost, to reach out eagerly and without fear for newer and richer experience.</a:t>
            </a:r>
            <a:endParaRPr lang="zh-CN" altLang="en-US" sz="1200" dirty="0">
              <a:latin typeface="仓耳羽辰体-谷力 W04" panose="02020400000000000000" pitchFamily="18" charset="-122"/>
              <a:ea typeface="仓耳羽辰体-谷力 W04" panose="02020400000000000000" pitchFamily="18" charset="-122"/>
            </a:endParaRPr>
          </a:p>
        </p:txBody>
      </p:sp>
    </p:spTree>
    <p:extLst>
      <p:ext uri="{BB962C8B-B14F-4D97-AF65-F5344CB8AC3E}">
        <p14:creationId xmlns:p14="http://schemas.microsoft.com/office/powerpoint/2010/main" val="4087469151"/>
      </p:ext>
    </p:extLst>
  </p:cSld>
  <p:clrMapOvr>
    <a:masterClrMapping/>
  </p:clrMapOvr>
  <mc:AlternateContent xmlns:mc="http://schemas.openxmlformats.org/markup-compatibility/2006" xmlns:p14="http://schemas.microsoft.com/office/powerpoint/2010/main">
    <mc:Choice Requires="p14">
      <p:transition spd="slow" p14:dur="175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750" fill="hold"/>
                                        <p:tgtEl>
                                          <p:spTgt spid="6"/>
                                        </p:tgtEl>
                                        <p:attrNameLst>
                                          <p:attrName>ppt_w</p:attrName>
                                        </p:attrNameLst>
                                      </p:cBhvr>
                                      <p:tavLst>
                                        <p:tav tm="0">
                                          <p:val>
                                            <p:fltVal val="0"/>
                                          </p:val>
                                        </p:tav>
                                        <p:tav tm="100000">
                                          <p:val>
                                            <p:strVal val="#ppt_w"/>
                                          </p:val>
                                        </p:tav>
                                      </p:tavLst>
                                    </p:anim>
                                    <p:anim calcmode="lin" valueType="num">
                                      <p:cBhvr>
                                        <p:cTn id="14" dur="750" fill="hold"/>
                                        <p:tgtEl>
                                          <p:spTgt spid="6"/>
                                        </p:tgtEl>
                                        <p:attrNameLst>
                                          <p:attrName>ppt_h</p:attrName>
                                        </p:attrNameLst>
                                      </p:cBhvr>
                                      <p:tavLst>
                                        <p:tav tm="0">
                                          <p:val>
                                            <p:fltVal val="0"/>
                                          </p:val>
                                        </p:tav>
                                        <p:tav tm="100000">
                                          <p:val>
                                            <p:strVal val="#ppt_h"/>
                                          </p:val>
                                        </p:tav>
                                      </p:tavLst>
                                    </p:anim>
                                    <p:animEffect transition="in" filter="fade">
                                      <p:cBhvr>
                                        <p:cTn id="15" dur="750"/>
                                        <p:tgtEl>
                                          <p:spTgt spid="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750"/>
                                        <p:tgtEl>
                                          <p:spTgt spid="17"/>
                                        </p:tgtEl>
                                      </p:cBhvr>
                                    </p:animEffect>
                                  </p:childTnLst>
                                </p:cTn>
                              </p:par>
                            </p:childTnLst>
                          </p:cTn>
                        </p:par>
                        <p:par>
                          <p:cTn id="20" fill="hold">
                            <p:stCondLst>
                              <p:cond delay="225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750" fill="hold"/>
                                        <p:tgtEl>
                                          <p:spTgt spid="18"/>
                                        </p:tgtEl>
                                        <p:attrNameLst>
                                          <p:attrName>ppt_w</p:attrName>
                                        </p:attrNameLst>
                                      </p:cBhvr>
                                      <p:tavLst>
                                        <p:tav tm="0">
                                          <p:val>
                                            <p:fltVal val="0"/>
                                          </p:val>
                                        </p:tav>
                                        <p:tav tm="100000">
                                          <p:val>
                                            <p:strVal val="#ppt_w"/>
                                          </p:val>
                                        </p:tav>
                                      </p:tavLst>
                                    </p:anim>
                                    <p:anim calcmode="lin" valueType="num">
                                      <p:cBhvr>
                                        <p:cTn id="24" dur="750" fill="hold"/>
                                        <p:tgtEl>
                                          <p:spTgt spid="18"/>
                                        </p:tgtEl>
                                        <p:attrNameLst>
                                          <p:attrName>ppt_h</p:attrName>
                                        </p:attrNameLst>
                                      </p:cBhvr>
                                      <p:tavLst>
                                        <p:tav tm="0">
                                          <p:val>
                                            <p:fltVal val="0"/>
                                          </p:val>
                                        </p:tav>
                                        <p:tav tm="100000">
                                          <p:val>
                                            <p:strVal val="#ppt_h"/>
                                          </p:val>
                                        </p:tav>
                                      </p:tavLst>
                                    </p:anim>
                                    <p:animEffect transition="in" filter="fade">
                                      <p:cBhvr>
                                        <p:cTn id="25" dur="750"/>
                                        <p:tgtEl>
                                          <p:spTgt spid="18"/>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750"/>
                                        <p:tgtEl>
                                          <p:spTgt spid="19"/>
                                        </p:tgtEl>
                                      </p:cBhvr>
                                    </p:animEffect>
                                  </p:childTnLst>
                                </p:cTn>
                              </p:par>
                            </p:childTnLst>
                          </p:cTn>
                        </p:par>
                        <p:par>
                          <p:cTn id="30" fill="hold">
                            <p:stCondLst>
                              <p:cond delay="3750"/>
                            </p:stCondLst>
                            <p:childTnLst>
                              <p:par>
                                <p:cTn id="31" presetID="2" presetClass="entr" presetSubtype="4"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750" fill="hold"/>
                                        <p:tgtEl>
                                          <p:spTgt spid="20"/>
                                        </p:tgtEl>
                                        <p:attrNameLst>
                                          <p:attrName>ppt_x</p:attrName>
                                        </p:attrNameLst>
                                      </p:cBhvr>
                                      <p:tavLst>
                                        <p:tav tm="0">
                                          <p:val>
                                            <p:strVal val="#ppt_x"/>
                                          </p:val>
                                        </p:tav>
                                        <p:tav tm="100000">
                                          <p:val>
                                            <p:strVal val="#ppt_x"/>
                                          </p:val>
                                        </p:tav>
                                      </p:tavLst>
                                    </p:anim>
                                    <p:anim calcmode="lin" valueType="num">
                                      <p:cBhvr additive="base">
                                        <p:cTn id="34" dur="75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极简工作汇报"/>
</p:tagLst>
</file>

<file path=ppt/tags/tag2.xml><?xml version="1.0" encoding="utf-8"?>
<p:tagLst xmlns:a="http://schemas.openxmlformats.org/drawingml/2006/main" xmlns:r="http://schemas.openxmlformats.org/officeDocument/2006/relationships" xmlns:p="http://schemas.openxmlformats.org/presentationml/2006/main">
  <p:tag name="PA" val="v5.1.0"/>
</p:tagLst>
</file>

<file path=ppt/tags/tag3.xml><?xml version="1.0" encoding="utf-8"?>
<p:tagLst xmlns:a="http://schemas.openxmlformats.org/drawingml/2006/main" xmlns:r="http://schemas.openxmlformats.org/officeDocument/2006/relationships" xmlns:p="http://schemas.openxmlformats.org/presentationml/2006/main">
  <p:tag name="PA" val="v5.1.0"/>
</p:tagLst>
</file>

<file path=ppt/tags/tag4.xml><?xml version="1.0" encoding="utf-8"?>
<p:tagLst xmlns:a="http://schemas.openxmlformats.org/drawingml/2006/main" xmlns:r="http://schemas.openxmlformats.org/officeDocument/2006/relationships" xmlns:p="http://schemas.openxmlformats.org/presentationml/2006/main">
  <p:tag name="PA" val="v5.1.0"/>
</p:tagLst>
</file>

<file path=ppt/tags/tag5.xml><?xml version="1.0" encoding="utf-8"?>
<p:tagLst xmlns:a="http://schemas.openxmlformats.org/drawingml/2006/main" xmlns:r="http://schemas.openxmlformats.org/officeDocument/2006/relationships" xmlns:p="http://schemas.openxmlformats.org/presentationml/2006/main">
  <p:tag name="PA" val="v5.1.0"/>
</p:tagLst>
</file>

<file path=ppt/tags/tag6.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1839</TotalTime>
  <Words>751</Words>
  <Application>Microsoft Office PowerPoint</Application>
  <PresentationFormat>宽屏</PresentationFormat>
  <Paragraphs>110</Paragraphs>
  <Slides>13</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FZHei-B01S</vt:lpstr>
      <vt:lpstr>仓耳明楷 W03</vt:lpstr>
      <vt:lpstr>仓耳羽辰体-谷力 W04</vt:lpstr>
      <vt:lpstr>等线</vt:lpstr>
      <vt:lpstr>等线 Light</vt:lpstr>
      <vt:lpstr>汉仪全唐诗简</vt:lpstr>
      <vt:lpstr>思源黑体 CN Normal</vt:lpstr>
      <vt:lpstr>思源黑体旧字形 ExtraLight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极简工作汇报</dc:title>
  <dc:creator>张 建春</dc:creator>
  <cp:lastModifiedBy>Joey Wang</cp:lastModifiedBy>
  <cp:revision>58</cp:revision>
  <dcterms:created xsi:type="dcterms:W3CDTF">2019-09-03T06:46:16Z</dcterms:created>
  <dcterms:modified xsi:type="dcterms:W3CDTF">2019-11-08T04:18:48Z</dcterms:modified>
</cp:coreProperties>
</file>