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78" r:id="rId6"/>
    <p:sldId id="263" r:id="rId7"/>
    <p:sldId id="269" r:id="rId8"/>
    <p:sldId id="260" r:id="rId9"/>
    <p:sldId id="267" r:id="rId10"/>
    <p:sldId id="261" r:id="rId11"/>
    <p:sldId id="273" r:id="rId12"/>
    <p:sldId id="266" r:id="rId13"/>
    <p:sldId id="264" r:id="rId14"/>
    <p:sldId id="279" r:id="rId15"/>
    <p:sldId id="280" r:id="rId16"/>
    <p:sldId id="281" r:id="rId17"/>
    <p:sldId id="282" r:id="rId18"/>
    <p:sldId id="283" r:id="rId19"/>
    <p:sldId id="290" r:id="rId20"/>
    <p:sldId id="284" r:id="rId21"/>
    <p:sldId id="285" r:id="rId22"/>
    <p:sldId id="286" r:id="rId23"/>
    <p:sldId id="287" r:id="rId24"/>
    <p:sldId id="289" r:id="rId25"/>
    <p:sldId id="288" r:id="rId26"/>
    <p:sldId id="309" r:id="rId27"/>
    <p:sldId id="302" r:id="rId28"/>
    <p:sldId id="303" r:id="rId29"/>
    <p:sldId id="305" r:id="rId30"/>
    <p:sldId id="306" r:id="rId31"/>
    <p:sldId id="310" r:id="rId32"/>
    <p:sldId id="312" r:id="rId33"/>
    <p:sldId id="314" r:id="rId34"/>
    <p:sldId id="313" r:id="rId35"/>
    <p:sldId id="315" r:id="rId36"/>
    <p:sldId id="321" r:id="rId37"/>
    <p:sldId id="322" r:id="rId38"/>
    <p:sldId id="323" r:id="rId39"/>
    <p:sldId id="324" r:id="rId40"/>
    <p:sldId id="316" r:id="rId41"/>
    <p:sldId id="325" r:id="rId42"/>
    <p:sldId id="318" r:id="rId43"/>
    <p:sldId id="326" r:id="rId44"/>
    <p:sldId id="277" r:id="rId45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zhaoyi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B1766C"/>
    <a:srgbClr val="AB7469"/>
    <a:srgbClr val="2C3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725" y="62"/>
      </p:cViewPr>
      <p:guideLst>
        <p:guide orient="horz" pos="2197"/>
        <p:guide pos="37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9T13:15:02.143" idx="1">
    <p:pos x="7680" y="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191936-4FA8-47B0-B51E-1C4B60F16E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191936-4FA8-47B0-B51E-1C4B60F16E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191936-4FA8-47B0-B51E-1C4B60F16E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191936-4FA8-47B0-B51E-1C4B60F16E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191936-4FA8-47B0-B51E-1C4B60F16E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191936-4FA8-47B0-B51E-1C4B60F16E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191936-4FA8-47B0-B51E-1C4B60F16E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191936-4FA8-47B0-B51E-1C4B60F16E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191936-4FA8-47B0-B51E-1C4B60F16E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191936-4FA8-47B0-B51E-1C4B60F16E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191936-4FA8-47B0-B51E-1C4B60F16E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191936-4FA8-47B0-B51E-1C4B60F16E8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8C305B-85EC-4E7A-9088-6588DC8D36C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jpe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jpe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jpe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2.xml"/><Relationship Id="rId6" Type="http://schemas.openxmlformats.org/officeDocument/2006/relationships/slideLayout" Target="../slideLayouts/slideLayout2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comments" Target="../comments/comment3.xml"/><Relationship Id="rId8" Type="http://schemas.openxmlformats.org/officeDocument/2006/relationships/slideLayout" Target="../slideLayouts/slideLayout29.xml"/><Relationship Id="rId7" Type="http://schemas.openxmlformats.org/officeDocument/2006/relationships/image" Target="../media/image25.jpeg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tags" Target="../tags/tag2.xml"/><Relationship Id="rId3" Type="http://schemas.openxmlformats.org/officeDocument/2006/relationships/image" Target="../media/image22.jpeg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4.x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28.pn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6.x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7.xml"/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33.jpeg"/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hyperlink" Target="https://github.com/JoeyWang24/web-project" TargetMode="Externa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8.xml"/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33.jpeg"/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9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4.png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1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5.png"/><Relationship Id="rId1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2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6.png"/><Relationship Id="rId1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3.xml"/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4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5.xml"/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385"/>
          <p:cNvGrpSpPr/>
          <p:nvPr/>
        </p:nvGrpSpPr>
        <p:grpSpPr>
          <a:xfrm>
            <a:off x="4141788" y="1077913"/>
            <a:ext cx="3814762" cy="3865562"/>
            <a:chOff x="0" y="0"/>
            <a:chExt cx="3814763" cy="3865562"/>
          </a:xfrm>
        </p:grpSpPr>
        <p:grpSp>
          <p:nvGrpSpPr>
            <p:cNvPr id="3076" name="Group 205"/>
            <p:cNvGrpSpPr/>
            <p:nvPr/>
          </p:nvGrpSpPr>
          <p:grpSpPr>
            <a:xfrm>
              <a:off x="14288" y="20637"/>
              <a:ext cx="3800475" cy="3844925"/>
              <a:chOff x="0" y="0"/>
              <a:chExt cx="2394" cy="2422"/>
            </a:xfrm>
          </p:grpSpPr>
          <p:sp>
            <p:nvSpPr>
              <p:cNvPr id="3257" name="Freeform 5"/>
              <p:cNvSpPr>
                <a:spLocks noEditPoints="1"/>
              </p:cNvSpPr>
              <p:nvPr/>
            </p:nvSpPr>
            <p:spPr>
              <a:xfrm>
                <a:off x="778" y="241"/>
                <a:ext cx="775" cy="679"/>
              </a:xfrm>
              <a:custGeom>
                <a:avLst/>
                <a:gdLst>
                  <a:gd name="txL" fmla="*/ 0 w 775"/>
                  <a:gd name="txT" fmla="*/ 0 h 679"/>
                  <a:gd name="txR" fmla="*/ 775 w 775"/>
                  <a:gd name="txB" fmla="*/ 679 h 679"/>
                </a:gdLst>
                <a:ahLst/>
                <a:cxnLst>
                  <a:cxn ang="0">
                    <a:pos x="365" y="122"/>
                  </a:cxn>
                  <a:cxn ang="0">
                    <a:pos x="60" y="657"/>
                  </a:cxn>
                  <a:cxn ang="0">
                    <a:pos x="12" y="657"/>
                  </a:cxn>
                  <a:cxn ang="0">
                    <a:pos x="0" y="679"/>
                  </a:cxn>
                  <a:cxn ang="0">
                    <a:pos x="82" y="679"/>
                  </a:cxn>
                  <a:cxn ang="0">
                    <a:pos x="383" y="154"/>
                  </a:cxn>
                  <a:cxn ang="0">
                    <a:pos x="365" y="122"/>
                  </a:cxn>
                  <a:cxn ang="0">
                    <a:pos x="388" y="0"/>
                  </a:cxn>
                  <a:cxn ang="0">
                    <a:pos x="383" y="7"/>
                  </a:cxn>
                  <a:cxn ang="0">
                    <a:pos x="753" y="657"/>
                  </a:cxn>
                  <a:cxn ang="0">
                    <a:pos x="679" y="657"/>
                  </a:cxn>
                  <a:cxn ang="0">
                    <a:pos x="693" y="679"/>
                  </a:cxn>
                  <a:cxn ang="0">
                    <a:pos x="775" y="679"/>
                  </a:cxn>
                  <a:cxn ang="0">
                    <a:pos x="388" y="0"/>
                  </a:cxn>
                </a:cxnLst>
                <a:rect l="txL" t="txT" r="txR" b="txB"/>
                <a:pathLst>
                  <a:path w="775" h="679">
                    <a:moveTo>
                      <a:pt x="365" y="122"/>
                    </a:moveTo>
                    <a:lnTo>
                      <a:pt x="60" y="657"/>
                    </a:lnTo>
                    <a:lnTo>
                      <a:pt x="12" y="657"/>
                    </a:lnTo>
                    <a:lnTo>
                      <a:pt x="0" y="679"/>
                    </a:lnTo>
                    <a:lnTo>
                      <a:pt x="82" y="679"/>
                    </a:lnTo>
                    <a:lnTo>
                      <a:pt x="383" y="154"/>
                    </a:lnTo>
                    <a:lnTo>
                      <a:pt x="365" y="122"/>
                    </a:lnTo>
                    <a:close/>
                    <a:moveTo>
                      <a:pt x="388" y="0"/>
                    </a:moveTo>
                    <a:lnTo>
                      <a:pt x="383" y="7"/>
                    </a:lnTo>
                    <a:lnTo>
                      <a:pt x="753" y="657"/>
                    </a:lnTo>
                    <a:lnTo>
                      <a:pt x="679" y="657"/>
                    </a:lnTo>
                    <a:lnTo>
                      <a:pt x="693" y="679"/>
                    </a:lnTo>
                    <a:lnTo>
                      <a:pt x="775" y="679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58" name="Freeform 6"/>
              <p:cNvSpPr>
                <a:spLocks noEditPoints="1"/>
              </p:cNvSpPr>
              <p:nvPr/>
            </p:nvSpPr>
            <p:spPr>
              <a:xfrm>
                <a:off x="778" y="241"/>
                <a:ext cx="775" cy="679"/>
              </a:xfrm>
              <a:custGeom>
                <a:avLst/>
                <a:gdLst>
                  <a:gd name="txL" fmla="*/ 0 w 775"/>
                  <a:gd name="txT" fmla="*/ 0 h 679"/>
                  <a:gd name="txR" fmla="*/ 775 w 775"/>
                  <a:gd name="txB" fmla="*/ 679 h 679"/>
                </a:gdLst>
                <a:ahLst/>
                <a:cxnLst>
                  <a:cxn ang="0">
                    <a:pos x="365" y="122"/>
                  </a:cxn>
                  <a:cxn ang="0">
                    <a:pos x="60" y="657"/>
                  </a:cxn>
                  <a:cxn ang="0">
                    <a:pos x="12" y="657"/>
                  </a:cxn>
                  <a:cxn ang="0">
                    <a:pos x="0" y="679"/>
                  </a:cxn>
                  <a:cxn ang="0">
                    <a:pos x="82" y="679"/>
                  </a:cxn>
                  <a:cxn ang="0">
                    <a:pos x="383" y="154"/>
                  </a:cxn>
                  <a:cxn ang="0">
                    <a:pos x="365" y="122"/>
                  </a:cxn>
                  <a:cxn ang="0">
                    <a:pos x="388" y="0"/>
                  </a:cxn>
                  <a:cxn ang="0">
                    <a:pos x="383" y="7"/>
                  </a:cxn>
                  <a:cxn ang="0">
                    <a:pos x="753" y="657"/>
                  </a:cxn>
                  <a:cxn ang="0">
                    <a:pos x="679" y="657"/>
                  </a:cxn>
                  <a:cxn ang="0">
                    <a:pos x="693" y="679"/>
                  </a:cxn>
                  <a:cxn ang="0">
                    <a:pos x="775" y="679"/>
                  </a:cxn>
                  <a:cxn ang="0">
                    <a:pos x="388" y="0"/>
                  </a:cxn>
                </a:cxnLst>
                <a:rect l="txL" t="txT" r="txR" b="txB"/>
                <a:pathLst>
                  <a:path w="775" h="679">
                    <a:moveTo>
                      <a:pt x="365" y="122"/>
                    </a:moveTo>
                    <a:lnTo>
                      <a:pt x="60" y="657"/>
                    </a:lnTo>
                    <a:lnTo>
                      <a:pt x="12" y="657"/>
                    </a:lnTo>
                    <a:lnTo>
                      <a:pt x="0" y="679"/>
                    </a:lnTo>
                    <a:lnTo>
                      <a:pt x="82" y="679"/>
                    </a:lnTo>
                    <a:lnTo>
                      <a:pt x="383" y="154"/>
                    </a:lnTo>
                    <a:lnTo>
                      <a:pt x="365" y="122"/>
                    </a:lnTo>
                    <a:moveTo>
                      <a:pt x="388" y="0"/>
                    </a:moveTo>
                    <a:lnTo>
                      <a:pt x="383" y="7"/>
                    </a:lnTo>
                    <a:lnTo>
                      <a:pt x="753" y="657"/>
                    </a:lnTo>
                    <a:lnTo>
                      <a:pt x="679" y="657"/>
                    </a:lnTo>
                    <a:lnTo>
                      <a:pt x="693" y="679"/>
                    </a:lnTo>
                    <a:lnTo>
                      <a:pt x="775" y="679"/>
                    </a:lnTo>
                    <a:lnTo>
                      <a:pt x="38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59" name="Freeform 7"/>
              <p:cNvSpPr/>
              <p:nvPr/>
            </p:nvSpPr>
            <p:spPr>
              <a:xfrm>
                <a:off x="755" y="218"/>
                <a:ext cx="776" cy="680"/>
              </a:xfrm>
              <a:custGeom>
                <a:avLst/>
                <a:gdLst>
                  <a:gd name="txL" fmla="*/ 0 w 776"/>
                  <a:gd name="txT" fmla="*/ 0 h 680"/>
                  <a:gd name="txR" fmla="*/ 776 w 776"/>
                  <a:gd name="txB" fmla="*/ 680 h 680"/>
                </a:gdLst>
                <a:ahLst/>
                <a:cxnLst>
                  <a:cxn ang="0">
                    <a:pos x="83" y="680"/>
                  </a:cxn>
                  <a:cxn ang="0">
                    <a:pos x="388" y="145"/>
                  </a:cxn>
                  <a:cxn ang="0">
                    <a:pos x="693" y="680"/>
                  </a:cxn>
                  <a:cxn ang="0">
                    <a:pos x="776" y="680"/>
                  </a:cxn>
                  <a:cxn ang="0">
                    <a:pos x="388" y="0"/>
                  </a:cxn>
                  <a:cxn ang="0">
                    <a:pos x="0" y="680"/>
                  </a:cxn>
                  <a:cxn ang="0">
                    <a:pos x="83" y="680"/>
                  </a:cxn>
                </a:cxnLst>
                <a:rect l="txL" t="txT" r="txR" b="txB"/>
                <a:pathLst>
                  <a:path w="776" h="680">
                    <a:moveTo>
                      <a:pt x="83" y="680"/>
                    </a:moveTo>
                    <a:lnTo>
                      <a:pt x="388" y="145"/>
                    </a:lnTo>
                    <a:lnTo>
                      <a:pt x="693" y="680"/>
                    </a:lnTo>
                    <a:lnTo>
                      <a:pt x="776" y="680"/>
                    </a:lnTo>
                    <a:lnTo>
                      <a:pt x="388" y="0"/>
                    </a:lnTo>
                    <a:lnTo>
                      <a:pt x="0" y="680"/>
                    </a:lnTo>
                    <a:lnTo>
                      <a:pt x="83" y="68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60" name="Freeform 8"/>
              <p:cNvSpPr/>
              <p:nvPr/>
            </p:nvSpPr>
            <p:spPr>
              <a:xfrm>
                <a:off x="755" y="218"/>
                <a:ext cx="776" cy="680"/>
              </a:xfrm>
              <a:custGeom>
                <a:avLst/>
                <a:gdLst>
                  <a:gd name="txL" fmla="*/ 0 w 776"/>
                  <a:gd name="txT" fmla="*/ 0 h 680"/>
                  <a:gd name="txR" fmla="*/ 776 w 776"/>
                  <a:gd name="txB" fmla="*/ 680 h 680"/>
                </a:gdLst>
                <a:ahLst/>
                <a:cxnLst>
                  <a:cxn ang="0">
                    <a:pos x="83" y="680"/>
                  </a:cxn>
                  <a:cxn ang="0">
                    <a:pos x="388" y="145"/>
                  </a:cxn>
                  <a:cxn ang="0">
                    <a:pos x="693" y="680"/>
                  </a:cxn>
                  <a:cxn ang="0">
                    <a:pos x="776" y="680"/>
                  </a:cxn>
                  <a:cxn ang="0">
                    <a:pos x="388" y="0"/>
                  </a:cxn>
                  <a:cxn ang="0">
                    <a:pos x="0" y="680"/>
                  </a:cxn>
                  <a:cxn ang="0">
                    <a:pos x="83" y="680"/>
                  </a:cxn>
                </a:cxnLst>
                <a:rect l="txL" t="txT" r="txR" b="txB"/>
                <a:pathLst>
                  <a:path w="776" h="680">
                    <a:moveTo>
                      <a:pt x="83" y="680"/>
                    </a:moveTo>
                    <a:lnTo>
                      <a:pt x="388" y="145"/>
                    </a:lnTo>
                    <a:lnTo>
                      <a:pt x="693" y="680"/>
                    </a:lnTo>
                    <a:lnTo>
                      <a:pt x="776" y="680"/>
                    </a:lnTo>
                    <a:lnTo>
                      <a:pt x="388" y="0"/>
                    </a:lnTo>
                    <a:lnTo>
                      <a:pt x="0" y="680"/>
                    </a:lnTo>
                    <a:lnTo>
                      <a:pt x="83" y="68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61" name="Freeform 9"/>
              <p:cNvSpPr>
                <a:spLocks noEditPoints="1"/>
              </p:cNvSpPr>
              <p:nvPr/>
            </p:nvSpPr>
            <p:spPr>
              <a:xfrm>
                <a:off x="282" y="1358"/>
                <a:ext cx="1767" cy="431"/>
              </a:xfrm>
              <a:custGeom>
                <a:avLst/>
                <a:gdLst>
                  <a:gd name="txL" fmla="*/ 0 w 1767"/>
                  <a:gd name="txT" fmla="*/ 0 h 431"/>
                  <a:gd name="txR" fmla="*/ 1767 w 1767"/>
                  <a:gd name="txB" fmla="*/ 431 h 431"/>
                </a:gdLst>
                <a:ahLst/>
                <a:cxnLst>
                  <a:cxn ang="0">
                    <a:pos x="329" y="0"/>
                  </a:cxn>
                  <a:cxn ang="0">
                    <a:pos x="294" y="0"/>
                  </a:cxn>
                  <a:cxn ang="0">
                    <a:pos x="101" y="337"/>
                  </a:cxn>
                  <a:cxn ang="0">
                    <a:pos x="137" y="337"/>
                  </a:cxn>
                  <a:cxn ang="0">
                    <a:pos x="329" y="0"/>
                  </a:cxn>
                  <a:cxn ang="0">
                    <a:pos x="1522" y="0"/>
                  </a:cxn>
                  <a:cxn ang="0">
                    <a:pos x="1511" y="0"/>
                  </a:cxn>
                  <a:cxn ang="0">
                    <a:pos x="1745" y="409"/>
                  </a:cxn>
                  <a:cxn ang="0">
                    <a:pos x="12" y="409"/>
                  </a:cxn>
                  <a:cxn ang="0">
                    <a:pos x="0" y="431"/>
                  </a:cxn>
                  <a:cxn ang="0">
                    <a:pos x="1767" y="431"/>
                  </a:cxn>
                  <a:cxn ang="0">
                    <a:pos x="1522" y="0"/>
                  </a:cxn>
                </a:cxnLst>
                <a:rect l="txL" t="txT" r="txR" b="txB"/>
                <a:pathLst>
                  <a:path w="1767" h="431">
                    <a:moveTo>
                      <a:pt x="329" y="0"/>
                    </a:moveTo>
                    <a:lnTo>
                      <a:pt x="294" y="0"/>
                    </a:lnTo>
                    <a:lnTo>
                      <a:pt x="101" y="337"/>
                    </a:lnTo>
                    <a:lnTo>
                      <a:pt x="137" y="337"/>
                    </a:lnTo>
                    <a:lnTo>
                      <a:pt x="329" y="0"/>
                    </a:lnTo>
                    <a:close/>
                    <a:moveTo>
                      <a:pt x="1522" y="0"/>
                    </a:moveTo>
                    <a:lnTo>
                      <a:pt x="1511" y="0"/>
                    </a:lnTo>
                    <a:lnTo>
                      <a:pt x="1745" y="409"/>
                    </a:lnTo>
                    <a:lnTo>
                      <a:pt x="12" y="409"/>
                    </a:lnTo>
                    <a:lnTo>
                      <a:pt x="0" y="431"/>
                    </a:lnTo>
                    <a:lnTo>
                      <a:pt x="1767" y="431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62" name="Freeform 10"/>
              <p:cNvSpPr>
                <a:spLocks noEditPoints="1"/>
              </p:cNvSpPr>
              <p:nvPr/>
            </p:nvSpPr>
            <p:spPr>
              <a:xfrm>
                <a:off x="282" y="1358"/>
                <a:ext cx="1767" cy="431"/>
              </a:xfrm>
              <a:custGeom>
                <a:avLst/>
                <a:gdLst>
                  <a:gd name="txL" fmla="*/ 0 w 1767"/>
                  <a:gd name="txT" fmla="*/ 0 h 431"/>
                  <a:gd name="txR" fmla="*/ 1767 w 1767"/>
                  <a:gd name="txB" fmla="*/ 431 h 431"/>
                </a:gdLst>
                <a:ahLst/>
                <a:cxnLst>
                  <a:cxn ang="0">
                    <a:pos x="329" y="0"/>
                  </a:cxn>
                  <a:cxn ang="0">
                    <a:pos x="294" y="0"/>
                  </a:cxn>
                  <a:cxn ang="0">
                    <a:pos x="101" y="337"/>
                  </a:cxn>
                  <a:cxn ang="0">
                    <a:pos x="137" y="337"/>
                  </a:cxn>
                  <a:cxn ang="0">
                    <a:pos x="329" y="0"/>
                  </a:cxn>
                  <a:cxn ang="0">
                    <a:pos x="1522" y="0"/>
                  </a:cxn>
                  <a:cxn ang="0">
                    <a:pos x="1511" y="0"/>
                  </a:cxn>
                  <a:cxn ang="0">
                    <a:pos x="1745" y="409"/>
                  </a:cxn>
                  <a:cxn ang="0">
                    <a:pos x="12" y="409"/>
                  </a:cxn>
                  <a:cxn ang="0">
                    <a:pos x="0" y="431"/>
                  </a:cxn>
                  <a:cxn ang="0">
                    <a:pos x="1767" y="431"/>
                  </a:cxn>
                  <a:cxn ang="0">
                    <a:pos x="1522" y="0"/>
                  </a:cxn>
                </a:cxnLst>
                <a:rect l="txL" t="txT" r="txR" b="txB"/>
                <a:pathLst>
                  <a:path w="1767" h="431">
                    <a:moveTo>
                      <a:pt x="329" y="0"/>
                    </a:moveTo>
                    <a:lnTo>
                      <a:pt x="294" y="0"/>
                    </a:lnTo>
                    <a:lnTo>
                      <a:pt x="101" y="337"/>
                    </a:lnTo>
                    <a:lnTo>
                      <a:pt x="137" y="337"/>
                    </a:lnTo>
                    <a:lnTo>
                      <a:pt x="329" y="0"/>
                    </a:lnTo>
                    <a:moveTo>
                      <a:pt x="1522" y="0"/>
                    </a:moveTo>
                    <a:lnTo>
                      <a:pt x="1511" y="0"/>
                    </a:lnTo>
                    <a:lnTo>
                      <a:pt x="1745" y="409"/>
                    </a:lnTo>
                    <a:lnTo>
                      <a:pt x="12" y="409"/>
                    </a:lnTo>
                    <a:lnTo>
                      <a:pt x="0" y="431"/>
                    </a:lnTo>
                    <a:lnTo>
                      <a:pt x="1767" y="431"/>
                    </a:lnTo>
                    <a:lnTo>
                      <a:pt x="152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63" name="Freeform 11"/>
              <p:cNvSpPr/>
              <p:nvPr/>
            </p:nvSpPr>
            <p:spPr>
              <a:xfrm>
                <a:off x="259" y="1335"/>
                <a:ext cx="1768" cy="432"/>
              </a:xfrm>
              <a:custGeom>
                <a:avLst/>
                <a:gdLst>
                  <a:gd name="txL" fmla="*/ 0 w 1768"/>
                  <a:gd name="txT" fmla="*/ 0 h 432"/>
                  <a:gd name="txR" fmla="*/ 1768 w 1768"/>
                  <a:gd name="txB" fmla="*/ 432 h 432"/>
                </a:gdLst>
                <a:ahLst/>
                <a:cxnLst>
                  <a:cxn ang="0">
                    <a:pos x="1522" y="0"/>
                  </a:cxn>
                  <a:cxn ang="0">
                    <a:pos x="1439" y="0"/>
                  </a:cxn>
                  <a:cxn ang="0">
                    <a:pos x="1644" y="360"/>
                  </a:cxn>
                  <a:cxn ang="0">
                    <a:pos x="124" y="360"/>
                  </a:cxn>
                  <a:cxn ang="0">
                    <a:pos x="330" y="0"/>
                  </a:cxn>
                  <a:cxn ang="0">
                    <a:pos x="246" y="0"/>
                  </a:cxn>
                  <a:cxn ang="0">
                    <a:pos x="0" y="432"/>
                  </a:cxn>
                  <a:cxn ang="0">
                    <a:pos x="1768" y="432"/>
                  </a:cxn>
                  <a:cxn ang="0">
                    <a:pos x="1522" y="0"/>
                  </a:cxn>
                </a:cxnLst>
                <a:rect l="txL" t="txT" r="txR" b="txB"/>
                <a:pathLst>
                  <a:path w="1768" h="432">
                    <a:moveTo>
                      <a:pt x="1522" y="0"/>
                    </a:moveTo>
                    <a:lnTo>
                      <a:pt x="1439" y="0"/>
                    </a:lnTo>
                    <a:lnTo>
                      <a:pt x="1644" y="360"/>
                    </a:lnTo>
                    <a:lnTo>
                      <a:pt x="124" y="360"/>
                    </a:lnTo>
                    <a:lnTo>
                      <a:pt x="330" y="0"/>
                    </a:lnTo>
                    <a:lnTo>
                      <a:pt x="246" y="0"/>
                    </a:lnTo>
                    <a:lnTo>
                      <a:pt x="0" y="432"/>
                    </a:lnTo>
                    <a:lnTo>
                      <a:pt x="1768" y="432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64" name="Freeform 12"/>
              <p:cNvSpPr/>
              <p:nvPr/>
            </p:nvSpPr>
            <p:spPr>
              <a:xfrm>
                <a:off x="259" y="1335"/>
                <a:ext cx="1768" cy="432"/>
              </a:xfrm>
              <a:custGeom>
                <a:avLst/>
                <a:gdLst>
                  <a:gd name="txL" fmla="*/ 0 w 1768"/>
                  <a:gd name="txT" fmla="*/ 0 h 432"/>
                  <a:gd name="txR" fmla="*/ 1768 w 1768"/>
                  <a:gd name="txB" fmla="*/ 432 h 432"/>
                </a:gdLst>
                <a:ahLst/>
                <a:cxnLst>
                  <a:cxn ang="0">
                    <a:pos x="1522" y="0"/>
                  </a:cxn>
                  <a:cxn ang="0">
                    <a:pos x="1439" y="0"/>
                  </a:cxn>
                  <a:cxn ang="0">
                    <a:pos x="1644" y="360"/>
                  </a:cxn>
                  <a:cxn ang="0">
                    <a:pos x="124" y="360"/>
                  </a:cxn>
                  <a:cxn ang="0">
                    <a:pos x="330" y="0"/>
                  </a:cxn>
                  <a:cxn ang="0">
                    <a:pos x="246" y="0"/>
                  </a:cxn>
                  <a:cxn ang="0">
                    <a:pos x="0" y="432"/>
                  </a:cxn>
                  <a:cxn ang="0">
                    <a:pos x="1768" y="432"/>
                  </a:cxn>
                  <a:cxn ang="0">
                    <a:pos x="1522" y="0"/>
                  </a:cxn>
                </a:cxnLst>
                <a:rect l="txL" t="txT" r="txR" b="txB"/>
                <a:pathLst>
                  <a:path w="1768" h="432">
                    <a:moveTo>
                      <a:pt x="1522" y="0"/>
                    </a:moveTo>
                    <a:lnTo>
                      <a:pt x="1439" y="0"/>
                    </a:lnTo>
                    <a:lnTo>
                      <a:pt x="1644" y="360"/>
                    </a:lnTo>
                    <a:lnTo>
                      <a:pt x="124" y="360"/>
                    </a:lnTo>
                    <a:lnTo>
                      <a:pt x="330" y="0"/>
                    </a:lnTo>
                    <a:lnTo>
                      <a:pt x="246" y="0"/>
                    </a:lnTo>
                    <a:lnTo>
                      <a:pt x="0" y="432"/>
                    </a:lnTo>
                    <a:lnTo>
                      <a:pt x="1768" y="432"/>
                    </a:lnTo>
                    <a:lnTo>
                      <a:pt x="152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65" name="Rectangle 13"/>
              <p:cNvSpPr/>
              <p:nvPr/>
            </p:nvSpPr>
            <p:spPr>
              <a:xfrm>
                <a:off x="1580" y="1511"/>
                <a:ext cx="104" cy="27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66" name="Rectangle 14"/>
              <p:cNvSpPr/>
              <p:nvPr/>
            </p:nvSpPr>
            <p:spPr>
              <a:xfrm>
                <a:off x="1580" y="1511"/>
                <a:ext cx="104" cy="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67" name="Rectangle 15"/>
              <p:cNvSpPr/>
              <p:nvPr/>
            </p:nvSpPr>
            <p:spPr>
              <a:xfrm>
                <a:off x="625" y="1511"/>
                <a:ext cx="103" cy="27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68" name="Rectangle 16"/>
              <p:cNvSpPr/>
              <p:nvPr/>
            </p:nvSpPr>
            <p:spPr>
              <a:xfrm>
                <a:off x="625" y="1511"/>
                <a:ext cx="103" cy="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69" name="Rectangle 17"/>
              <p:cNvSpPr/>
              <p:nvPr/>
            </p:nvSpPr>
            <p:spPr>
              <a:xfrm>
                <a:off x="1567" y="1497"/>
                <a:ext cx="104" cy="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0" name="Freeform 18"/>
              <p:cNvSpPr/>
              <p:nvPr/>
            </p:nvSpPr>
            <p:spPr>
              <a:xfrm>
                <a:off x="1567" y="1497"/>
                <a:ext cx="104" cy="28"/>
              </a:xfrm>
              <a:custGeom>
                <a:avLst/>
                <a:gdLst>
                  <a:gd name="txL" fmla="*/ 0 w 104"/>
                  <a:gd name="txT" fmla="*/ 0 h 28"/>
                  <a:gd name="txR" fmla="*/ 104 w 104"/>
                  <a:gd name="txB" fmla="*/ 28 h 28"/>
                </a:gdLst>
                <a:ahLst/>
                <a:cxnLst>
                  <a:cxn ang="0">
                    <a:pos x="0" y="28"/>
                  </a:cxn>
                  <a:cxn ang="0">
                    <a:pos x="104" y="28"/>
                  </a:cxn>
                  <a:cxn ang="0">
                    <a:pos x="104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04" h="28">
                    <a:moveTo>
                      <a:pt x="0" y="28"/>
                    </a:moveTo>
                    <a:lnTo>
                      <a:pt x="104" y="28"/>
                    </a:lnTo>
                    <a:lnTo>
                      <a:pt x="10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71" name="Rectangle 19"/>
              <p:cNvSpPr/>
              <p:nvPr/>
            </p:nvSpPr>
            <p:spPr>
              <a:xfrm>
                <a:off x="611" y="1497"/>
                <a:ext cx="104" cy="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2" name="Freeform 20"/>
              <p:cNvSpPr/>
              <p:nvPr/>
            </p:nvSpPr>
            <p:spPr>
              <a:xfrm>
                <a:off x="611" y="1497"/>
                <a:ext cx="104" cy="28"/>
              </a:xfrm>
              <a:custGeom>
                <a:avLst/>
                <a:gdLst>
                  <a:gd name="txL" fmla="*/ 0 w 104"/>
                  <a:gd name="txT" fmla="*/ 0 h 28"/>
                  <a:gd name="txR" fmla="*/ 104 w 104"/>
                  <a:gd name="txB" fmla="*/ 28 h 28"/>
                </a:gdLst>
                <a:ahLst/>
                <a:cxnLst>
                  <a:cxn ang="0">
                    <a:pos x="0" y="28"/>
                  </a:cxn>
                  <a:cxn ang="0">
                    <a:pos x="104" y="28"/>
                  </a:cxn>
                  <a:cxn ang="0">
                    <a:pos x="104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04" h="28">
                    <a:moveTo>
                      <a:pt x="0" y="28"/>
                    </a:moveTo>
                    <a:lnTo>
                      <a:pt x="104" y="28"/>
                    </a:lnTo>
                    <a:lnTo>
                      <a:pt x="10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73" name="Freeform 21"/>
              <p:cNvSpPr/>
              <p:nvPr/>
            </p:nvSpPr>
            <p:spPr>
              <a:xfrm>
                <a:off x="1134" y="131"/>
                <a:ext cx="36" cy="95"/>
              </a:xfrm>
              <a:custGeom>
                <a:avLst/>
                <a:gdLst>
                  <a:gd name="txL" fmla="*/ 0 w 36"/>
                  <a:gd name="txT" fmla="*/ 0 h 95"/>
                  <a:gd name="txR" fmla="*/ 36 w 36"/>
                  <a:gd name="txB" fmla="*/ 95 h 95"/>
                </a:gdLst>
                <a:ahLst/>
                <a:cxnLst>
                  <a:cxn ang="0">
                    <a:pos x="36" y="0"/>
                  </a:cxn>
                  <a:cxn ang="0">
                    <a:pos x="0" y="0"/>
                  </a:cxn>
                  <a:cxn ang="0">
                    <a:pos x="0" y="95"/>
                  </a:cxn>
                  <a:cxn ang="0">
                    <a:pos x="5" y="95"/>
                  </a:cxn>
                  <a:cxn ang="0">
                    <a:pos x="9" y="87"/>
                  </a:cxn>
                  <a:cxn ang="0">
                    <a:pos x="11" y="90"/>
                  </a:cxn>
                  <a:cxn ang="0">
                    <a:pos x="25" y="67"/>
                  </a:cxn>
                  <a:cxn ang="0">
                    <a:pos x="36" y="86"/>
                  </a:cxn>
                  <a:cxn ang="0">
                    <a:pos x="36" y="0"/>
                  </a:cxn>
                </a:cxnLst>
                <a:rect l="txL" t="txT" r="txR" b="txB"/>
                <a:pathLst>
                  <a:path w="36" h="95">
                    <a:moveTo>
                      <a:pt x="36" y="0"/>
                    </a:moveTo>
                    <a:lnTo>
                      <a:pt x="0" y="0"/>
                    </a:lnTo>
                    <a:lnTo>
                      <a:pt x="0" y="95"/>
                    </a:lnTo>
                    <a:lnTo>
                      <a:pt x="5" y="95"/>
                    </a:lnTo>
                    <a:lnTo>
                      <a:pt x="9" y="87"/>
                    </a:lnTo>
                    <a:lnTo>
                      <a:pt x="11" y="90"/>
                    </a:lnTo>
                    <a:lnTo>
                      <a:pt x="25" y="67"/>
                    </a:lnTo>
                    <a:lnTo>
                      <a:pt x="36" y="8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74" name="Freeform 22"/>
              <p:cNvSpPr/>
              <p:nvPr/>
            </p:nvSpPr>
            <p:spPr>
              <a:xfrm>
                <a:off x="1134" y="131"/>
                <a:ext cx="36" cy="95"/>
              </a:xfrm>
              <a:custGeom>
                <a:avLst/>
                <a:gdLst>
                  <a:gd name="txL" fmla="*/ 0 w 36"/>
                  <a:gd name="txT" fmla="*/ 0 h 95"/>
                  <a:gd name="txR" fmla="*/ 36 w 36"/>
                  <a:gd name="txB" fmla="*/ 95 h 95"/>
                </a:gdLst>
                <a:ahLst/>
                <a:cxnLst>
                  <a:cxn ang="0">
                    <a:pos x="36" y="0"/>
                  </a:cxn>
                  <a:cxn ang="0">
                    <a:pos x="0" y="0"/>
                  </a:cxn>
                  <a:cxn ang="0">
                    <a:pos x="0" y="95"/>
                  </a:cxn>
                  <a:cxn ang="0">
                    <a:pos x="5" y="95"/>
                  </a:cxn>
                  <a:cxn ang="0">
                    <a:pos x="9" y="87"/>
                  </a:cxn>
                  <a:cxn ang="0">
                    <a:pos x="11" y="90"/>
                  </a:cxn>
                  <a:cxn ang="0">
                    <a:pos x="25" y="67"/>
                  </a:cxn>
                  <a:cxn ang="0">
                    <a:pos x="36" y="86"/>
                  </a:cxn>
                  <a:cxn ang="0">
                    <a:pos x="36" y="0"/>
                  </a:cxn>
                </a:cxnLst>
                <a:rect l="txL" t="txT" r="txR" b="txB"/>
                <a:pathLst>
                  <a:path w="36" h="95">
                    <a:moveTo>
                      <a:pt x="36" y="0"/>
                    </a:moveTo>
                    <a:lnTo>
                      <a:pt x="0" y="0"/>
                    </a:lnTo>
                    <a:lnTo>
                      <a:pt x="0" y="95"/>
                    </a:lnTo>
                    <a:lnTo>
                      <a:pt x="5" y="95"/>
                    </a:lnTo>
                    <a:lnTo>
                      <a:pt x="9" y="87"/>
                    </a:lnTo>
                    <a:lnTo>
                      <a:pt x="11" y="90"/>
                    </a:lnTo>
                    <a:lnTo>
                      <a:pt x="25" y="67"/>
                    </a:lnTo>
                    <a:lnTo>
                      <a:pt x="36" y="86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75" name="Freeform 23"/>
              <p:cNvSpPr/>
              <p:nvPr/>
            </p:nvSpPr>
            <p:spPr>
              <a:xfrm>
                <a:off x="1139" y="218"/>
                <a:ext cx="6" cy="8"/>
              </a:xfrm>
              <a:custGeom>
                <a:avLst/>
                <a:gdLst>
                  <a:gd name="txL" fmla="*/ 0 w 6"/>
                  <a:gd name="txT" fmla="*/ 0 h 8"/>
                  <a:gd name="txR" fmla="*/ 6 w 6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0" y="8"/>
                  </a:cxn>
                  <a:cxn ang="0">
                    <a:pos x="3" y="8"/>
                  </a:cxn>
                  <a:cxn ang="0">
                    <a:pos x="6" y="3"/>
                  </a:cxn>
                  <a:cxn ang="0">
                    <a:pos x="4" y="0"/>
                  </a:cxn>
                </a:cxnLst>
                <a:rect l="txL" t="txT" r="txR" b="txB"/>
                <a:pathLst>
                  <a:path w="6" h="8">
                    <a:moveTo>
                      <a:pt x="4" y="0"/>
                    </a:moveTo>
                    <a:lnTo>
                      <a:pt x="0" y="8"/>
                    </a:lnTo>
                    <a:lnTo>
                      <a:pt x="3" y="8"/>
                    </a:lnTo>
                    <a:lnTo>
                      <a:pt x="6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76" name="Freeform 24"/>
              <p:cNvSpPr/>
              <p:nvPr/>
            </p:nvSpPr>
            <p:spPr>
              <a:xfrm>
                <a:off x="1139" y="218"/>
                <a:ext cx="6" cy="8"/>
              </a:xfrm>
              <a:custGeom>
                <a:avLst/>
                <a:gdLst>
                  <a:gd name="txL" fmla="*/ 0 w 6"/>
                  <a:gd name="txT" fmla="*/ 0 h 8"/>
                  <a:gd name="txR" fmla="*/ 6 w 6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0" y="8"/>
                  </a:cxn>
                  <a:cxn ang="0">
                    <a:pos x="3" y="8"/>
                  </a:cxn>
                  <a:cxn ang="0">
                    <a:pos x="6" y="3"/>
                  </a:cxn>
                  <a:cxn ang="0">
                    <a:pos x="4" y="0"/>
                  </a:cxn>
                </a:cxnLst>
                <a:rect l="txL" t="txT" r="txR" b="txB"/>
                <a:pathLst>
                  <a:path w="6" h="8">
                    <a:moveTo>
                      <a:pt x="4" y="0"/>
                    </a:moveTo>
                    <a:lnTo>
                      <a:pt x="0" y="8"/>
                    </a:lnTo>
                    <a:lnTo>
                      <a:pt x="3" y="8"/>
                    </a:lnTo>
                    <a:lnTo>
                      <a:pt x="6" y="3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77" name="Rectangle 25"/>
              <p:cNvSpPr/>
              <p:nvPr/>
            </p:nvSpPr>
            <p:spPr>
              <a:xfrm>
                <a:off x="1134" y="0"/>
                <a:ext cx="36" cy="50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8" name="Rectangle 26"/>
              <p:cNvSpPr/>
              <p:nvPr/>
            </p:nvSpPr>
            <p:spPr>
              <a:xfrm>
                <a:off x="1134" y="0"/>
                <a:ext cx="36" cy="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9" name="Freeform 27"/>
              <p:cNvSpPr/>
              <p:nvPr/>
            </p:nvSpPr>
            <p:spPr>
              <a:xfrm>
                <a:off x="932" y="507"/>
                <a:ext cx="36" cy="48"/>
              </a:xfrm>
              <a:custGeom>
                <a:avLst/>
                <a:gdLst>
                  <a:gd name="txL" fmla="*/ 0 w 36"/>
                  <a:gd name="txT" fmla="*/ 0 h 48"/>
                  <a:gd name="txR" fmla="*/ 36 w 36"/>
                  <a:gd name="txB" fmla="*/ 48 h 48"/>
                </a:gdLst>
                <a:ahLst/>
                <a:cxnLst>
                  <a:cxn ang="0">
                    <a:pos x="34" y="0"/>
                  </a:cxn>
                  <a:cxn ang="0">
                    <a:pos x="0" y="12"/>
                  </a:cxn>
                  <a:cxn ang="0">
                    <a:pos x="13" y="48"/>
                  </a:cxn>
                  <a:cxn ang="0">
                    <a:pos x="36" y="9"/>
                  </a:cxn>
                  <a:cxn ang="0">
                    <a:pos x="34" y="0"/>
                  </a:cxn>
                </a:cxnLst>
                <a:rect l="txL" t="txT" r="txR" b="txB"/>
                <a:pathLst>
                  <a:path w="36" h="48">
                    <a:moveTo>
                      <a:pt x="34" y="0"/>
                    </a:moveTo>
                    <a:lnTo>
                      <a:pt x="0" y="12"/>
                    </a:lnTo>
                    <a:lnTo>
                      <a:pt x="13" y="48"/>
                    </a:lnTo>
                    <a:lnTo>
                      <a:pt x="36" y="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0" name="Freeform 28"/>
              <p:cNvSpPr/>
              <p:nvPr/>
            </p:nvSpPr>
            <p:spPr>
              <a:xfrm>
                <a:off x="932" y="507"/>
                <a:ext cx="36" cy="48"/>
              </a:xfrm>
              <a:custGeom>
                <a:avLst/>
                <a:gdLst>
                  <a:gd name="txL" fmla="*/ 0 w 36"/>
                  <a:gd name="txT" fmla="*/ 0 h 48"/>
                  <a:gd name="txR" fmla="*/ 36 w 36"/>
                  <a:gd name="txB" fmla="*/ 48 h 48"/>
                </a:gdLst>
                <a:ahLst/>
                <a:cxnLst>
                  <a:cxn ang="0">
                    <a:pos x="34" y="0"/>
                  </a:cxn>
                  <a:cxn ang="0">
                    <a:pos x="0" y="12"/>
                  </a:cxn>
                  <a:cxn ang="0">
                    <a:pos x="13" y="48"/>
                  </a:cxn>
                  <a:cxn ang="0">
                    <a:pos x="36" y="9"/>
                  </a:cxn>
                  <a:cxn ang="0">
                    <a:pos x="34" y="0"/>
                  </a:cxn>
                </a:cxnLst>
                <a:rect l="txL" t="txT" r="txR" b="txB"/>
                <a:pathLst>
                  <a:path w="36" h="48">
                    <a:moveTo>
                      <a:pt x="34" y="0"/>
                    </a:moveTo>
                    <a:lnTo>
                      <a:pt x="0" y="12"/>
                    </a:lnTo>
                    <a:lnTo>
                      <a:pt x="13" y="48"/>
                    </a:lnTo>
                    <a:lnTo>
                      <a:pt x="36" y="9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1" name="Freeform 29"/>
              <p:cNvSpPr>
                <a:spLocks noEditPoints="1"/>
              </p:cNvSpPr>
              <p:nvPr/>
            </p:nvSpPr>
            <p:spPr>
              <a:xfrm>
                <a:off x="813" y="179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93" y="164"/>
                  </a:cxn>
                  <a:cxn ang="0">
                    <a:pos x="60" y="176"/>
                  </a:cxn>
                  <a:cxn ang="0">
                    <a:pos x="92" y="267"/>
                  </a:cxn>
                  <a:cxn ang="0">
                    <a:pos x="126" y="254"/>
                  </a:cxn>
                  <a:cxn ang="0">
                    <a:pos x="93" y="164"/>
                  </a:cxn>
                  <a:cxn ang="0">
                    <a:pos x="34" y="0"/>
                  </a:cxn>
                  <a:cxn ang="0">
                    <a:pos x="0" y="12"/>
                  </a:cxn>
                  <a:cxn ang="0">
                    <a:pos x="33" y="103"/>
                  </a:cxn>
                  <a:cxn ang="0">
                    <a:pos x="66" y="91"/>
                  </a:cxn>
                  <a:cxn ang="0">
                    <a:pos x="34" y="0"/>
                  </a:cxn>
                </a:cxnLst>
                <a:rect l="txL" t="txT" r="txR" b="txB"/>
                <a:pathLst>
                  <a:path w="126" h="267">
                    <a:moveTo>
                      <a:pt x="93" y="164"/>
                    </a:moveTo>
                    <a:lnTo>
                      <a:pt x="60" y="176"/>
                    </a:lnTo>
                    <a:lnTo>
                      <a:pt x="92" y="267"/>
                    </a:lnTo>
                    <a:lnTo>
                      <a:pt x="126" y="254"/>
                    </a:lnTo>
                    <a:lnTo>
                      <a:pt x="93" y="164"/>
                    </a:lnTo>
                    <a:close/>
                    <a:moveTo>
                      <a:pt x="34" y="0"/>
                    </a:moveTo>
                    <a:lnTo>
                      <a:pt x="0" y="12"/>
                    </a:lnTo>
                    <a:lnTo>
                      <a:pt x="33" y="103"/>
                    </a:lnTo>
                    <a:lnTo>
                      <a:pt x="66" y="9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2" name="Freeform 30"/>
              <p:cNvSpPr>
                <a:spLocks noEditPoints="1"/>
              </p:cNvSpPr>
              <p:nvPr/>
            </p:nvSpPr>
            <p:spPr>
              <a:xfrm>
                <a:off x="813" y="179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93" y="164"/>
                  </a:cxn>
                  <a:cxn ang="0">
                    <a:pos x="60" y="176"/>
                  </a:cxn>
                  <a:cxn ang="0">
                    <a:pos x="92" y="267"/>
                  </a:cxn>
                  <a:cxn ang="0">
                    <a:pos x="126" y="254"/>
                  </a:cxn>
                  <a:cxn ang="0">
                    <a:pos x="93" y="164"/>
                  </a:cxn>
                  <a:cxn ang="0">
                    <a:pos x="34" y="0"/>
                  </a:cxn>
                  <a:cxn ang="0">
                    <a:pos x="0" y="12"/>
                  </a:cxn>
                  <a:cxn ang="0">
                    <a:pos x="33" y="103"/>
                  </a:cxn>
                  <a:cxn ang="0">
                    <a:pos x="66" y="91"/>
                  </a:cxn>
                  <a:cxn ang="0">
                    <a:pos x="34" y="0"/>
                  </a:cxn>
                </a:cxnLst>
                <a:rect l="txL" t="txT" r="txR" b="txB"/>
                <a:pathLst>
                  <a:path w="126" h="267">
                    <a:moveTo>
                      <a:pt x="93" y="164"/>
                    </a:moveTo>
                    <a:lnTo>
                      <a:pt x="60" y="176"/>
                    </a:lnTo>
                    <a:lnTo>
                      <a:pt x="92" y="267"/>
                    </a:lnTo>
                    <a:lnTo>
                      <a:pt x="126" y="254"/>
                    </a:lnTo>
                    <a:lnTo>
                      <a:pt x="93" y="164"/>
                    </a:lnTo>
                    <a:moveTo>
                      <a:pt x="34" y="0"/>
                    </a:moveTo>
                    <a:lnTo>
                      <a:pt x="0" y="12"/>
                    </a:lnTo>
                    <a:lnTo>
                      <a:pt x="33" y="103"/>
                    </a:lnTo>
                    <a:lnTo>
                      <a:pt x="66" y="91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3" name="Freeform 31"/>
              <p:cNvSpPr/>
              <p:nvPr/>
            </p:nvSpPr>
            <p:spPr>
              <a:xfrm>
                <a:off x="770" y="61"/>
                <a:ext cx="50" cy="57"/>
              </a:xfrm>
              <a:custGeom>
                <a:avLst/>
                <a:gdLst>
                  <a:gd name="txL" fmla="*/ 0 w 50"/>
                  <a:gd name="txT" fmla="*/ 0 h 57"/>
                  <a:gd name="txR" fmla="*/ 50 w 50"/>
                  <a:gd name="txB" fmla="*/ 57 h 57"/>
                </a:gdLst>
                <a:ahLst/>
                <a:cxnLst>
                  <a:cxn ang="0">
                    <a:pos x="34" y="0"/>
                  </a:cxn>
                  <a:cxn ang="0">
                    <a:pos x="0" y="13"/>
                  </a:cxn>
                  <a:cxn ang="0">
                    <a:pos x="16" y="57"/>
                  </a:cxn>
                  <a:cxn ang="0">
                    <a:pos x="50" y="44"/>
                  </a:cxn>
                  <a:cxn ang="0">
                    <a:pos x="34" y="0"/>
                  </a:cxn>
                </a:cxnLst>
                <a:rect l="txL" t="txT" r="txR" b="txB"/>
                <a:pathLst>
                  <a:path w="50" h="57">
                    <a:moveTo>
                      <a:pt x="34" y="0"/>
                    </a:moveTo>
                    <a:lnTo>
                      <a:pt x="0" y="13"/>
                    </a:lnTo>
                    <a:lnTo>
                      <a:pt x="16" y="57"/>
                    </a:lnTo>
                    <a:lnTo>
                      <a:pt x="50" y="4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4" name="Freeform 32"/>
              <p:cNvSpPr/>
              <p:nvPr/>
            </p:nvSpPr>
            <p:spPr>
              <a:xfrm>
                <a:off x="770" y="61"/>
                <a:ext cx="50" cy="57"/>
              </a:xfrm>
              <a:custGeom>
                <a:avLst/>
                <a:gdLst>
                  <a:gd name="txL" fmla="*/ 0 w 50"/>
                  <a:gd name="txT" fmla="*/ 0 h 57"/>
                  <a:gd name="txR" fmla="*/ 50 w 50"/>
                  <a:gd name="txB" fmla="*/ 57 h 57"/>
                </a:gdLst>
                <a:ahLst/>
                <a:cxnLst>
                  <a:cxn ang="0">
                    <a:pos x="34" y="0"/>
                  </a:cxn>
                  <a:cxn ang="0">
                    <a:pos x="0" y="13"/>
                  </a:cxn>
                  <a:cxn ang="0">
                    <a:pos x="16" y="57"/>
                  </a:cxn>
                  <a:cxn ang="0">
                    <a:pos x="50" y="44"/>
                  </a:cxn>
                  <a:cxn ang="0">
                    <a:pos x="34" y="0"/>
                  </a:cxn>
                </a:cxnLst>
                <a:rect l="txL" t="txT" r="txR" b="txB"/>
                <a:pathLst>
                  <a:path w="50" h="57">
                    <a:moveTo>
                      <a:pt x="34" y="0"/>
                    </a:moveTo>
                    <a:lnTo>
                      <a:pt x="0" y="13"/>
                    </a:lnTo>
                    <a:lnTo>
                      <a:pt x="16" y="57"/>
                    </a:lnTo>
                    <a:lnTo>
                      <a:pt x="50" y="44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5" name="Freeform 33"/>
              <p:cNvSpPr/>
              <p:nvPr/>
            </p:nvSpPr>
            <p:spPr>
              <a:xfrm>
                <a:off x="713" y="628"/>
                <a:ext cx="58" cy="60"/>
              </a:xfrm>
              <a:custGeom>
                <a:avLst/>
                <a:gdLst>
                  <a:gd name="txL" fmla="*/ 0 w 58"/>
                  <a:gd name="txT" fmla="*/ 0 h 60"/>
                  <a:gd name="txR" fmla="*/ 58 w 58"/>
                  <a:gd name="txB" fmla="*/ 60 h 60"/>
                </a:gdLst>
                <a:ahLst/>
                <a:cxnLst>
                  <a:cxn ang="0">
                    <a:pos x="28" y="0"/>
                  </a:cxn>
                  <a:cxn ang="0">
                    <a:pos x="0" y="23"/>
                  </a:cxn>
                  <a:cxn ang="0">
                    <a:pos x="30" y="60"/>
                  </a:cxn>
                  <a:cxn ang="0">
                    <a:pos x="58" y="36"/>
                  </a:cxn>
                  <a:cxn ang="0">
                    <a:pos x="28" y="0"/>
                  </a:cxn>
                </a:cxnLst>
                <a:rect l="txL" t="txT" r="txR" b="txB"/>
                <a:pathLst>
                  <a:path w="58" h="60">
                    <a:moveTo>
                      <a:pt x="28" y="0"/>
                    </a:moveTo>
                    <a:lnTo>
                      <a:pt x="0" y="23"/>
                    </a:lnTo>
                    <a:lnTo>
                      <a:pt x="30" y="60"/>
                    </a:lnTo>
                    <a:lnTo>
                      <a:pt x="58" y="3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6" name="Freeform 34"/>
              <p:cNvSpPr/>
              <p:nvPr/>
            </p:nvSpPr>
            <p:spPr>
              <a:xfrm>
                <a:off x="713" y="628"/>
                <a:ext cx="58" cy="60"/>
              </a:xfrm>
              <a:custGeom>
                <a:avLst/>
                <a:gdLst>
                  <a:gd name="txL" fmla="*/ 0 w 58"/>
                  <a:gd name="txT" fmla="*/ 0 h 60"/>
                  <a:gd name="txR" fmla="*/ 58 w 58"/>
                  <a:gd name="txB" fmla="*/ 60 h 60"/>
                </a:gdLst>
                <a:ahLst/>
                <a:cxnLst>
                  <a:cxn ang="0">
                    <a:pos x="28" y="0"/>
                  </a:cxn>
                  <a:cxn ang="0">
                    <a:pos x="0" y="23"/>
                  </a:cxn>
                  <a:cxn ang="0">
                    <a:pos x="30" y="60"/>
                  </a:cxn>
                  <a:cxn ang="0">
                    <a:pos x="58" y="36"/>
                  </a:cxn>
                  <a:cxn ang="0">
                    <a:pos x="28" y="0"/>
                  </a:cxn>
                </a:cxnLst>
                <a:rect l="txL" t="txT" r="txR" b="txB"/>
                <a:pathLst>
                  <a:path w="58" h="60">
                    <a:moveTo>
                      <a:pt x="28" y="0"/>
                    </a:moveTo>
                    <a:lnTo>
                      <a:pt x="0" y="23"/>
                    </a:lnTo>
                    <a:lnTo>
                      <a:pt x="30" y="60"/>
                    </a:lnTo>
                    <a:lnTo>
                      <a:pt x="58" y="36"/>
                    </a:lnTo>
                    <a:lnTo>
                      <a:pt x="2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7" name="Freeform 35"/>
              <p:cNvSpPr>
                <a:spLocks noEditPoints="1"/>
              </p:cNvSpPr>
              <p:nvPr/>
            </p:nvSpPr>
            <p:spPr>
              <a:xfrm>
                <a:off x="488" y="361"/>
                <a:ext cx="202" cy="230"/>
              </a:xfrm>
              <a:custGeom>
                <a:avLst/>
                <a:gdLst>
                  <a:gd name="txL" fmla="*/ 0 w 202"/>
                  <a:gd name="txT" fmla="*/ 0 h 230"/>
                  <a:gd name="txR" fmla="*/ 202 w 202"/>
                  <a:gd name="txB" fmla="*/ 230 h 230"/>
                </a:gdLst>
                <a:ahLst/>
                <a:cxnLst>
                  <a:cxn ang="0">
                    <a:pos x="140" y="133"/>
                  </a:cxn>
                  <a:cxn ang="0">
                    <a:pos x="113" y="157"/>
                  </a:cxn>
                  <a:cxn ang="0">
                    <a:pos x="175" y="230"/>
                  </a:cxn>
                  <a:cxn ang="0">
                    <a:pos x="202" y="208"/>
                  </a:cxn>
                  <a:cxn ang="0">
                    <a:pos x="140" y="133"/>
                  </a:cxn>
                  <a:cxn ang="0">
                    <a:pos x="28" y="0"/>
                  </a:cxn>
                  <a:cxn ang="0">
                    <a:pos x="0" y="23"/>
                  </a:cxn>
                  <a:cxn ang="0">
                    <a:pos x="62" y="97"/>
                  </a:cxn>
                  <a:cxn ang="0">
                    <a:pos x="90" y="73"/>
                  </a:cxn>
                  <a:cxn ang="0">
                    <a:pos x="28" y="0"/>
                  </a:cxn>
                </a:cxnLst>
                <a:rect l="txL" t="txT" r="txR" b="txB"/>
                <a:pathLst>
                  <a:path w="202" h="230">
                    <a:moveTo>
                      <a:pt x="140" y="133"/>
                    </a:moveTo>
                    <a:lnTo>
                      <a:pt x="113" y="157"/>
                    </a:lnTo>
                    <a:lnTo>
                      <a:pt x="175" y="230"/>
                    </a:lnTo>
                    <a:lnTo>
                      <a:pt x="202" y="208"/>
                    </a:lnTo>
                    <a:lnTo>
                      <a:pt x="140" y="133"/>
                    </a:lnTo>
                    <a:close/>
                    <a:moveTo>
                      <a:pt x="28" y="0"/>
                    </a:moveTo>
                    <a:lnTo>
                      <a:pt x="0" y="23"/>
                    </a:lnTo>
                    <a:lnTo>
                      <a:pt x="62" y="97"/>
                    </a:lnTo>
                    <a:lnTo>
                      <a:pt x="90" y="7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8" name="Freeform 36"/>
              <p:cNvSpPr>
                <a:spLocks noEditPoints="1"/>
              </p:cNvSpPr>
              <p:nvPr/>
            </p:nvSpPr>
            <p:spPr>
              <a:xfrm>
                <a:off x="488" y="361"/>
                <a:ext cx="202" cy="230"/>
              </a:xfrm>
              <a:custGeom>
                <a:avLst/>
                <a:gdLst>
                  <a:gd name="txL" fmla="*/ 0 w 202"/>
                  <a:gd name="txT" fmla="*/ 0 h 230"/>
                  <a:gd name="txR" fmla="*/ 202 w 202"/>
                  <a:gd name="txB" fmla="*/ 230 h 230"/>
                </a:gdLst>
                <a:ahLst/>
                <a:cxnLst>
                  <a:cxn ang="0">
                    <a:pos x="140" y="133"/>
                  </a:cxn>
                  <a:cxn ang="0">
                    <a:pos x="113" y="157"/>
                  </a:cxn>
                  <a:cxn ang="0">
                    <a:pos x="175" y="230"/>
                  </a:cxn>
                  <a:cxn ang="0">
                    <a:pos x="202" y="208"/>
                  </a:cxn>
                  <a:cxn ang="0">
                    <a:pos x="140" y="133"/>
                  </a:cxn>
                  <a:cxn ang="0">
                    <a:pos x="28" y="0"/>
                  </a:cxn>
                  <a:cxn ang="0">
                    <a:pos x="0" y="23"/>
                  </a:cxn>
                  <a:cxn ang="0">
                    <a:pos x="62" y="97"/>
                  </a:cxn>
                  <a:cxn ang="0">
                    <a:pos x="90" y="73"/>
                  </a:cxn>
                  <a:cxn ang="0">
                    <a:pos x="28" y="0"/>
                  </a:cxn>
                </a:cxnLst>
                <a:rect l="txL" t="txT" r="txR" b="txB"/>
                <a:pathLst>
                  <a:path w="202" h="230">
                    <a:moveTo>
                      <a:pt x="140" y="133"/>
                    </a:moveTo>
                    <a:lnTo>
                      <a:pt x="113" y="157"/>
                    </a:lnTo>
                    <a:lnTo>
                      <a:pt x="175" y="230"/>
                    </a:lnTo>
                    <a:lnTo>
                      <a:pt x="202" y="208"/>
                    </a:lnTo>
                    <a:lnTo>
                      <a:pt x="140" y="133"/>
                    </a:lnTo>
                    <a:moveTo>
                      <a:pt x="28" y="0"/>
                    </a:moveTo>
                    <a:lnTo>
                      <a:pt x="0" y="23"/>
                    </a:lnTo>
                    <a:lnTo>
                      <a:pt x="62" y="97"/>
                    </a:lnTo>
                    <a:lnTo>
                      <a:pt x="90" y="73"/>
                    </a:lnTo>
                    <a:lnTo>
                      <a:pt x="2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9" name="Freeform 37"/>
              <p:cNvSpPr/>
              <p:nvPr/>
            </p:nvSpPr>
            <p:spPr>
              <a:xfrm>
                <a:off x="408" y="265"/>
                <a:ext cx="58" cy="59"/>
              </a:xfrm>
              <a:custGeom>
                <a:avLst/>
                <a:gdLst>
                  <a:gd name="txL" fmla="*/ 0 w 58"/>
                  <a:gd name="txT" fmla="*/ 0 h 59"/>
                  <a:gd name="txR" fmla="*/ 58 w 58"/>
                  <a:gd name="txB" fmla="*/ 59 h 59"/>
                </a:gdLst>
                <a:ahLst/>
                <a:cxnLst>
                  <a:cxn ang="0">
                    <a:pos x="27" y="0"/>
                  </a:cxn>
                  <a:cxn ang="0">
                    <a:pos x="0" y="23"/>
                  </a:cxn>
                  <a:cxn ang="0">
                    <a:pos x="31" y="59"/>
                  </a:cxn>
                  <a:cxn ang="0">
                    <a:pos x="58" y="36"/>
                  </a:cxn>
                  <a:cxn ang="0">
                    <a:pos x="27" y="0"/>
                  </a:cxn>
                </a:cxnLst>
                <a:rect l="txL" t="txT" r="txR" b="txB"/>
                <a:pathLst>
                  <a:path w="58" h="59">
                    <a:moveTo>
                      <a:pt x="27" y="0"/>
                    </a:moveTo>
                    <a:lnTo>
                      <a:pt x="0" y="23"/>
                    </a:lnTo>
                    <a:lnTo>
                      <a:pt x="31" y="59"/>
                    </a:lnTo>
                    <a:lnTo>
                      <a:pt x="58" y="3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90" name="Freeform 38"/>
              <p:cNvSpPr/>
              <p:nvPr/>
            </p:nvSpPr>
            <p:spPr>
              <a:xfrm>
                <a:off x="408" y="265"/>
                <a:ext cx="58" cy="59"/>
              </a:xfrm>
              <a:custGeom>
                <a:avLst/>
                <a:gdLst>
                  <a:gd name="txL" fmla="*/ 0 w 58"/>
                  <a:gd name="txT" fmla="*/ 0 h 59"/>
                  <a:gd name="txR" fmla="*/ 58 w 58"/>
                  <a:gd name="txB" fmla="*/ 59 h 59"/>
                </a:gdLst>
                <a:ahLst/>
                <a:cxnLst>
                  <a:cxn ang="0">
                    <a:pos x="27" y="0"/>
                  </a:cxn>
                  <a:cxn ang="0">
                    <a:pos x="0" y="23"/>
                  </a:cxn>
                  <a:cxn ang="0">
                    <a:pos x="31" y="59"/>
                  </a:cxn>
                  <a:cxn ang="0">
                    <a:pos x="58" y="36"/>
                  </a:cxn>
                  <a:cxn ang="0">
                    <a:pos x="27" y="0"/>
                  </a:cxn>
                </a:cxnLst>
                <a:rect l="txL" t="txT" r="txR" b="txB"/>
                <a:pathLst>
                  <a:path w="58" h="59">
                    <a:moveTo>
                      <a:pt x="27" y="0"/>
                    </a:moveTo>
                    <a:lnTo>
                      <a:pt x="0" y="23"/>
                    </a:lnTo>
                    <a:lnTo>
                      <a:pt x="31" y="59"/>
                    </a:lnTo>
                    <a:lnTo>
                      <a:pt x="58" y="36"/>
                    </a:lnTo>
                    <a:lnTo>
                      <a:pt x="2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91" name="Freeform 39"/>
              <p:cNvSpPr/>
              <p:nvPr/>
            </p:nvSpPr>
            <p:spPr>
              <a:xfrm>
                <a:off x="551" y="820"/>
                <a:ext cx="60" cy="54"/>
              </a:xfrm>
              <a:custGeom>
                <a:avLst/>
                <a:gdLst>
                  <a:gd name="txL" fmla="*/ 0 w 60"/>
                  <a:gd name="txT" fmla="*/ 0 h 54"/>
                  <a:gd name="txR" fmla="*/ 60 w 60"/>
                  <a:gd name="txB" fmla="*/ 54 h 54"/>
                </a:gdLst>
                <a:ahLst/>
                <a:cxnLst>
                  <a:cxn ang="0">
                    <a:pos x="18" y="0"/>
                  </a:cxn>
                  <a:cxn ang="0">
                    <a:pos x="0" y="30"/>
                  </a:cxn>
                  <a:cxn ang="0">
                    <a:pos x="42" y="54"/>
                  </a:cxn>
                  <a:cxn ang="0">
                    <a:pos x="60" y="24"/>
                  </a:cxn>
                  <a:cxn ang="0">
                    <a:pos x="18" y="0"/>
                  </a:cxn>
                </a:cxnLst>
                <a:rect l="txL" t="txT" r="txR" b="txB"/>
                <a:pathLst>
                  <a:path w="60" h="54">
                    <a:moveTo>
                      <a:pt x="18" y="0"/>
                    </a:moveTo>
                    <a:lnTo>
                      <a:pt x="0" y="30"/>
                    </a:lnTo>
                    <a:lnTo>
                      <a:pt x="42" y="54"/>
                    </a:lnTo>
                    <a:lnTo>
                      <a:pt x="60" y="2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92" name="Freeform 40"/>
              <p:cNvSpPr/>
              <p:nvPr/>
            </p:nvSpPr>
            <p:spPr>
              <a:xfrm>
                <a:off x="551" y="820"/>
                <a:ext cx="60" cy="54"/>
              </a:xfrm>
              <a:custGeom>
                <a:avLst/>
                <a:gdLst>
                  <a:gd name="txL" fmla="*/ 0 w 60"/>
                  <a:gd name="txT" fmla="*/ 0 h 54"/>
                  <a:gd name="txR" fmla="*/ 60 w 60"/>
                  <a:gd name="txB" fmla="*/ 54 h 54"/>
                </a:gdLst>
                <a:ahLst/>
                <a:cxnLst>
                  <a:cxn ang="0">
                    <a:pos x="18" y="0"/>
                  </a:cxn>
                  <a:cxn ang="0">
                    <a:pos x="0" y="30"/>
                  </a:cxn>
                  <a:cxn ang="0">
                    <a:pos x="42" y="54"/>
                  </a:cxn>
                  <a:cxn ang="0">
                    <a:pos x="60" y="24"/>
                  </a:cxn>
                  <a:cxn ang="0">
                    <a:pos x="18" y="0"/>
                  </a:cxn>
                </a:cxnLst>
                <a:rect l="txL" t="txT" r="txR" b="txB"/>
                <a:pathLst>
                  <a:path w="60" h="54">
                    <a:moveTo>
                      <a:pt x="18" y="0"/>
                    </a:moveTo>
                    <a:lnTo>
                      <a:pt x="0" y="30"/>
                    </a:lnTo>
                    <a:lnTo>
                      <a:pt x="42" y="54"/>
                    </a:lnTo>
                    <a:lnTo>
                      <a:pt x="60" y="24"/>
                    </a:lnTo>
                    <a:lnTo>
                      <a:pt x="1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93" name="Freeform 41"/>
              <p:cNvSpPr>
                <a:spLocks noEditPoints="1"/>
              </p:cNvSpPr>
              <p:nvPr/>
            </p:nvSpPr>
            <p:spPr>
              <a:xfrm>
                <a:off x="249" y="645"/>
                <a:ext cx="253" cy="167"/>
              </a:xfrm>
              <a:custGeom>
                <a:avLst/>
                <a:gdLst>
                  <a:gd name="txL" fmla="*/ 0 w 253"/>
                  <a:gd name="txT" fmla="*/ 0 h 167"/>
                  <a:gd name="txR" fmla="*/ 253 w 253"/>
                  <a:gd name="txB" fmla="*/ 167 h 167"/>
                </a:gdLst>
                <a:ahLst/>
                <a:cxnLst>
                  <a:cxn ang="0">
                    <a:pos x="169" y="87"/>
                  </a:cxn>
                  <a:cxn ang="0">
                    <a:pos x="151" y="119"/>
                  </a:cxn>
                  <a:cxn ang="0">
                    <a:pos x="235" y="167"/>
                  </a:cxn>
                  <a:cxn ang="0">
                    <a:pos x="253" y="135"/>
                  </a:cxn>
                  <a:cxn ang="0">
                    <a:pos x="169" y="87"/>
                  </a:cxn>
                  <a:cxn ang="0">
                    <a:pos x="18" y="0"/>
                  </a:cxn>
                  <a:cxn ang="0">
                    <a:pos x="0" y="32"/>
                  </a:cxn>
                  <a:cxn ang="0">
                    <a:pos x="84" y="79"/>
                  </a:cxn>
                  <a:cxn ang="0">
                    <a:pos x="102" y="49"/>
                  </a:cxn>
                  <a:cxn ang="0">
                    <a:pos x="18" y="0"/>
                  </a:cxn>
                </a:cxnLst>
                <a:rect l="txL" t="txT" r="txR" b="txB"/>
                <a:pathLst>
                  <a:path w="253" h="167">
                    <a:moveTo>
                      <a:pt x="169" y="87"/>
                    </a:moveTo>
                    <a:lnTo>
                      <a:pt x="151" y="119"/>
                    </a:lnTo>
                    <a:lnTo>
                      <a:pt x="235" y="167"/>
                    </a:lnTo>
                    <a:lnTo>
                      <a:pt x="253" y="135"/>
                    </a:lnTo>
                    <a:lnTo>
                      <a:pt x="169" y="87"/>
                    </a:lnTo>
                    <a:close/>
                    <a:moveTo>
                      <a:pt x="18" y="0"/>
                    </a:moveTo>
                    <a:lnTo>
                      <a:pt x="0" y="32"/>
                    </a:lnTo>
                    <a:lnTo>
                      <a:pt x="84" y="79"/>
                    </a:lnTo>
                    <a:lnTo>
                      <a:pt x="102" y="49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94" name="Freeform 42"/>
              <p:cNvSpPr>
                <a:spLocks noEditPoints="1"/>
              </p:cNvSpPr>
              <p:nvPr/>
            </p:nvSpPr>
            <p:spPr>
              <a:xfrm>
                <a:off x="249" y="645"/>
                <a:ext cx="253" cy="167"/>
              </a:xfrm>
              <a:custGeom>
                <a:avLst/>
                <a:gdLst>
                  <a:gd name="txL" fmla="*/ 0 w 253"/>
                  <a:gd name="txT" fmla="*/ 0 h 167"/>
                  <a:gd name="txR" fmla="*/ 253 w 253"/>
                  <a:gd name="txB" fmla="*/ 167 h 167"/>
                </a:gdLst>
                <a:ahLst/>
                <a:cxnLst>
                  <a:cxn ang="0">
                    <a:pos x="169" y="87"/>
                  </a:cxn>
                  <a:cxn ang="0">
                    <a:pos x="151" y="119"/>
                  </a:cxn>
                  <a:cxn ang="0">
                    <a:pos x="235" y="167"/>
                  </a:cxn>
                  <a:cxn ang="0">
                    <a:pos x="253" y="135"/>
                  </a:cxn>
                  <a:cxn ang="0">
                    <a:pos x="169" y="87"/>
                  </a:cxn>
                  <a:cxn ang="0">
                    <a:pos x="18" y="0"/>
                  </a:cxn>
                  <a:cxn ang="0">
                    <a:pos x="0" y="32"/>
                  </a:cxn>
                  <a:cxn ang="0">
                    <a:pos x="84" y="79"/>
                  </a:cxn>
                  <a:cxn ang="0">
                    <a:pos x="102" y="49"/>
                  </a:cxn>
                  <a:cxn ang="0">
                    <a:pos x="18" y="0"/>
                  </a:cxn>
                </a:cxnLst>
                <a:rect l="txL" t="txT" r="txR" b="txB"/>
                <a:pathLst>
                  <a:path w="253" h="167">
                    <a:moveTo>
                      <a:pt x="169" y="87"/>
                    </a:moveTo>
                    <a:lnTo>
                      <a:pt x="151" y="119"/>
                    </a:lnTo>
                    <a:lnTo>
                      <a:pt x="235" y="167"/>
                    </a:lnTo>
                    <a:lnTo>
                      <a:pt x="253" y="135"/>
                    </a:lnTo>
                    <a:lnTo>
                      <a:pt x="169" y="87"/>
                    </a:lnTo>
                    <a:moveTo>
                      <a:pt x="18" y="0"/>
                    </a:moveTo>
                    <a:lnTo>
                      <a:pt x="0" y="32"/>
                    </a:lnTo>
                    <a:lnTo>
                      <a:pt x="84" y="79"/>
                    </a:lnTo>
                    <a:lnTo>
                      <a:pt x="102" y="49"/>
                    </a:lnTo>
                    <a:lnTo>
                      <a:pt x="1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95" name="Freeform 43"/>
              <p:cNvSpPr/>
              <p:nvPr/>
            </p:nvSpPr>
            <p:spPr>
              <a:xfrm>
                <a:off x="141" y="582"/>
                <a:ext cx="59" cy="55"/>
              </a:xfrm>
              <a:custGeom>
                <a:avLst/>
                <a:gdLst>
                  <a:gd name="txL" fmla="*/ 0 w 59"/>
                  <a:gd name="txT" fmla="*/ 0 h 55"/>
                  <a:gd name="txR" fmla="*/ 59 w 59"/>
                  <a:gd name="txB" fmla="*/ 55 h 55"/>
                </a:gdLst>
                <a:ahLst/>
                <a:cxnLst>
                  <a:cxn ang="0">
                    <a:pos x="18" y="0"/>
                  </a:cxn>
                  <a:cxn ang="0">
                    <a:pos x="0" y="32"/>
                  </a:cxn>
                  <a:cxn ang="0">
                    <a:pos x="41" y="55"/>
                  </a:cxn>
                  <a:cxn ang="0">
                    <a:pos x="59" y="24"/>
                  </a:cxn>
                  <a:cxn ang="0">
                    <a:pos x="18" y="0"/>
                  </a:cxn>
                </a:cxnLst>
                <a:rect l="txL" t="txT" r="txR" b="txB"/>
                <a:pathLst>
                  <a:path w="59" h="55">
                    <a:moveTo>
                      <a:pt x="18" y="0"/>
                    </a:moveTo>
                    <a:lnTo>
                      <a:pt x="0" y="32"/>
                    </a:lnTo>
                    <a:lnTo>
                      <a:pt x="41" y="55"/>
                    </a:lnTo>
                    <a:lnTo>
                      <a:pt x="59" y="2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96" name="Freeform 44"/>
              <p:cNvSpPr/>
              <p:nvPr/>
            </p:nvSpPr>
            <p:spPr>
              <a:xfrm>
                <a:off x="141" y="582"/>
                <a:ext cx="59" cy="55"/>
              </a:xfrm>
              <a:custGeom>
                <a:avLst/>
                <a:gdLst>
                  <a:gd name="txL" fmla="*/ 0 w 59"/>
                  <a:gd name="txT" fmla="*/ 0 h 55"/>
                  <a:gd name="txR" fmla="*/ 59 w 59"/>
                  <a:gd name="txB" fmla="*/ 55 h 55"/>
                </a:gdLst>
                <a:ahLst/>
                <a:cxnLst>
                  <a:cxn ang="0">
                    <a:pos x="18" y="0"/>
                  </a:cxn>
                  <a:cxn ang="0">
                    <a:pos x="0" y="32"/>
                  </a:cxn>
                  <a:cxn ang="0">
                    <a:pos x="41" y="55"/>
                  </a:cxn>
                  <a:cxn ang="0">
                    <a:pos x="59" y="24"/>
                  </a:cxn>
                  <a:cxn ang="0">
                    <a:pos x="18" y="0"/>
                  </a:cxn>
                </a:cxnLst>
                <a:rect l="txL" t="txT" r="txR" b="txB"/>
                <a:pathLst>
                  <a:path w="59" h="55">
                    <a:moveTo>
                      <a:pt x="18" y="0"/>
                    </a:moveTo>
                    <a:lnTo>
                      <a:pt x="0" y="32"/>
                    </a:lnTo>
                    <a:lnTo>
                      <a:pt x="41" y="55"/>
                    </a:lnTo>
                    <a:lnTo>
                      <a:pt x="59" y="24"/>
                    </a:lnTo>
                    <a:lnTo>
                      <a:pt x="1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97" name="Freeform 45"/>
              <p:cNvSpPr>
                <a:spLocks noEditPoints="1"/>
              </p:cNvSpPr>
              <p:nvPr/>
            </p:nvSpPr>
            <p:spPr>
              <a:xfrm>
                <a:off x="125" y="997"/>
                <a:ext cx="248" cy="79"/>
              </a:xfrm>
              <a:custGeom>
                <a:avLst/>
                <a:gdLst>
                  <a:gd name="txL" fmla="*/ 0 w 248"/>
                  <a:gd name="txT" fmla="*/ 0 h 79"/>
                  <a:gd name="txR" fmla="*/ 248 w 248"/>
                  <a:gd name="txB" fmla="*/ 79 h 79"/>
                </a:gdLst>
                <a:ahLst/>
                <a:cxnLst>
                  <a:cxn ang="0">
                    <a:pos x="178" y="30"/>
                  </a:cxn>
                  <a:cxn ang="0">
                    <a:pos x="172" y="65"/>
                  </a:cxn>
                  <a:cxn ang="0">
                    <a:pos x="248" y="79"/>
                  </a:cxn>
                  <a:cxn ang="0">
                    <a:pos x="247" y="43"/>
                  </a:cxn>
                  <a:cxn ang="0">
                    <a:pos x="178" y="30"/>
                  </a:cxn>
                  <a:cxn ang="0">
                    <a:pos x="7" y="0"/>
                  </a:cxn>
                  <a:cxn ang="0">
                    <a:pos x="0" y="35"/>
                  </a:cxn>
                  <a:cxn ang="0">
                    <a:pos x="95" y="52"/>
                  </a:cxn>
                  <a:cxn ang="0">
                    <a:pos x="102" y="17"/>
                  </a:cxn>
                  <a:cxn ang="0">
                    <a:pos x="7" y="0"/>
                  </a:cxn>
                </a:cxnLst>
                <a:rect l="txL" t="txT" r="txR" b="txB"/>
                <a:pathLst>
                  <a:path w="248" h="79">
                    <a:moveTo>
                      <a:pt x="178" y="30"/>
                    </a:moveTo>
                    <a:lnTo>
                      <a:pt x="172" y="65"/>
                    </a:lnTo>
                    <a:lnTo>
                      <a:pt x="248" y="79"/>
                    </a:lnTo>
                    <a:lnTo>
                      <a:pt x="247" y="43"/>
                    </a:lnTo>
                    <a:lnTo>
                      <a:pt x="178" y="30"/>
                    </a:lnTo>
                    <a:close/>
                    <a:moveTo>
                      <a:pt x="7" y="0"/>
                    </a:moveTo>
                    <a:lnTo>
                      <a:pt x="0" y="35"/>
                    </a:lnTo>
                    <a:lnTo>
                      <a:pt x="95" y="52"/>
                    </a:lnTo>
                    <a:lnTo>
                      <a:pt x="102" y="1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98" name="Freeform 46"/>
              <p:cNvSpPr>
                <a:spLocks noEditPoints="1"/>
              </p:cNvSpPr>
              <p:nvPr/>
            </p:nvSpPr>
            <p:spPr>
              <a:xfrm>
                <a:off x="125" y="997"/>
                <a:ext cx="248" cy="79"/>
              </a:xfrm>
              <a:custGeom>
                <a:avLst/>
                <a:gdLst>
                  <a:gd name="txL" fmla="*/ 0 w 248"/>
                  <a:gd name="txT" fmla="*/ 0 h 79"/>
                  <a:gd name="txR" fmla="*/ 248 w 248"/>
                  <a:gd name="txB" fmla="*/ 79 h 79"/>
                </a:gdLst>
                <a:ahLst/>
                <a:cxnLst>
                  <a:cxn ang="0">
                    <a:pos x="178" y="30"/>
                  </a:cxn>
                  <a:cxn ang="0">
                    <a:pos x="172" y="65"/>
                  </a:cxn>
                  <a:cxn ang="0">
                    <a:pos x="248" y="79"/>
                  </a:cxn>
                  <a:cxn ang="0">
                    <a:pos x="247" y="43"/>
                  </a:cxn>
                  <a:cxn ang="0">
                    <a:pos x="178" y="30"/>
                  </a:cxn>
                  <a:cxn ang="0">
                    <a:pos x="7" y="0"/>
                  </a:cxn>
                  <a:cxn ang="0">
                    <a:pos x="0" y="35"/>
                  </a:cxn>
                  <a:cxn ang="0">
                    <a:pos x="95" y="52"/>
                  </a:cxn>
                  <a:cxn ang="0">
                    <a:pos x="102" y="17"/>
                  </a:cxn>
                  <a:cxn ang="0">
                    <a:pos x="7" y="0"/>
                  </a:cxn>
                </a:cxnLst>
                <a:rect l="txL" t="txT" r="txR" b="txB"/>
                <a:pathLst>
                  <a:path w="248" h="79">
                    <a:moveTo>
                      <a:pt x="178" y="30"/>
                    </a:moveTo>
                    <a:lnTo>
                      <a:pt x="172" y="65"/>
                    </a:lnTo>
                    <a:lnTo>
                      <a:pt x="248" y="79"/>
                    </a:lnTo>
                    <a:lnTo>
                      <a:pt x="247" y="43"/>
                    </a:lnTo>
                    <a:lnTo>
                      <a:pt x="178" y="30"/>
                    </a:lnTo>
                    <a:moveTo>
                      <a:pt x="7" y="0"/>
                    </a:moveTo>
                    <a:lnTo>
                      <a:pt x="0" y="35"/>
                    </a:lnTo>
                    <a:lnTo>
                      <a:pt x="95" y="52"/>
                    </a:lnTo>
                    <a:lnTo>
                      <a:pt x="102" y="17"/>
                    </a:lnTo>
                    <a:lnTo>
                      <a:pt x="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99" name="Freeform 47"/>
              <p:cNvSpPr/>
              <p:nvPr/>
            </p:nvSpPr>
            <p:spPr>
              <a:xfrm>
                <a:off x="1" y="976"/>
                <a:ext cx="53" cy="42"/>
              </a:xfrm>
              <a:custGeom>
                <a:avLst/>
                <a:gdLst>
                  <a:gd name="txL" fmla="*/ 0 w 53"/>
                  <a:gd name="txT" fmla="*/ 0 h 42"/>
                  <a:gd name="txR" fmla="*/ 53 w 53"/>
                  <a:gd name="txB" fmla="*/ 42 h 42"/>
                </a:gdLst>
                <a:ahLst/>
                <a:cxnLst>
                  <a:cxn ang="0">
                    <a:pos x="7" y="0"/>
                  </a:cxn>
                  <a:cxn ang="0">
                    <a:pos x="0" y="34"/>
                  </a:cxn>
                  <a:cxn ang="0">
                    <a:pos x="48" y="42"/>
                  </a:cxn>
                  <a:cxn ang="0">
                    <a:pos x="53" y="7"/>
                  </a:cxn>
                  <a:cxn ang="0">
                    <a:pos x="7" y="0"/>
                  </a:cxn>
                </a:cxnLst>
                <a:rect l="txL" t="txT" r="txR" b="txB"/>
                <a:pathLst>
                  <a:path w="53" h="42">
                    <a:moveTo>
                      <a:pt x="7" y="0"/>
                    </a:moveTo>
                    <a:lnTo>
                      <a:pt x="0" y="34"/>
                    </a:lnTo>
                    <a:lnTo>
                      <a:pt x="48" y="42"/>
                    </a:lnTo>
                    <a:lnTo>
                      <a:pt x="53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00" name="Freeform 48"/>
              <p:cNvSpPr/>
              <p:nvPr/>
            </p:nvSpPr>
            <p:spPr>
              <a:xfrm>
                <a:off x="1" y="976"/>
                <a:ext cx="53" cy="42"/>
              </a:xfrm>
              <a:custGeom>
                <a:avLst/>
                <a:gdLst>
                  <a:gd name="txL" fmla="*/ 0 w 53"/>
                  <a:gd name="txT" fmla="*/ 0 h 42"/>
                  <a:gd name="txR" fmla="*/ 53 w 53"/>
                  <a:gd name="txB" fmla="*/ 42 h 42"/>
                </a:gdLst>
                <a:ahLst/>
                <a:cxnLst>
                  <a:cxn ang="0">
                    <a:pos x="7" y="0"/>
                  </a:cxn>
                  <a:cxn ang="0">
                    <a:pos x="0" y="34"/>
                  </a:cxn>
                  <a:cxn ang="0">
                    <a:pos x="48" y="42"/>
                  </a:cxn>
                  <a:cxn ang="0">
                    <a:pos x="53" y="7"/>
                  </a:cxn>
                  <a:cxn ang="0">
                    <a:pos x="7" y="0"/>
                  </a:cxn>
                </a:cxnLst>
                <a:rect l="txL" t="txT" r="txR" b="txB"/>
                <a:pathLst>
                  <a:path w="53" h="42">
                    <a:moveTo>
                      <a:pt x="7" y="0"/>
                    </a:moveTo>
                    <a:lnTo>
                      <a:pt x="0" y="34"/>
                    </a:lnTo>
                    <a:lnTo>
                      <a:pt x="48" y="42"/>
                    </a:lnTo>
                    <a:lnTo>
                      <a:pt x="53" y="7"/>
                    </a:lnTo>
                    <a:lnTo>
                      <a:pt x="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01" name="Freeform 49"/>
              <p:cNvSpPr/>
              <p:nvPr/>
            </p:nvSpPr>
            <p:spPr>
              <a:xfrm>
                <a:off x="467" y="1313"/>
                <a:ext cx="34" cy="36"/>
              </a:xfrm>
              <a:custGeom>
                <a:avLst/>
                <a:gdLst>
                  <a:gd name="txL" fmla="*/ 0 w 34"/>
                  <a:gd name="txT" fmla="*/ 0 h 36"/>
                  <a:gd name="txR" fmla="*/ 34 w 34"/>
                  <a:gd name="txB" fmla="*/ 36 h 36"/>
                </a:gdLst>
                <a:ahLst/>
                <a:cxnLst>
                  <a:cxn ang="0">
                    <a:pos x="5" y="0"/>
                  </a:cxn>
                  <a:cxn ang="0">
                    <a:pos x="0" y="1"/>
                  </a:cxn>
                  <a:cxn ang="0">
                    <a:pos x="7" y="36"/>
                  </a:cxn>
                  <a:cxn ang="0">
                    <a:pos x="18" y="33"/>
                  </a:cxn>
                  <a:cxn ang="0">
                    <a:pos x="34" y="7"/>
                  </a:cxn>
                  <a:cxn ang="0">
                    <a:pos x="5" y="0"/>
                  </a:cxn>
                </a:cxnLst>
                <a:rect l="txL" t="txT" r="txR" b="txB"/>
                <a:pathLst>
                  <a:path w="34" h="36">
                    <a:moveTo>
                      <a:pt x="5" y="0"/>
                    </a:moveTo>
                    <a:lnTo>
                      <a:pt x="0" y="1"/>
                    </a:lnTo>
                    <a:lnTo>
                      <a:pt x="7" y="36"/>
                    </a:lnTo>
                    <a:lnTo>
                      <a:pt x="18" y="33"/>
                    </a:lnTo>
                    <a:lnTo>
                      <a:pt x="34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02" name="Freeform 50"/>
              <p:cNvSpPr/>
              <p:nvPr/>
            </p:nvSpPr>
            <p:spPr>
              <a:xfrm>
                <a:off x="467" y="1313"/>
                <a:ext cx="34" cy="36"/>
              </a:xfrm>
              <a:custGeom>
                <a:avLst/>
                <a:gdLst>
                  <a:gd name="txL" fmla="*/ 0 w 34"/>
                  <a:gd name="txT" fmla="*/ 0 h 36"/>
                  <a:gd name="txR" fmla="*/ 34 w 34"/>
                  <a:gd name="txB" fmla="*/ 36 h 36"/>
                </a:gdLst>
                <a:ahLst/>
                <a:cxnLst>
                  <a:cxn ang="0">
                    <a:pos x="5" y="0"/>
                  </a:cxn>
                  <a:cxn ang="0">
                    <a:pos x="0" y="1"/>
                  </a:cxn>
                  <a:cxn ang="0">
                    <a:pos x="7" y="36"/>
                  </a:cxn>
                  <a:cxn ang="0">
                    <a:pos x="18" y="33"/>
                  </a:cxn>
                  <a:cxn ang="0">
                    <a:pos x="34" y="7"/>
                  </a:cxn>
                  <a:cxn ang="0">
                    <a:pos x="5" y="0"/>
                  </a:cxn>
                </a:cxnLst>
                <a:rect l="txL" t="txT" r="txR" b="txB"/>
                <a:pathLst>
                  <a:path w="34" h="36">
                    <a:moveTo>
                      <a:pt x="5" y="0"/>
                    </a:moveTo>
                    <a:lnTo>
                      <a:pt x="0" y="1"/>
                    </a:lnTo>
                    <a:lnTo>
                      <a:pt x="7" y="36"/>
                    </a:lnTo>
                    <a:lnTo>
                      <a:pt x="18" y="33"/>
                    </a:lnTo>
                    <a:lnTo>
                      <a:pt x="34" y="7"/>
                    </a:lnTo>
                    <a:lnTo>
                      <a:pt x="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03" name="Freeform 51"/>
              <p:cNvSpPr>
                <a:spLocks noEditPoints="1"/>
              </p:cNvSpPr>
              <p:nvPr/>
            </p:nvSpPr>
            <p:spPr>
              <a:xfrm>
                <a:off x="124" y="1327"/>
                <a:ext cx="273" cy="83"/>
              </a:xfrm>
              <a:custGeom>
                <a:avLst/>
                <a:gdLst>
                  <a:gd name="txL" fmla="*/ 0 w 273"/>
                  <a:gd name="txT" fmla="*/ 0 h 83"/>
                  <a:gd name="txR" fmla="*/ 273 w 273"/>
                  <a:gd name="txB" fmla="*/ 83 h 83"/>
                </a:gdLst>
                <a:ahLst/>
                <a:cxnLst>
                  <a:cxn ang="0">
                    <a:pos x="95" y="31"/>
                  </a:cxn>
                  <a:cxn ang="0">
                    <a:pos x="0" y="48"/>
                  </a:cxn>
                  <a:cxn ang="0">
                    <a:pos x="6" y="83"/>
                  </a:cxn>
                  <a:cxn ang="0">
                    <a:pos x="102" y="66"/>
                  </a:cxn>
                  <a:cxn ang="0">
                    <a:pos x="95" y="31"/>
                  </a:cxn>
                  <a:cxn ang="0">
                    <a:pos x="266" y="0"/>
                  </a:cxn>
                  <a:cxn ang="0">
                    <a:pos x="172" y="17"/>
                  </a:cxn>
                  <a:cxn ang="0">
                    <a:pos x="178" y="52"/>
                  </a:cxn>
                  <a:cxn ang="0">
                    <a:pos x="273" y="35"/>
                  </a:cxn>
                  <a:cxn ang="0">
                    <a:pos x="266" y="0"/>
                  </a:cxn>
                </a:cxnLst>
                <a:rect l="txL" t="txT" r="txR" b="txB"/>
                <a:pathLst>
                  <a:path w="273" h="83">
                    <a:moveTo>
                      <a:pt x="95" y="31"/>
                    </a:moveTo>
                    <a:lnTo>
                      <a:pt x="0" y="48"/>
                    </a:lnTo>
                    <a:lnTo>
                      <a:pt x="6" y="83"/>
                    </a:lnTo>
                    <a:lnTo>
                      <a:pt x="102" y="66"/>
                    </a:lnTo>
                    <a:lnTo>
                      <a:pt x="95" y="31"/>
                    </a:lnTo>
                    <a:close/>
                    <a:moveTo>
                      <a:pt x="266" y="0"/>
                    </a:moveTo>
                    <a:lnTo>
                      <a:pt x="172" y="17"/>
                    </a:lnTo>
                    <a:lnTo>
                      <a:pt x="178" y="52"/>
                    </a:lnTo>
                    <a:lnTo>
                      <a:pt x="273" y="3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04" name="Freeform 52"/>
              <p:cNvSpPr>
                <a:spLocks noEditPoints="1"/>
              </p:cNvSpPr>
              <p:nvPr/>
            </p:nvSpPr>
            <p:spPr>
              <a:xfrm>
                <a:off x="124" y="1327"/>
                <a:ext cx="273" cy="83"/>
              </a:xfrm>
              <a:custGeom>
                <a:avLst/>
                <a:gdLst>
                  <a:gd name="txL" fmla="*/ 0 w 273"/>
                  <a:gd name="txT" fmla="*/ 0 h 83"/>
                  <a:gd name="txR" fmla="*/ 273 w 273"/>
                  <a:gd name="txB" fmla="*/ 83 h 83"/>
                </a:gdLst>
                <a:ahLst/>
                <a:cxnLst>
                  <a:cxn ang="0">
                    <a:pos x="95" y="31"/>
                  </a:cxn>
                  <a:cxn ang="0">
                    <a:pos x="0" y="48"/>
                  </a:cxn>
                  <a:cxn ang="0">
                    <a:pos x="6" y="83"/>
                  </a:cxn>
                  <a:cxn ang="0">
                    <a:pos x="102" y="66"/>
                  </a:cxn>
                  <a:cxn ang="0">
                    <a:pos x="95" y="31"/>
                  </a:cxn>
                  <a:cxn ang="0">
                    <a:pos x="266" y="0"/>
                  </a:cxn>
                  <a:cxn ang="0">
                    <a:pos x="172" y="17"/>
                  </a:cxn>
                  <a:cxn ang="0">
                    <a:pos x="178" y="52"/>
                  </a:cxn>
                  <a:cxn ang="0">
                    <a:pos x="273" y="35"/>
                  </a:cxn>
                  <a:cxn ang="0">
                    <a:pos x="266" y="0"/>
                  </a:cxn>
                </a:cxnLst>
                <a:rect l="txL" t="txT" r="txR" b="txB"/>
                <a:pathLst>
                  <a:path w="273" h="83">
                    <a:moveTo>
                      <a:pt x="95" y="31"/>
                    </a:moveTo>
                    <a:lnTo>
                      <a:pt x="0" y="48"/>
                    </a:lnTo>
                    <a:lnTo>
                      <a:pt x="6" y="83"/>
                    </a:lnTo>
                    <a:lnTo>
                      <a:pt x="102" y="66"/>
                    </a:lnTo>
                    <a:lnTo>
                      <a:pt x="95" y="31"/>
                    </a:lnTo>
                    <a:moveTo>
                      <a:pt x="266" y="0"/>
                    </a:moveTo>
                    <a:lnTo>
                      <a:pt x="172" y="17"/>
                    </a:lnTo>
                    <a:lnTo>
                      <a:pt x="178" y="52"/>
                    </a:lnTo>
                    <a:lnTo>
                      <a:pt x="273" y="35"/>
                    </a:lnTo>
                    <a:lnTo>
                      <a:pt x="26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05" name="Freeform 53"/>
              <p:cNvSpPr/>
              <p:nvPr/>
            </p:nvSpPr>
            <p:spPr>
              <a:xfrm>
                <a:off x="0" y="1388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48" y="0"/>
                  </a:cxn>
                  <a:cxn ang="0">
                    <a:pos x="0" y="8"/>
                  </a:cxn>
                  <a:cxn ang="0">
                    <a:pos x="7" y="43"/>
                  </a:cxn>
                  <a:cxn ang="0">
                    <a:pos x="53" y="35"/>
                  </a:cxn>
                  <a:cxn ang="0">
                    <a:pos x="48" y="0"/>
                  </a:cxn>
                </a:cxnLst>
                <a:rect l="txL" t="txT" r="txR" b="txB"/>
                <a:pathLst>
                  <a:path w="53" h="43">
                    <a:moveTo>
                      <a:pt x="48" y="0"/>
                    </a:moveTo>
                    <a:lnTo>
                      <a:pt x="0" y="8"/>
                    </a:lnTo>
                    <a:lnTo>
                      <a:pt x="7" y="43"/>
                    </a:lnTo>
                    <a:lnTo>
                      <a:pt x="53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06" name="Freeform 54"/>
              <p:cNvSpPr/>
              <p:nvPr/>
            </p:nvSpPr>
            <p:spPr>
              <a:xfrm>
                <a:off x="0" y="1388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48" y="0"/>
                  </a:cxn>
                  <a:cxn ang="0">
                    <a:pos x="0" y="8"/>
                  </a:cxn>
                  <a:cxn ang="0">
                    <a:pos x="7" y="43"/>
                  </a:cxn>
                  <a:cxn ang="0">
                    <a:pos x="53" y="35"/>
                  </a:cxn>
                  <a:cxn ang="0">
                    <a:pos x="48" y="0"/>
                  </a:cxn>
                </a:cxnLst>
                <a:rect l="txL" t="txT" r="txR" b="txB"/>
                <a:pathLst>
                  <a:path w="53" h="43">
                    <a:moveTo>
                      <a:pt x="48" y="0"/>
                    </a:moveTo>
                    <a:lnTo>
                      <a:pt x="0" y="8"/>
                    </a:lnTo>
                    <a:lnTo>
                      <a:pt x="7" y="43"/>
                    </a:lnTo>
                    <a:lnTo>
                      <a:pt x="53" y="35"/>
                    </a:lnTo>
                    <a:lnTo>
                      <a:pt x="4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07" name="Freeform 55"/>
              <p:cNvSpPr/>
              <p:nvPr/>
            </p:nvSpPr>
            <p:spPr>
              <a:xfrm>
                <a:off x="246" y="1711"/>
                <a:ext cx="36" cy="41"/>
              </a:xfrm>
              <a:custGeom>
                <a:avLst/>
                <a:gdLst>
                  <a:gd name="txL" fmla="*/ 0 w 36"/>
                  <a:gd name="txT" fmla="*/ 0 h 41"/>
                  <a:gd name="txR" fmla="*/ 36 w 36"/>
                  <a:gd name="txB" fmla="*/ 41 h 41"/>
                </a:gdLst>
                <a:ahLst/>
                <a:cxnLst>
                  <a:cxn ang="0">
                    <a:pos x="36" y="0"/>
                  </a:cxn>
                  <a:cxn ang="0">
                    <a:pos x="0" y="20"/>
                  </a:cxn>
                  <a:cxn ang="0">
                    <a:pos x="12" y="41"/>
                  </a:cxn>
                  <a:cxn ang="0">
                    <a:pos x="36" y="0"/>
                  </a:cxn>
                </a:cxnLst>
                <a:rect l="txL" t="txT" r="txR" b="txB"/>
                <a:pathLst>
                  <a:path w="36" h="41">
                    <a:moveTo>
                      <a:pt x="36" y="0"/>
                    </a:moveTo>
                    <a:lnTo>
                      <a:pt x="0" y="20"/>
                    </a:lnTo>
                    <a:lnTo>
                      <a:pt x="12" y="4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08" name="Freeform 56"/>
              <p:cNvSpPr/>
              <p:nvPr/>
            </p:nvSpPr>
            <p:spPr>
              <a:xfrm>
                <a:off x="246" y="1711"/>
                <a:ext cx="36" cy="41"/>
              </a:xfrm>
              <a:custGeom>
                <a:avLst/>
                <a:gdLst>
                  <a:gd name="txL" fmla="*/ 0 w 36"/>
                  <a:gd name="txT" fmla="*/ 0 h 41"/>
                  <a:gd name="txR" fmla="*/ 36 w 36"/>
                  <a:gd name="txB" fmla="*/ 41 h 41"/>
                </a:gdLst>
                <a:ahLst/>
                <a:cxnLst>
                  <a:cxn ang="0">
                    <a:pos x="36" y="0"/>
                  </a:cxn>
                  <a:cxn ang="0">
                    <a:pos x="0" y="20"/>
                  </a:cxn>
                  <a:cxn ang="0">
                    <a:pos x="12" y="41"/>
                  </a:cxn>
                  <a:cxn ang="0">
                    <a:pos x="36" y="0"/>
                  </a:cxn>
                </a:cxnLst>
                <a:rect l="txL" t="txT" r="txR" b="txB"/>
                <a:pathLst>
                  <a:path w="36" h="41">
                    <a:moveTo>
                      <a:pt x="36" y="0"/>
                    </a:moveTo>
                    <a:lnTo>
                      <a:pt x="0" y="20"/>
                    </a:lnTo>
                    <a:lnTo>
                      <a:pt x="12" y="41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09" name="Freeform 57"/>
              <p:cNvSpPr/>
              <p:nvPr/>
            </p:nvSpPr>
            <p:spPr>
              <a:xfrm>
                <a:off x="138" y="1770"/>
                <a:ext cx="58" cy="56"/>
              </a:xfrm>
              <a:custGeom>
                <a:avLst/>
                <a:gdLst>
                  <a:gd name="txL" fmla="*/ 0 w 58"/>
                  <a:gd name="txT" fmla="*/ 0 h 56"/>
                  <a:gd name="txR" fmla="*/ 58 w 58"/>
                  <a:gd name="txB" fmla="*/ 56 h 56"/>
                </a:gdLst>
                <a:ahLst/>
                <a:cxnLst>
                  <a:cxn ang="0">
                    <a:pos x="40" y="0"/>
                  </a:cxn>
                  <a:cxn ang="0">
                    <a:pos x="0" y="24"/>
                  </a:cxn>
                  <a:cxn ang="0">
                    <a:pos x="18" y="56"/>
                  </a:cxn>
                  <a:cxn ang="0">
                    <a:pos x="58" y="32"/>
                  </a:cxn>
                  <a:cxn ang="0">
                    <a:pos x="40" y="0"/>
                  </a:cxn>
                </a:cxnLst>
                <a:rect l="txL" t="txT" r="txR" b="txB"/>
                <a:pathLst>
                  <a:path w="58" h="56">
                    <a:moveTo>
                      <a:pt x="40" y="0"/>
                    </a:moveTo>
                    <a:lnTo>
                      <a:pt x="0" y="24"/>
                    </a:lnTo>
                    <a:lnTo>
                      <a:pt x="18" y="56"/>
                    </a:lnTo>
                    <a:lnTo>
                      <a:pt x="58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10" name="Freeform 58"/>
              <p:cNvSpPr/>
              <p:nvPr/>
            </p:nvSpPr>
            <p:spPr>
              <a:xfrm>
                <a:off x="138" y="1770"/>
                <a:ext cx="58" cy="56"/>
              </a:xfrm>
              <a:custGeom>
                <a:avLst/>
                <a:gdLst>
                  <a:gd name="txL" fmla="*/ 0 w 58"/>
                  <a:gd name="txT" fmla="*/ 0 h 56"/>
                  <a:gd name="txR" fmla="*/ 58 w 58"/>
                  <a:gd name="txB" fmla="*/ 56 h 56"/>
                </a:gdLst>
                <a:ahLst/>
                <a:cxnLst>
                  <a:cxn ang="0">
                    <a:pos x="40" y="0"/>
                  </a:cxn>
                  <a:cxn ang="0">
                    <a:pos x="0" y="24"/>
                  </a:cxn>
                  <a:cxn ang="0">
                    <a:pos x="18" y="56"/>
                  </a:cxn>
                  <a:cxn ang="0">
                    <a:pos x="58" y="32"/>
                  </a:cxn>
                  <a:cxn ang="0">
                    <a:pos x="40" y="0"/>
                  </a:cxn>
                </a:cxnLst>
                <a:rect l="txL" t="txT" r="txR" b="txB"/>
                <a:pathLst>
                  <a:path w="58" h="56">
                    <a:moveTo>
                      <a:pt x="40" y="0"/>
                    </a:moveTo>
                    <a:lnTo>
                      <a:pt x="0" y="24"/>
                    </a:lnTo>
                    <a:lnTo>
                      <a:pt x="18" y="56"/>
                    </a:lnTo>
                    <a:lnTo>
                      <a:pt x="58" y="32"/>
                    </a:lnTo>
                    <a:lnTo>
                      <a:pt x="4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11" name="Freeform 59"/>
              <p:cNvSpPr>
                <a:spLocks noEditPoints="1"/>
              </p:cNvSpPr>
              <p:nvPr/>
            </p:nvSpPr>
            <p:spPr>
              <a:xfrm>
                <a:off x="483" y="1818"/>
                <a:ext cx="201" cy="231"/>
              </a:xfrm>
              <a:custGeom>
                <a:avLst/>
                <a:gdLst>
                  <a:gd name="txL" fmla="*/ 0 w 201"/>
                  <a:gd name="txT" fmla="*/ 0 h 231"/>
                  <a:gd name="txR" fmla="*/ 201 w 201"/>
                  <a:gd name="txB" fmla="*/ 231 h 231"/>
                </a:gdLst>
                <a:ahLst/>
                <a:cxnLst>
                  <a:cxn ang="0">
                    <a:pos x="62" y="133"/>
                  </a:cxn>
                  <a:cxn ang="0">
                    <a:pos x="0" y="207"/>
                  </a:cxn>
                  <a:cxn ang="0">
                    <a:pos x="27" y="231"/>
                  </a:cxn>
                  <a:cxn ang="0">
                    <a:pos x="89" y="156"/>
                  </a:cxn>
                  <a:cxn ang="0">
                    <a:pos x="62" y="133"/>
                  </a:cxn>
                  <a:cxn ang="0">
                    <a:pos x="173" y="0"/>
                  </a:cxn>
                  <a:cxn ang="0">
                    <a:pos x="111" y="73"/>
                  </a:cxn>
                  <a:cxn ang="0">
                    <a:pos x="139" y="97"/>
                  </a:cxn>
                  <a:cxn ang="0">
                    <a:pos x="201" y="23"/>
                  </a:cxn>
                  <a:cxn ang="0">
                    <a:pos x="173" y="0"/>
                  </a:cxn>
                </a:cxnLst>
                <a:rect l="txL" t="txT" r="txR" b="txB"/>
                <a:pathLst>
                  <a:path w="201" h="231">
                    <a:moveTo>
                      <a:pt x="62" y="133"/>
                    </a:moveTo>
                    <a:lnTo>
                      <a:pt x="0" y="207"/>
                    </a:lnTo>
                    <a:lnTo>
                      <a:pt x="27" y="231"/>
                    </a:lnTo>
                    <a:lnTo>
                      <a:pt x="89" y="156"/>
                    </a:lnTo>
                    <a:lnTo>
                      <a:pt x="62" y="133"/>
                    </a:lnTo>
                    <a:close/>
                    <a:moveTo>
                      <a:pt x="173" y="0"/>
                    </a:moveTo>
                    <a:lnTo>
                      <a:pt x="111" y="73"/>
                    </a:lnTo>
                    <a:lnTo>
                      <a:pt x="139" y="97"/>
                    </a:lnTo>
                    <a:lnTo>
                      <a:pt x="201" y="2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12" name="Freeform 60"/>
              <p:cNvSpPr>
                <a:spLocks noEditPoints="1"/>
              </p:cNvSpPr>
              <p:nvPr/>
            </p:nvSpPr>
            <p:spPr>
              <a:xfrm>
                <a:off x="483" y="1818"/>
                <a:ext cx="201" cy="231"/>
              </a:xfrm>
              <a:custGeom>
                <a:avLst/>
                <a:gdLst>
                  <a:gd name="txL" fmla="*/ 0 w 201"/>
                  <a:gd name="txT" fmla="*/ 0 h 231"/>
                  <a:gd name="txR" fmla="*/ 201 w 201"/>
                  <a:gd name="txB" fmla="*/ 231 h 231"/>
                </a:gdLst>
                <a:ahLst/>
                <a:cxnLst>
                  <a:cxn ang="0">
                    <a:pos x="62" y="133"/>
                  </a:cxn>
                  <a:cxn ang="0">
                    <a:pos x="0" y="207"/>
                  </a:cxn>
                  <a:cxn ang="0">
                    <a:pos x="27" y="231"/>
                  </a:cxn>
                  <a:cxn ang="0">
                    <a:pos x="89" y="156"/>
                  </a:cxn>
                  <a:cxn ang="0">
                    <a:pos x="62" y="133"/>
                  </a:cxn>
                  <a:cxn ang="0">
                    <a:pos x="173" y="0"/>
                  </a:cxn>
                  <a:cxn ang="0">
                    <a:pos x="111" y="73"/>
                  </a:cxn>
                  <a:cxn ang="0">
                    <a:pos x="139" y="97"/>
                  </a:cxn>
                  <a:cxn ang="0">
                    <a:pos x="201" y="23"/>
                  </a:cxn>
                  <a:cxn ang="0">
                    <a:pos x="173" y="0"/>
                  </a:cxn>
                </a:cxnLst>
                <a:rect l="txL" t="txT" r="txR" b="txB"/>
                <a:pathLst>
                  <a:path w="201" h="231">
                    <a:moveTo>
                      <a:pt x="62" y="133"/>
                    </a:moveTo>
                    <a:lnTo>
                      <a:pt x="0" y="207"/>
                    </a:lnTo>
                    <a:lnTo>
                      <a:pt x="27" y="231"/>
                    </a:lnTo>
                    <a:lnTo>
                      <a:pt x="89" y="156"/>
                    </a:lnTo>
                    <a:lnTo>
                      <a:pt x="62" y="133"/>
                    </a:lnTo>
                    <a:moveTo>
                      <a:pt x="173" y="0"/>
                    </a:moveTo>
                    <a:lnTo>
                      <a:pt x="111" y="73"/>
                    </a:lnTo>
                    <a:lnTo>
                      <a:pt x="139" y="97"/>
                    </a:lnTo>
                    <a:lnTo>
                      <a:pt x="201" y="23"/>
                    </a:lnTo>
                    <a:lnTo>
                      <a:pt x="173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13" name="Freeform 61"/>
              <p:cNvSpPr/>
              <p:nvPr/>
            </p:nvSpPr>
            <p:spPr>
              <a:xfrm>
                <a:off x="401" y="2085"/>
                <a:ext cx="59" cy="60"/>
              </a:xfrm>
              <a:custGeom>
                <a:avLst/>
                <a:gdLst>
                  <a:gd name="txL" fmla="*/ 0 w 59"/>
                  <a:gd name="txT" fmla="*/ 0 h 60"/>
                  <a:gd name="txR" fmla="*/ 59 w 59"/>
                  <a:gd name="txB" fmla="*/ 60 h 60"/>
                </a:gdLst>
                <a:ahLst/>
                <a:cxnLst>
                  <a:cxn ang="0">
                    <a:pos x="31" y="0"/>
                  </a:cxn>
                  <a:cxn ang="0">
                    <a:pos x="0" y="36"/>
                  </a:cxn>
                  <a:cxn ang="0">
                    <a:pos x="29" y="60"/>
                  </a:cxn>
                  <a:cxn ang="0">
                    <a:pos x="59" y="23"/>
                  </a:cxn>
                  <a:cxn ang="0">
                    <a:pos x="31" y="0"/>
                  </a:cxn>
                </a:cxnLst>
                <a:rect l="txL" t="txT" r="txR" b="txB"/>
                <a:pathLst>
                  <a:path w="59" h="60">
                    <a:moveTo>
                      <a:pt x="31" y="0"/>
                    </a:moveTo>
                    <a:lnTo>
                      <a:pt x="0" y="36"/>
                    </a:lnTo>
                    <a:lnTo>
                      <a:pt x="29" y="60"/>
                    </a:lnTo>
                    <a:lnTo>
                      <a:pt x="59" y="2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14" name="Freeform 62"/>
              <p:cNvSpPr/>
              <p:nvPr/>
            </p:nvSpPr>
            <p:spPr>
              <a:xfrm>
                <a:off x="401" y="2085"/>
                <a:ext cx="59" cy="60"/>
              </a:xfrm>
              <a:custGeom>
                <a:avLst/>
                <a:gdLst>
                  <a:gd name="txL" fmla="*/ 0 w 59"/>
                  <a:gd name="txT" fmla="*/ 0 h 60"/>
                  <a:gd name="txR" fmla="*/ 59 w 59"/>
                  <a:gd name="txB" fmla="*/ 60 h 60"/>
                </a:gdLst>
                <a:ahLst/>
                <a:cxnLst>
                  <a:cxn ang="0">
                    <a:pos x="31" y="0"/>
                  </a:cxn>
                  <a:cxn ang="0">
                    <a:pos x="0" y="36"/>
                  </a:cxn>
                  <a:cxn ang="0">
                    <a:pos x="29" y="60"/>
                  </a:cxn>
                  <a:cxn ang="0">
                    <a:pos x="59" y="23"/>
                  </a:cxn>
                  <a:cxn ang="0">
                    <a:pos x="31" y="0"/>
                  </a:cxn>
                </a:cxnLst>
                <a:rect l="txL" t="txT" r="txR" b="txB"/>
                <a:pathLst>
                  <a:path w="59" h="60">
                    <a:moveTo>
                      <a:pt x="31" y="0"/>
                    </a:moveTo>
                    <a:lnTo>
                      <a:pt x="0" y="36"/>
                    </a:lnTo>
                    <a:lnTo>
                      <a:pt x="29" y="60"/>
                    </a:lnTo>
                    <a:lnTo>
                      <a:pt x="59" y="23"/>
                    </a:lnTo>
                    <a:lnTo>
                      <a:pt x="31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15" name="Freeform 63"/>
              <p:cNvSpPr/>
              <p:nvPr/>
            </p:nvSpPr>
            <p:spPr>
              <a:xfrm>
                <a:off x="924" y="1848"/>
                <a:ext cx="50" cy="56"/>
              </a:xfrm>
              <a:custGeom>
                <a:avLst/>
                <a:gdLst>
                  <a:gd name="txL" fmla="*/ 0 w 50"/>
                  <a:gd name="txT" fmla="*/ 0 h 56"/>
                  <a:gd name="txR" fmla="*/ 50 w 50"/>
                  <a:gd name="txB" fmla="*/ 56 h 56"/>
                </a:gdLst>
                <a:ahLst/>
                <a:cxnLst>
                  <a:cxn ang="0">
                    <a:pos x="16" y="0"/>
                  </a:cxn>
                  <a:cxn ang="0">
                    <a:pos x="0" y="44"/>
                  </a:cxn>
                  <a:cxn ang="0">
                    <a:pos x="34" y="56"/>
                  </a:cxn>
                  <a:cxn ang="0">
                    <a:pos x="50" y="12"/>
                  </a:cxn>
                  <a:cxn ang="0">
                    <a:pos x="16" y="0"/>
                  </a:cxn>
                </a:cxnLst>
                <a:rect l="txL" t="txT" r="txR" b="txB"/>
                <a:pathLst>
                  <a:path w="50" h="56">
                    <a:moveTo>
                      <a:pt x="16" y="0"/>
                    </a:moveTo>
                    <a:lnTo>
                      <a:pt x="0" y="44"/>
                    </a:lnTo>
                    <a:lnTo>
                      <a:pt x="34" y="56"/>
                    </a:lnTo>
                    <a:lnTo>
                      <a:pt x="50" y="1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16" name="Freeform 64"/>
              <p:cNvSpPr/>
              <p:nvPr/>
            </p:nvSpPr>
            <p:spPr>
              <a:xfrm>
                <a:off x="924" y="1848"/>
                <a:ext cx="50" cy="56"/>
              </a:xfrm>
              <a:custGeom>
                <a:avLst/>
                <a:gdLst>
                  <a:gd name="txL" fmla="*/ 0 w 50"/>
                  <a:gd name="txT" fmla="*/ 0 h 56"/>
                  <a:gd name="txR" fmla="*/ 50 w 50"/>
                  <a:gd name="txB" fmla="*/ 56 h 56"/>
                </a:gdLst>
                <a:ahLst/>
                <a:cxnLst>
                  <a:cxn ang="0">
                    <a:pos x="16" y="0"/>
                  </a:cxn>
                  <a:cxn ang="0">
                    <a:pos x="0" y="44"/>
                  </a:cxn>
                  <a:cxn ang="0">
                    <a:pos x="34" y="56"/>
                  </a:cxn>
                  <a:cxn ang="0">
                    <a:pos x="50" y="12"/>
                  </a:cxn>
                  <a:cxn ang="0">
                    <a:pos x="16" y="0"/>
                  </a:cxn>
                </a:cxnLst>
                <a:rect l="txL" t="txT" r="txR" b="txB"/>
                <a:pathLst>
                  <a:path w="50" h="56">
                    <a:moveTo>
                      <a:pt x="16" y="0"/>
                    </a:moveTo>
                    <a:lnTo>
                      <a:pt x="0" y="44"/>
                    </a:lnTo>
                    <a:lnTo>
                      <a:pt x="34" y="56"/>
                    </a:lnTo>
                    <a:lnTo>
                      <a:pt x="50" y="1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17" name="Freeform 65"/>
              <p:cNvSpPr>
                <a:spLocks noEditPoints="1"/>
              </p:cNvSpPr>
              <p:nvPr/>
            </p:nvSpPr>
            <p:spPr>
              <a:xfrm>
                <a:off x="805" y="1965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33" y="165"/>
                  </a:cxn>
                  <a:cxn ang="0">
                    <a:pos x="0" y="255"/>
                  </a:cxn>
                  <a:cxn ang="0">
                    <a:pos x="34" y="267"/>
                  </a:cxn>
                  <a:cxn ang="0">
                    <a:pos x="66" y="177"/>
                  </a:cxn>
                  <a:cxn ang="0">
                    <a:pos x="33" y="165"/>
                  </a:cxn>
                  <a:cxn ang="0">
                    <a:pos x="92" y="0"/>
                  </a:cxn>
                  <a:cxn ang="0">
                    <a:pos x="60" y="92"/>
                  </a:cxn>
                  <a:cxn ang="0">
                    <a:pos x="93" y="104"/>
                  </a:cxn>
                  <a:cxn ang="0">
                    <a:pos x="126" y="13"/>
                  </a:cxn>
                  <a:cxn ang="0">
                    <a:pos x="92" y="0"/>
                  </a:cxn>
                </a:cxnLst>
                <a:rect l="txL" t="txT" r="txR" b="txB"/>
                <a:pathLst>
                  <a:path w="126" h="267">
                    <a:moveTo>
                      <a:pt x="33" y="165"/>
                    </a:moveTo>
                    <a:lnTo>
                      <a:pt x="0" y="255"/>
                    </a:lnTo>
                    <a:lnTo>
                      <a:pt x="34" y="267"/>
                    </a:lnTo>
                    <a:lnTo>
                      <a:pt x="66" y="177"/>
                    </a:lnTo>
                    <a:lnTo>
                      <a:pt x="33" y="165"/>
                    </a:lnTo>
                    <a:close/>
                    <a:moveTo>
                      <a:pt x="92" y="0"/>
                    </a:moveTo>
                    <a:lnTo>
                      <a:pt x="60" y="92"/>
                    </a:lnTo>
                    <a:lnTo>
                      <a:pt x="93" y="104"/>
                    </a:lnTo>
                    <a:lnTo>
                      <a:pt x="126" y="1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18" name="Freeform 66"/>
              <p:cNvSpPr>
                <a:spLocks noEditPoints="1"/>
              </p:cNvSpPr>
              <p:nvPr/>
            </p:nvSpPr>
            <p:spPr>
              <a:xfrm>
                <a:off x="805" y="1965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33" y="165"/>
                  </a:cxn>
                  <a:cxn ang="0">
                    <a:pos x="0" y="255"/>
                  </a:cxn>
                  <a:cxn ang="0">
                    <a:pos x="34" y="267"/>
                  </a:cxn>
                  <a:cxn ang="0">
                    <a:pos x="66" y="177"/>
                  </a:cxn>
                  <a:cxn ang="0">
                    <a:pos x="33" y="165"/>
                  </a:cxn>
                  <a:cxn ang="0">
                    <a:pos x="92" y="0"/>
                  </a:cxn>
                  <a:cxn ang="0">
                    <a:pos x="60" y="92"/>
                  </a:cxn>
                  <a:cxn ang="0">
                    <a:pos x="93" y="104"/>
                  </a:cxn>
                  <a:cxn ang="0">
                    <a:pos x="126" y="13"/>
                  </a:cxn>
                  <a:cxn ang="0">
                    <a:pos x="92" y="0"/>
                  </a:cxn>
                </a:cxnLst>
                <a:rect l="txL" t="txT" r="txR" b="txB"/>
                <a:pathLst>
                  <a:path w="126" h="267">
                    <a:moveTo>
                      <a:pt x="33" y="165"/>
                    </a:moveTo>
                    <a:lnTo>
                      <a:pt x="0" y="255"/>
                    </a:lnTo>
                    <a:lnTo>
                      <a:pt x="34" y="267"/>
                    </a:lnTo>
                    <a:lnTo>
                      <a:pt x="66" y="177"/>
                    </a:lnTo>
                    <a:lnTo>
                      <a:pt x="33" y="165"/>
                    </a:lnTo>
                    <a:moveTo>
                      <a:pt x="92" y="0"/>
                    </a:moveTo>
                    <a:lnTo>
                      <a:pt x="60" y="92"/>
                    </a:lnTo>
                    <a:lnTo>
                      <a:pt x="93" y="104"/>
                    </a:lnTo>
                    <a:lnTo>
                      <a:pt x="126" y="13"/>
                    </a:lnTo>
                    <a:lnTo>
                      <a:pt x="9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19" name="Freeform 67"/>
              <p:cNvSpPr/>
              <p:nvPr/>
            </p:nvSpPr>
            <p:spPr>
              <a:xfrm>
                <a:off x="762" y="2293"/>
                <a:ext cx="50" cy="58"/>
              </a:xfrm>
              <a:custGeom>
                <a:avLst/>
                <a:gdLst>
                  <a:gd name="txL" fmla="*/ 0 w 50"/>
                  <a:gd name="txT" fmla="*/ 0 h 58"/>
                  <a:gd name="txR" fmla="*/ 50 w 50"/>
                  <a:gd name="txB" fmla="*/ 58 h 58"/>
                </a:gdLst>
                <a:ahLst/>
                <a:cxnLst>
                  <a:cxn ang="0">
                    <a:pos x="16" y="0"/>
                  </a:cxn>
                  <a:cxn ang="0">
                    <a:pos x="0" y="45"/>
                  </a:cxn>
                  <a:cxn ang="0">
                    <a:pos x="34" y="58"/>
                  </a:cxn>
                  <a:cxn ang="0">
                    <a:pos x="50" y="13"/>
                  </a:cxn>
                  <a:cxn ang="0">
                    <a:pos x="16" y="0"/>
                  </a:cxn>
                </a:cxnLst>
                <a:rect l="txL" t="txT" r="txR" b="txB"/>
                <a:pathLst>
                  <a:path w="50" h="58">
                    <a:moveTo>
                      <a:pt x="16" y="0"/>
                    </a:moveTo>
                    <a:lnTo>
                      <a:pt x="0" y="45"/>
                    </a:lnTo>
                    <a:lnTo>
                      <a:pt x="34" y="58"/>
                    </a:lnTo>
                    <a:lnTo>
                      <a:pt x="50" y="1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20" name="Freeform 68"/>
              <p:cNvSpPr/>
              <p:nvPr/>
            </p:nvSpPr>
            <p:spPr>
              <a:xfrm>
                <a:off x="762" y="2293"/>
                <a:ext cx="50" cy="58"/>
              </a:xfrm>
              <a:custGeom>
                <a:avLst/>
                <a:gdLst>
                  <a:gd name="txL" fmla="*/ 0 w 50"/>
                  <a:gd name="txT" fmla="*/ 0 h 58"/>
                  <a:gd name="txR" fmla="*/ 50 w 50"/>
                  <a:gd name="txB" fmla="*/ 58 h 58"/>
                </a:gdLst>
                <a:ahLst/>
                <a:cxnLst>
                  <a:cxn ang="0">
                    <a:pos x="16" y="0"/>
                  </a:cxn>
                  <a:cxn ang="0">
                    <a:pos x="0" y="45"/>
                  </a:cxn>
                  <a:cxn ang="0">
                    <a:pos x="34" y="58"/>
                  </a:cxn>
                  <a:cxn ang="0">
                    <a:pos x="50" y="13"/>
                  </a:cxn>
                  <a:cxn ang="0">
                    <a:pos x="16" y="0"/>
                  </a:cxn>
                </a:cxnLst>
                <a:rect l="txL" t="txT" r="txR" b="txB"/>
                <a:pathLst>
                  <a:path w="50" h="58">
                    <a:moveTo>
                      <a:pt x="16" y="0"/>
                    </a:moveTo>
                    <a:lnTo>
                      <a:pt x="0" y="45"/>
                    </a:lnTo>
                    <a:lnTo>
                      <a:pt x="34" y="58"/>
                    </a:lnTo>
                    <a:lnTo>
                      <a:pt x="50" y="13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21" name="Rectangle 69"/>
              <p:cNvSpPr/>
              <p:nvPr/>
            </p:nvSpPr>
            <p:spPr>
              <a:xfrm>
                <a:off x="1121" y="1894"/>
                <a:ext cx="36" cy="50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22" name="Rectangle 70"/>
              <p:cNvSpPr/>
              <p:nvPr/>
            </p:nvSpPr>
            <p:spPr>
              <a:xfrm>
                <a:off x="1121" y="1894"/>
                <a:ext cx="36" cy="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23" name="Freeform 71"/>
              <p:cNvSpPr>
                <a:spLocks noEditPoints="1"/>
              </p:cNvSpPr>
              <p:nvPr/>
            </p:nvSpPr>
            <p:spPr>
              <a:xfrm>
                <a:off x="1121" y="2021"/>
                <a:ext cx="36" cy="279"/>
              </a:xfrm>
              <a:custGeom>
                <a:avLst/>
                <a:gdLst>
                  <a:gd name="txL" fmla="*/ 0 w 36"/>
                  <a:gd name="txT" fmla="*/ 0 h 279"/>
                  <a:gd name="txR" fmla="*/ 36 w 36"/>
                  <a:gd name="txB" fmla="*/ 279 h 279"/>
                </a:gdLst>
                <a:ahLst/>
                <a:cxnLst>
                  <a:cxn ang="0">
                    <a:pos x="36" y="180"/>
                  </a:cxn>
                  <a:cxn ang="0">
                    <a:pos x="0" y="180"/>
                  </a:cxn>
                  <a:cxn ang="0">
                    <a:pos x="0" y="279"/>
                  </a:cxn>
                  <a:cxn ang="0">
                    <a:pos x="36" y="279"/>
                  </a:cxn>
                  <a:cxn ang="0">
                    <a:pos x="36" y="180"/>
                  </a:cxn>
                  <a:cxn ang="0">
                    <a:pos x="36" y="0"/>
                  </a:cxn>
                  <a:cxn ang="0">
                    <a:pos x="0" y="0"/>
                  </a:cxn>
                  <a:cxn ang="0">
                    <a:pos x="0" y="99"/>
                  </a:cxn>
                  <a:cxn ang="0">
                    <a:pos x="36" y="99"/>
                  </a:cxn>
                  <a:cxn ang="0">
                    <a:pos x="36" y="0"/>
                  </a:cxn>
                </a:cxnLst>
                <a:rect l="txL" t="txT" r="txR" b="txB"/>
                <a:pathLst>
                  <a:path w="36" h="279">
                    <a:moveTo>
                      <a:pt x="36" y="180"/>
                    </a:moveTo>
                    <a:lnTo>
                      <a:pt x="0" y="180"/>
                    </a:lnTo>
                    <a:lnTo>
                      <a:pt x="0" y="279"/>
                    </a:lnTo>
                    <a:lnTo>
                      <a:pt x="36" y="279"/>
                    </a:lnTo>
                    <a:lnTo>
                      <a:pt x="36" y="180"/>
                    </a:lnTo>
                    <a:close/>
                    <a:moveTo>
                      <a:pt x="36" y="0"/>
                    </a:moveTo>
                    <a:lnTo>
                      <a:pt x="0" y="0"/>
                    </a:lnTo>
                    <a:lnTo>
                      <a:pt x="0" y="99"/>
                    </a:lnTo>
                    <a:lnTo>
                      <a:pt x="36" y="99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24" name="Freeform 72"/>
              <p:cNvSpPr>
                <a:spLocks noEditPoints="1"/>
              </p:cNvSpPr>
              <p:nvPr/>
            </p:nvSpPr>
            <p:spPr>
              <a:xfrm>
                <a:off x="1121" y="2021"/>
                <a:ext cx="36" cy="279"/>
              </a:xfrm>
              <a:custGeom>
                <a:avLst/>
                <a:gdLst>
                  <a:gd name="txL" fmla="*/ 0 w 36"/>
                  <a:gd name="txT" fmla="*/ 0 h 279"/>
                  <a:gd name="txR" fmla="*/ 36 w 36"/>
                  <a:gd name="txB" fmla="*/ 279 h 279"/>
                </a:gdLst>
                <a:ahLst/>
                <a:cxnLst>
                  <a:cxn ang="0">
                    <a:pos x="36" y="180"/>
                  </a:cxn>
                  <a:cxn ang="0">
                    <a:pos x="0" y="180"/>
                  </a:cxn>
                  <a:cxn ang="0">
                    <a:pos x="0" y="279"/>
                  </a:cxn>
                  <a:cxn ang="0">
                    <a:pos x="36" y="279"/>
                  </a:cxn>
                  <a:cxn ang="0">
                    <a:pos x="36" y="180"/>
                  </a:cxn>
                  <a:cxn ang="0">
                    <a:pos x="36" y="0"/>
                  </a:cxn>
                  <a:cxn ang="0">
                    <a:pos x="0" y="0"/>
                  </a:cxn>
                  <a:cxn ang="0">
                    <a:pos x="0" y="99"/>
                  </a:cxn>
                  <a:cxn ang="0">
                    <a:pos x="36" y="99"/>
                  </a:cxn>
                  <a:cxn ang="0">
                    <a:pos x="36" y="0"/>
                  </a:cxn>
                </a:cxnLst>
                <a:rect l="txL" t="txT" r="txR" b="txB"/>
                <a:pathLst>
                  <a:path w="36" h="279">
                    <a:moveTo>
                      <a:pt x="36" y="180"/>
                    </a:moveTo>
                    <a:lnTo>
                      <a:pt x="0" y="180"/>
                    </a:lnTo>
                    <a:lnTo>
                      <a:pt x="0" y="279"/>
                    </a:lnTo>
                    <a:lnTo>
                      <a:pt x="36" y="279"/>
                    </a:lnTo>
                    <a:lnTo>
                      <a:pt x="36" y="180"/>
                    </a:lnTo>
                    <a:moveTo>
                      <a:pt x="36" y="0"/>
                    </a:moveTo>
                    <a:lnTo>
                      <a:pt x="0" y="0"/>
                    </a:lnTo>
                    <a:lnTo>
                      <a:pt x="0" y="99"/>
                    </a:lnTo>
                    <a:lnTo>
                      <a:pt x="36" y="99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25" name="Rectangle 73"/>
              <p:cNvSpPr/>
              <p:nvPr/>
            </p:nvSpPr>
            <p:spPr>
              <a:xfrm>
                <a:off x="1121" y="2377"/>
                <a:ext cx="36" cy="45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26" name="Rectangle 74"/>
              <p:cNvSpPr/>
              <p:nvPr/>
            </p:nvSpPr>
            <p:spPr>
              <a:xfrm>
                <a:off x="1121" y="2377"/>
                <a:ext cx="36" cy="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27" name="Freeform 75"/>
              <p:cNvSpPr/>
              <p:nvPr/>
            </p:nvSpPr>
            <p:spPr>
              <a:xfrm>
                <a:off x="1412" y="1850"/>
                <a:ext cx="50" cy="58"/>
              </a:xfrm>
              <a:custGeom>
                <a:avLst/>
                <a:gdLst>
                  <a:gd name="txL" fmla="*/ 0 w 50"/>
                  <a:gd name="txT" fmla="*/ 0 h 58"/>
                  <a:gd name="txR" fmla="*/ 50 w 50"/>
                  <a:gd name="txB" fmla="*/ 58 h 58"/>
                </a:gdLst>
                <a:ahLst/>
                <a:cxnLst>
                  <a:cxn ang="0">
                    <a:pos x="34" y="0"/>
                  </a:cxn>
                  <a:cxn ang="0">
                    <a:pos x="0" y="13"/>
                  </a:cxn>
                  <a:cxn ang="0">
                    <a:pos x="16" y="58"/>
                  </a:cxn>
                  <a:cxn ang="0">
                    <a:pos x="50" y="45"/>
                  </a:cxn>
                  <a:cxn ang="0">
                    <a:pos x="34" y="0"/>
                  </a:cxn>
                </a:cxnLst>
                <a:rect l="txL" t="txT" r="txR" b="txB"/>
                <a:pathLst>
                  <a:path w="50" h="58">
                    <a:moveTo>
                      <a:pt x="34" y="0"/>
                    </a:moveTo>
                    <a:lnTo>
                      <a:pt x="0" y="13"/>
                    </a:lnTo>
                    <a:lnTo>
                      <a:pt x="16" y="58"/>
                    </a:lnTo>
                    <a:lnTo>
                      <a:pt x="50" y="4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28" name="Freeform 76"/>
              <p:cNvSpPr/>
              <p:nvPr/>
            </p:nvSpPr>
            <p:spPr>
              <a:xfrm>
                <a:off x="1412" y="1850"/>
                <a:ext cx="50" cy="58"/>
              </a:xfrm>
              <a:custGeom>
                <a:avLst/>
                <a:gdLst>
                  <a:gd name="txL" fmla="*/ 0 w 50"/>
                  <a:gd name="txT" fmla="*/ 0 h 58"/>
                  <a:gd name="txR" fmla="*/ 50 w 50"/>
                  <a:gd name="txB" fmla="*/ 58 h 58"/>
                </a:gdLst>
                <a:ahLst/>
                <a:cxnLst>
                  <a:cxn ang="0">
                    <a:pos x="34" y="0"/>
                  </a:cxn>
                  <a:cxn ang="0">
                    <a:pos x="0" y="13"/>
                  </a:cxn>
                  <a:cxn ang="0">
                    <a:pos x="16" y="58"/>
                  </a:cxn>
                  <a:cxn ang="0">
                    <a:pos x="50" y="45"/>
                  </a:cxn>
                  <a:cxn ang="0">
                    <a:pos x="34" y="0"/>
                  </a:cxn>
                </a:cxnLst>
                <a:rect l="txL" t="txT" r="txR" b="txB"/>
                <a:pathLst>
                  <a:path w="50" h="58">
                    <a:moveTo>
                      <a:pt x="34" y="0"/>
                    </a:moveTo>
                    <a:lnTo>
                      <a:pt x="0" y="13"/>
                    </a:lnTo>
                    <a:lnTo>
                      <a:pt x="16" y="58"/>
                    </a:lnTo>
                    <a:lnTo>
                      <a:pt x="50" y="45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29" name="Freeform 77"/>
              <p:cNvSpPr>
                <a:spLocks noEditPoints="1"/>
              </p:cNvSpPr>
              <p:nvPr/>
            </p:nvSpPr>
            <p:spPr>
              <a:xfrm>
                <a:off x="1455" y="1969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94" y="163"/>
                  </a:cxn>
                  <a:cxn ang="0">
                    <a:pos x="60" y="176"/>
                  </a:cxn>
                  <a:cxn ang="0">
                    <a:pos x="93" y="267"/>
                  </a:cxn>
                  <a:cxn ang="0">
                    <a:pos x="126" y="254"/>
                  </a:cxn>
                  <a:cxn ang="0">
                    <a:pos x="94" y="163"/>
                  </a:cxn>
                  <a:cxn ang="0">
                    <a:pos x="34" y="0"/>
                  </a:cxn>
                  <a:cxn ang="0">
                    <a:pos x="0" y="12"/>
                  </a:cxn>
                  <a:cxn ang="0">
                    <a:pos x="33" y="102"/>
                  </a:cxn>
                  <a:cxn ang="0">
                    <a:pos x="67" y="90"/>
                  </a:cxn>
                  <a:cxn ang="0">
                    <a:pos x="34" y="0"/>
                  </a:cxn>
                </a:cxnLst>
                <a:rect l="txL" t="txT" r="txR" b="txB"/>
                <a:pathLst>
                  <a:path w="126" h="267">
                    <a:moveTo>
                      <a:pt x="94" y="163"/>
                    </a:moveTo>
                    <a:lnTo>
                      <a:pt x="60" y="176"/>
                    </a:lnTo>
                    <a:lnTo>
                      <a:pt x="93" y="267"/>
                    </a:lnTo>
                    <a:lnTo>
                      <a:pt x="126" y="254"/>
                    </a:lnTo>
                    <a:lnTo>
                      <a:pt x="94" y="163"/>
                    </a:lnTo>
                    <a:close/>
                    <a:moveTo>
                      <a:pt x="34" y="0"/>
                    </a:moveTo>
                    <a:lnTo>
                      <a:pt x="0" y="12"/>
                    </a:lnTo>
                    <a:lnTo>
                      <a:pt x="33" y="102"/>
                    </a:lnTo>
                    <a:lnTo>
                      <a:pt x="67" y="9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30" name="Freeform 78"/>
              <p:cNvSpPr>
                <a:spLocks noEditPoints="1"/>
              </p:cNvSpPr>
              <p:nvPr/>
            </p:nvSpPr>
            <p:spPr>
              <a:xfrm>
                <a:off x="1455" y="1969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94" y="163"/>
                  </a:cxn>
                  <a:cxn ang="0">
                    <a:pos x="60" y="176"/>
                  </a:cxn>
                  <a:cxn ang="0">
                    <a:pos x="93" y="267"/>
                  </a:cxn>
                  <a:cxn ang="0">
                    <a:pos x="126" y="254"/>
                  </a:cxn>
                  <a:cxn ang="0">
                    <a:pos x="94" y="163"/>
                  </a:cxn>
                  <a:cxn ang="0">
                    <a:pos x="34" y="0"/>
                  </a:cxn>
                  <a:cxn ang="0">
                    <a:pos x="0" y="12"/>
                  </a:cxn>
                  <a:cxn ang="0">
                    <a:pos x="33" y="102"/>
                  </a:cxn>
                  <a:cxn ang="0">
                    <a:pos x="67" y="90"/>
                  </a:cxn>
                  <a:cxn ang="0">
                    <a:pos x="34" y="0"/>
                  </a:cxn>
                </a:cxnLst>
                <a:rect l="txL" t="txT" r="txR" b="txB"/>
                <a:pathLst>
                  <a:path w="126" h="267">
                    <a:moveTo>
                      <a:pt x="94" y="163"/>
                    </a:moveTo>
                    <a:lnTo>
                      <a:pt x="60" y="176"/>
                    </a:lnTo>
                    <a:lnTo>
                      <a:pt x="93" y="267"/>
                    </a:lnTo>
                    <a:lnTo>
                      <a:pt x="126" y="254"/>
                    </a:lnTo>
                    <a:lnTo>
                      <a:pt x="94" y="163"/>
                    </a:lnTo>
                    <a:moveTo>
                      <a:pt x="34" y="0"/>
                    </a:moveTo>
                    <a:lnTo>
                      <a:pt x="0" y="12"/>
                    </a:lnTo>
                    <a:lnTo>
                      <a:pt x="33" y="102"/>
                    </a:lnTo>
                    <a:lnTo>
                      <a:pt x="67" y="9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31" name="Freeform 79"/>
              <p:cNvSpPr/>
              <p:nvPr/>
            </p:nvSpPr>
            <p:spPr>
              <a:xfrm>
                <a:off x="1575" y="2297"/>
                <a:ext cx="49" cy="56"/>
              </a:xfrm>
              <a:custGeom>
                <a:avLst/>
                <a:gdLst>
                  <a:gd name="txL" fmla="*/ 0 w 49"/>
                  <a:gd name="txT" fmla="*/ 0 h 56"/>
                  <a:gd name="txR" fmla="*/ 49 w 49"/>
                  <a:gd name="txB" fmla="*/ 56 h 56"/>
                </a:gdLst>
                <a:ahLst/>
                <a:cxnLst>
                  <a:cxn ang="0">
                    <a:pos x="34" y="0"/>
                  </a:cxn>
                  <a:cxn ang="0">
                    <a:pos x="0" y="12"/>
                  </a:cxn>
                  <a:cxn ang="0">
                    <a:pos x="15" y="56"/>
                  </a:cxn>
                  <a:cxn ang="0">
                    <a:pos x="49" y="44"/>
                  </a:cxn>
                  <a:cxn ang="0">
                    <a:pos x="34" y="0"/>
                  </a:cxn>
                </a:cxnLst>
                <a:rect l="txL" t="txT" r="txR" b="txB"/>
                <a:pathLst>
                  <a:path w="49" h="56">
                    <a:moveTo>
                      <a:pt x="34" y="0"/>
                    </a:moveTo>
                    <a:lnTo>
                      <a:pt x="0" y="12"/>
                    </a:lnTo>
                    <a:lnTo>
                      <a:pt x="15" y="56"/>
                    </a:lnTo>
                    <a:lnTo>
                      <a:pt x="49" y="4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32" name="Freeform 80"/>
              <p:cNvSpPr/>
              <p:nvPr/>
            </p:nvSpPr>
            <p:spPr>
              <a:xfrm>
                <a:off x="1575" y="2297"/>
                <a:ext cx="49" cy="56"/>
              </a:xfrm>
              <a:custGeom>
                <a:avLst/>
                <a:gdLst>
                  <a:gd name="txL" fmla="*/ 0 w 49"/>
                  <a:gd name="txT" fmla="*/ 0 h 56"/>
                  <a:gd name="txR" fmla="*/ 49 w 49"/>
                  <a:gd name="txB" fmla="*/ 56 h 56"/>
                </a:gdLst>
                <a:ahLst/>
                <a:cxnLst>
                  <a:cxn ang="0">
                    <a:pos x="34" y="0"/>
                  </a:cxn>
                  <a:cxn ang="0">
                    <a:pos x="0" y="12"/>
                  </a:cxn>
                  <a:cxn ang="0">
                    <a:pos x="15" y="56"/>
                  </a:cxn>
                  <a:cxn ang="0">
                    <a:pos x="49" y="44"/>
                  </a:cxn>
                  <a:cxn ang="0">
                    <a:pos x="34" y="0"/>
                  </a:cxn>
                </a:cxnLst>
                <a:rect l="txL" t="txT" r="txR" b="txB"/>
                <a:pathLst>
                  <a:path w="49" h="56">
                    <a:moveTo>
                      <a:pt x="34" y="0"/>
                    </a:moveTo>
                    <a:lnTo>
                      <a:pt x="0" y="12"/>
                    </a:lnTo>
                    <a:lnTo>
                      <a:pt x="15" y="56"/>
                    </a:lnTo>
                    <a:lnTo>
                      <a:pt x="49" y="44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33" name="Freeform 81"/>
              <p:cNvSpPr>
                <a:spLocks noEditPoints="1"/>
              </p:cNvSpPr>
              <p:nvPr/>
            </p:nvSpPr>
            <p:spPr>
              <a:xfrm>
                <a:off x="1704" y="1823"/>
                <a:ext cx="202" cy="230"/>
              </a:xfrm>
              <a:custGeom>
                <a:avLst/>
                <a:gdLst>
                  <a:gd name="txL" fmla="*/ 0 w 202"/>
                  <a:gd name="txT" fmla="*/ 0 h 230"/>
                  <a:gd name="txR" fmla="*/ 202 w 202"/>
                  <a:gd name="txB" fmla="*/ 230 h 230"/>
                </a:gdLst>
                <a:ahLst/>
                <a:cxnLst>
                  <a:cxn ang="0">
                    <a:pos x="140" y="133"/>
                  </a:cxn>
                  <a:cxn ang="0">
                    <a:pos x="112" y="157"/>
                  </a:cxn>
                  <a:cxn ang="0">
                    <a:pos x="174" y="230"/>
                  </a:cxn>
                  <a:cxn ang="0">
                    <a:pos x="202" y="208"/>
                  </a:cxn>
                  <a:cxn ang="0">
                    <a:pos x="140" y="133"/>
                  </a:cxn>
                  <a:cxn ang="0">
                    <a:pos x="27" y="0"/>
                  </a:cxn>
                  <a:cxn ang="0">
                    <a:pos x="0" y="23"/>
                  </a:cxn>
                  <a:cxn ang="0">
                    <a:pos x="62" y="97"/>
                  </a:cxn>
                  <a:cxn ang="0">
                    <a:pos x="89" y="74"/>
                  </a:cxn>
                  <a:cxn ang="0">
                    <a:pos x="27" y="0"/>
                  </a:cxn>
                </a:cxnLst>
                <a:rect l="txL" t="txT" r="txR" b="txB"/>
                <a:pathLst>
                  <a:path w="202" h="230">
                    <a:moveTo>
                      <a:pt x="140" y="133"/>
                    </a:moveTo>
                    <a:lnTo>
                      <a:pt x="112" y="157"/>
                    </a:lnTo>
                    <a:lnTo>
                      <a:pt x="174" y="230"/>
                    </a:lnTo>
                    <a:lnTo>
                      <a:pt x="202" y="208"/>
                    </a:lnTo>
                    <a:lnTo>
                      <a:pt x="140" y="133"/>
                    </a:lnTo>
                    <a:close/>
                    <a:moveTo>
                      <a:pt x="27" y="0"/>
                    </a:moveTo>
                    <a:lnTo>
                      <a:pt x="0" y="23"/>
                    </a:lnTo>
                    <a:lnTo>
                      <a:pt x="62" y="97"/>
                    </a:lnTo>
                    <a:lnTo>
                      <a:pt x="89" y="7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34" name="Freeform 82"/>
              <p:cNvSpPr>
                <a:spLocks noEditPoints="1"/>
              </p:cNvSpPr>
              <p:nvPr/>
            </p:nvSpPr>
            <p:spPr>
              <a:xfrm>
                <a:off x="1704" y="1823"/>
                <a:ext cx="202" cy="230"/>
              </a:xfrm>
              <a:custGeom>
                <a:avLst/>
                <a:gdLst>
                  <a:gd name="txL" fmla="*/ 0 w 202"/>
                  <a:gd name="txT" fmla="*/ 0 h 230"/>
                  <a:gd name="txR" fmla="*/ 202 w 202"/>
                  <a:gd name="txB" fmla="*/ 230 h 230"/>
                </a:gdLst>
                <a:ahLst/>
                <a:cxnLst>
                  <a:cxn ang="0">
                    <a:pos x="140" y="133"/>
                  </a:cxn>
                  <a:cxn ang="0">
                    <a:pos x="112" y="157"/>
                  </a:cxn>
                  <a:cxn ang="0">
                    <a:pos x="174" y="230"/>
                  </a:cxn>
                  <a:cxn ang="0">
                    <a:pos x="202" y="208"/>
                  </a:cxn>
                  <a:cxn ang="0">
                    <a:pos x="140" y="133"/>
                  </a:cxn>
                  <a:cxn ang="0">
                    <a:pos x="27" y="0"/>
                  </a:cxn>
                  <a:cxn ang="0">
                    <a:pos x="0" y="23"/>
                  </a:cxn>
                  <a:cxn ang="0">
                    <a:pos x="62" y="97"/>
                  </a:cxn>
                  <a:cxn ang="0">
                    <a:pos x="89" y="74"/>
                  </a:cxn>
                  <a:cxn ang="0">
                    <a:pos x="27" y="0"/>
                  </a:cxn>
                </a:cxnLst>
                <a:rect l="txL" t="txT" r="txR" b="txB"/>
                <a:pathLst>
                  <a:path w="202" h="230">
                    <a:moveTo>
                      <a:pt x="140" y="133"/>
                    </a:moveTo>
                    <a:lnTo>
                      <a:pt x="112" y="157"/>
                    </a:lnTo>
                    <a:lnTo>
                      <a:pt x="174" y="230"/>
                    </a:lnTo>
                    <a:lnTo>
                      <a:pt x="202" y="208"/>
                    </a:lnTo>
                    <a:lnTo>
                      <a:pt x="140" y="133"/>
                    </a:lnTo>
                    <a:moveTo>
                      <a:pt x="27" y="0"/>
                    </a:moveTo>
                    <a:lnTo>
                      <a:pt x="0" y="23"/>
                    </a:lnTo>
                    <a:lnTo>
                      <a:pt x="62" y="97"/>
                    </a:lnTo>
                    <a:lnTo>
                      <a:pt x="89" y="74"/>
                    </a:lnTo>
                    <a:lnTo>
                      <a:pt x="2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35" name="Freeform 83"/>
              <p:cNvSpPr/>
              <p:nvPr/>
            </p:nvSpPr>
            <p:spPr>
              <a:xfrm>
                <a:off x="1929" y="2090"/>
                <a:ext cx="57" cy="59"/>
              </a:xfrm>
              <a:custGeom>
                <a:avLst/>
                <a:gdLst>
                  <a:gd name="txL" fmla="*/ 0 w 57"/>
                  <a:gd name="txT" fmla="*/ 0 h 59"/>
                  <a:gd name="txR" fmla="*/ 57 w 57"/>
                  <a:gd name="txB" fmla="*/ 59 h 59"/>
                </a:gdLst>
                <a:ahLst/>
                <a:cxnLst>
                  <a:cxn ang="0">
                    <a:pos x="27" y="0"/>
                  </a:cxn>
                  <a:cxn ang="0">
                    <a:pos x="0" y="23"/>
                  </a:cxn>
                  <a:cxn ang="0">
                    <a:pos x="30" y="59"/>
                  </a:cxn>
                  <a:cxn ang="0">
                    <a:pos x="57" y="37"/>
                  </a:cxn>
                  <a:cxn ang="0">
                    <a:pos x="27" y="0"/>
                  </a:cxn>
                </a:cxnLst>
                <a:rect l="txL" t="txT" r="txR" b="txB"/>
                <a:pathLst>
                  <a:path w="57" h="59">
                    <a:moveTo>
                      <a:pt x="27" y="0"/>
                    </a:moveTo>
                    <a:lnTo>
                      <a:pt x="0" y="23"/>
                    </a:lnTo>
                    <a:lnTo>
                      <a:pt x="30" y="59"/>
                    </a:lnTo>
                    <a:lnTo>
                      <a:pt x="57" y="3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36" name="Freeform 84"/>
              <p:cNvSpPr/>
              <p:nvPr/>
            </p:nvSpPr>
            <p:spPr>
              <a:xfrm>
                <a:off x="1929" y="2090"/>
                <a:ext cx="57" cy="59"/>
              </a:xfrm>
              <a:custGeom>
                <a:avLst/>
                <a:gdLst>
                  <a:gd name="txL" fmla="*/ 0 w 57"/>
                  <a:gd name="txT" fmla="*/ 0 h 59"/>
                  <a:gd name="txR" fmla="*/ 57 w 57"/>
                  <a:gd name="txB" fmla="*/ 59 h 59"/>
                </a:gdLst>
                <a:ahLst/>
                <a:cxnLst>
                  <a:cxn ang="0">
                    <a:pos x="27" y="0"/>
                  </a:cxn>
                  <a:cxn ang="0">
                    <a:pos x="0" y="23"/>
                  </a:cxn>
                  <a:cxn ang="0">
                    <a:pos x="30" y="59"/>
                  </a:cxn>
                  <a:cxn ang="0">
                    <a:pos x="57" y="37"/>
                  </a:cxn>
                  <a:cxn ang="0">
                    <a:pos x="27" y="0"/>
                  </a:cxn>
                </a:cxnLst>
                <a:rect l="txL" t="txT" r="txR" b="txB"/>
                <a:pathLst>
                  <a:path w="57" h="59">
                    <a:moveTo>
                      <a:pt x="27" y="0"/>
                    </a:moveTo>
                    <a:lnTo>
                      <a:pt x="0" y="23"/>
                    </a:lnTo>
                    <a:lnTo>
                      <a:pt x="30" y="59"/>
                    </a:lnTo>
                    <a:lnTo>
                      <a:pt x="57" y="37"/>
                    </a:lnTo>
                    <a:lnTo>
                      <a:pt x="2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37" name="Freeform 85"/>
              <p:cNvSpPr/>
              <p:nvPr/>
            </p:nvSpPr>
            <p:spPr>
              <a:xfrm>
                <a:off x="2047" y="1690"/>
                <a:ext cx="98" cy="79"/>
              </a:xfrm>
              <a:custGeom>
                <a:avLst/>
                <a:gdLst>
                  <a:gd name="txL" fmla="*/ 0 w 98"/>
                  <a:gd name="txT" fmla="*/ 0 h 79"/>
                  <a:gd name="txR" fmla="*/ 98 w 98"/>
                  <a:gd name="txB" fmla="*/ 79 h 79"/>
                </a:gdLst>
                <a:ahLst/>
                <a:cxnLst>
                  <a:cxn ang="0">
                    <a:pos x="15" y="0"/>
                  </a:cxn>
                  <a:cxn ang="0">
                    <a:pos x="0" y="25"/>
                  </a:cxn>
                  <a:cxn ang="0">
                    <a:pos x="8" y="39"/>
                  </a:cxn>
                  <a:cxn ang="0">
                    <a:pos x="80" y="79"/>
                  </a:cxn>
                  <a:cxn ang="0">
                    <a:pos x="98" y="48"/>
                  </a:cxn>
                  <a:cxn ang="0">
                    <a:pos x="15" y="0"/>
                  </a:cxn>
                </a:cxnLst>
                <a:rect l="txL" t="txT" r="txR" b="txB"/>
                <a:pathLst>
                  <a:path w="98" h="79">
                    <a:moveTo>
                      <a:pt x="15" y="0"/>
                    </a:moveTo>
                    <a:lnTo>
                      <a:pt x="0" y="25"/>
                    </a:lnTo>
                    <a:lnTo>
                      <a:pt x="8" y="39"/>
                    </a:lnTo>
                    <a:lnTo>
                      <a:pt x="80" y="79"/>
                    </a:lnTo>
                    <a:lnTo>
                      <a:pt x="98" y="4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38" name="Freeform 86"/>
              <p:cNvSpPr/>
              <p:nvPr/>
            </p:nvSpPr>
            <p:spPr>
              <a:xfrm>
                <a:off x="2047" y="1690"/>
                <a:ext cx="98" cy="79"/>
              </a:xfrm>
              <a:custGeom>
                <a:avLst/>
                <a:gdLst>
                  <a:gd name="txL" fmla="*/ 0 w 98"/>
                  <a:gd name="txT" fmla="*/ 0 h 79"/>
                  <a:gd name="txR" fmla="*/ 98 w 98"/>
                  <a:gd name="txB" fmla="*/ 79 h 79"/>
                </a:gdLst>
                <a:ahLst/>
                <a:cxnLst>
                  <a:cxn ang="0">
                    <a:pos x="15" y="0"/>
                  </a:cxn>
                  <a:cxn ang="0">
                    <a:pos x="0" y="25"/>
                  </a:cxn>
                  <a:cxn ang="0">
                    <a:pos x="8" y="39"/>
                  </a:cxn>
                  <a:cxn ang="0">
                    <a:pos x="80" y="79"/>
                  </a:cxn>
                  <a:cxn ang="0">
                    <a:pos x="98" y="48"/>
                  </a:cxn>
                  <a:cxn ang="0">
                    <a:pos x="15" y="0"/>
                  </a:cxn>
                </a:cxnLst>
                <a:rect l="txL" t="txT" r="txR" b="txB"/>
                <a:pathLst>
                  <a:path w="98" h="79">
                    <a:moveTo>
                      <a:pt x="15" y="0"/>
                    </a:moveTo>
                    <a:lnTo>
                      <a:pt x="0" y="25"/>
                    </a:lnTo>
                    <a:lnTo>
                      <a:pt x="8" y="39"/>
                    </a:lnTo>
                    <a:lnTo>
                      <a:pt x="80" y="79"/>
                    </a:lnTo>
                    <a:lnTo>
                      <a:pt x="98" y="48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39" name="Freeform 87"/>
              <p:cNvSpPr/>
              <p:nvPr/>
            </p:nvSpPr>
            <p:spPr>
              <a:xfrm>
                <a:off x="2195" y="1777"/>
                <a:ext cx="58" cy="55"/>
              </a:xfrm>
              <a:custGeom>
                <a:avLst/>
                <a:gdLst>
                  <a:gd name="txL" fmla="*/ 0 w 58"/>
                  <a:gd name="txT" fmla="*/ 0 h 55"/>
                  <a:gd name="txR" fmla="*/ 58 w 58"/>
                  <a:gd name="txB" fmla="*/ 55 h 55"/>
                </a:gdLst>
                <a:ahLst/>
                <a:cxnLst>
                  <a:cxn ang="0">
                    <a:pos x="18" y="0"/>
                  </a:cxn>
                  <a:cxn ang="0">
                    <a:pos x="0" y="32"/>
                  </a:cxn>
                  <a:cxn ang="0">
                    <a:pos x="40" y="55"/>
                  </a:cxn>
                  <a:cxn ang="0">
                    <a:pos x="58" y="24"/>
                  </a:cxn>
                  <a:cxn ang="0">
                    <a:pos x="18" y="0"/>
                  </a:cxn>
                </a:cxnLst>
                <a:rect l="txL" t="txT" r="txR" b="txB"/>
                <a:pathLst>
                  <a:path w="58" h="55">
                    <a:moveTo>
                      <a:pt x="18" y="0"/>
                    </a:moveTo>
                    <a:lnTo>
                      <a:pt x="0" y="32"/>
                    </a:lnTo>
                    <a:lnTo>
                      <a:pt x="40" y="55"/>
                    </a:lnTo>
                    <a:lnTo>
                      <a:pt x="58" y="2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40" name="Freeform 88"/>
              <p:cNvSpPr/>
              <p:nvPr/>
            </p:nvSpPr>
            <p:spPr>
              <a:xfrm>
                <a:off x="2195" y="1777"/>
                <a:ext cx="58" cy="55"/>
              </a:xfrm>
              <a:custGeom>
                <a:avLst/>
                <a:gdLst>
                  <a:gd name="txL" fmla="*/ 0 w 58"/>
                  <a:gd name="txT" fmla="*/ 0 h 55"/>
                  <a:gd name="txR" fmla="*/ 58 w 58"/>
                  <a:gd name="txB" fmla="*/ 55 h 55"/>
                </a:gdLst>
                <a:ahLst/>
                <a:cxnLst>
                  <a:cxn ang="0">
                    <a:pos x="18" y="0"/>
                  </a:cxn>
                  <a:cxn ang="0">
                    <a:pos x="0" y="32"/>
                  </a:cxn>
                  <a:cxn ang="0">
                    <a:pos x="40" y="55"/>
                  </a:cxn>
                  <a:cxn ang="0">
                    <a:pos x="58" y="24"/>
                  </a:cxn>
                  <a:cxn ang="0">
                    <a:pos x="18" y="0"/>
                  </a:cxn>
                </a:cxnLst>
                <a:rect l="txL" t="txT" r="txR" b="txB"/>
                <a:pathLst>
                  <a:path w="58" h="55">
                    <a:moveTo>
                      <a:pt x="18" y="0"/>
                    </a:moveTo>
                    <a:lnTo>
                      <a:pt x="0" y="32"/>
                    </a:lnTo>
                    <a:lnTo>
                      <a:pt x="40" y="55"/>
                    </a:lnTo>
                    <a:lnTo>
                      <a:pt x="58" y="24"/>
                    </a:lnTo>
                    <a:lnTo>
                      <a:pt x="1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41" name="Freeform 89"/>
              <p:cNvSpPr/>
              <p:nvPr/>
            </p:nvSpPr>
            <p:spPr>
              <a:xfrm>
                <a:off x="1872" y="1314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7" y="0"/>
                  </a:cxn>
                  <a:cxn ang="0">
                    <a:pos x="0" y="35"/>
                  </a:cxn>
                  <a:cxn ang="0">
                    <a:pos x="48" y="43"/>
                  </a:cxn>
                  <a:cxn ang="0">
                    <a:pos x="53" y="8"/>
                  </a:cxn>
                  <a:cxn ang="0">
                    <a:pos x="7" y="0"/>
                  </a:cxn>
                </a:cxnLst>
                <a:rect l="txL" t="txT" r="txR" b="txB"/>
                <a:pathLst>
                  <a:path w="53" h="43">
                    <a:moveTo>
                      <a:pt x="7" y="0"/>
                    </a:moveTo>
                    <a:lnTo>
                      <a:pt x="0" y="35"/>
                    </a:lnTo>
                    <a:lnTo>
                      <a:pt x="48" y="43"/>
                    </a:lnTo>
                    <a:lnTo>
                      <a:pt x="53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42" name="Freeform 90"/>
              <p:cNvSpPr/>
              <p:nvPr/>
            </p:nvSpPr>
            <p:spPr>
              <a:xfrm>
                <a:off x="1872" y="1314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7" y="0"/>
                  </a:cxn>
                  <a:cxn ang="0">
                    <a:pos x="0" y="35"/>
                  </a:cxn>
                  <a:cxn ang="0">
                    <a:pos x="48" y="43"/>
                  </a:cxn>
                  <a:cxn ang="0">
                    <a:pos x="53" y="8"/>
                  </a:cxn>
                  <a:cxn ang="0">
                    <a:pos x="7" y="0"/>
                  </a:cxn>
                </a:cxnLst>
                <a:rect l="txL" t="txT" r="txR" b="txB"/>
                <a:pathLst>
                  <a:path w="53" h="43">
                    <a:moveTo>
                      <a:pt x="7" y="0"/>
                    </a:moveTo>
                    <a:lnTo>
                      <a:pt x="0" y="35"/>
                    </a:lnTo>
                    <a:lnTo>
                      <a:pt x="48" y="43"/>
                    </a:lnTo>
                    <a:lnTo>
                      <a:pt x="53" y="8"/>
                    </a:lnTo>
                    <a:lnTo>
                      <a:pt x="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43" name="Freeform 91"/>
              <p:cNvSpPr>
                <a:spLocks noEditPoints="1"/>
              </p:cNvSpPr>
              <p:nvPr/>
            </p:nvSpPr>
            <p:spPr>
              <a:xfrm>
                <a:off x="1996" y="1335"/>
                <a:ext cx="273" cy="82"/>
              </a:xfrm>
              <a:custGeom>
                <a:avLst/>
                <a:gdLst>
                  <a:gd name="txL" fmla="*/ 0 w 273"/>
                  <a:gd name="txT" fmla="*/ 0 h 82"/>
                  <a:gd name="txR" fmla="*/ 273 w 273"/>
                  <a:gd name="txB" fmla="*/ 82 h 82"/>
                </a:gdLst>
                <a:ahLst/>
                <a:cxnLst>
                  <a:cxn ang="0">
                    <a:pos x="178" y="31"/>
                  </a:cxn>
                  <a:cxn ang="0">
                    <a:pos x="172" y="66"/>
                  </a:cxn>
                  <a:cxn ang="0">
                    <a:pos x="266" y="82"/>
                  </a:cxn>
                  <a:cxn ang="0">
                    <a:pos x="273" y="47"/>
                  </a:cxn>
                  <a:cxn ang="0">
                    <a:pos x="178" y="31"/>
                  </a:cxn>
                  <a:cxn ang="0">
                    <a:pos x="6" y="0"/>
                  </a:cxn>
                  <a:cxn ang="0">
                    <a:pos x="0" y="35"/>
                  </a:cxn>
                  <a:cxn ang="0">
                    <a:pos x="95" y="52"/>
                  </a:cxn>
                  <a:cxn ang="0">
                    <a:pos x="102" y="17"/>
                  </a:cxn>
                  <a:cxn ang="0">
                    <a:pos x="6" y="0"/>
                  </a:cxn>
                </a:cxnLst>
                <a:rect l="txL" t="txT" r="txR" b="txB"/>
                <a:pathLst>
                  <a:path w="273" h="82">
                    <a:moveTo>
                      <a:pt x="178" y="31"/>
                    </a:moveTo>
                    <a:lnTo>
                      <a:pt x="172" y="66"/>
                    </a:lnTo>
                    <a:lnTo>
                      <a:pt x="266" y="82"/>
                    </a:lnTo>
                    <a:lnTo>
                      <a:pt x="273" y="47"/>
                    </a:lnTo>
                    <a:lnTo>
                      <a:pt x="178" y="31"/>
                    </a:lnTo>
                    <a:close/>
                    <a:moveTo>
                      <a:pt x="6" y="0"/>
                    </a:moveTo>
                    <a:lnTo>
                      <a:pt x="0" y="35"/>
                    </a:lnTo>
                    <a:lnTo>
                      <a:pt x="95" y="52"/>
                    </a:lnTo>
                    <a:lnTo>
                      <a:pt x="102" y="1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44" name="Freeform 92"/>
              <p:cNvSpPr>
                <a:spLocks noEditPoints="1"/>
              </p:cNvSpPr>
              <p:nvPr/>
            </p:nvSpPr>
            <p:spPr>
              <a:xfrm>
                <a:off x="1996" y="1335"/>
                <a:ext cx="273" cy="82"/>
              </a:xfrm>
              <a:custGeom>
                <a:avLst/>
                <a:gdLst>
                  <a:gd name="txL" fmla="*/ 0 w 273"/>
                  <a:gd name="txT" fmla="*/ 0 h 82"/>
                  <a:gd name="txR" fmla="*/ 273 w 273"/>
                  <a:gd name="txB" fmla="*/ 82 h 82"/>
                </a:gdLst>
                <a:ahLst/>
                <a:cxnLst>
                  <a:cxn ang="0">
                    <a:pos x="178" y="31"/>
                  </a:cxn>
                  <a:cxn ang="0">
                    <a:pos x="172" y="66"/>
                  </a:cxn>
                  <a:cxn ang="0">
                    <a:pos x="266" y="82"/>
                  </a:cxn>
                  <a:cxn ang="0">
                    <a:pos x="273" y="47"/>
                  </a:cxn>
                  <a:cxn ang="0">
                    <a:pos x="178" y="31"/>
                  </a:cxn>
                  <a:cxn ang="0">
                    <a:pos x="6" y="0"/>
                  </a:cxn>
                  <a:cxn ang="0">
                    <a:pos x="0" y="35"/>
                  </a:cxn>
                  <a:cxn ang="0">
                    <a:pos x="95" y="52"/>
                  </a:cxn>
                  <a:cxn ang="0">
                    <a:pos x="102" y="17"/>
                  </a:cxn>
                  <a:cxn ang="0">
                    <a:pos x="6" y="0"/>
                  </a:cxn>
                </a:cxnLst>
                <a:rect l="txL" t="txT" r="txR" b="txB"/>
                <a:pathLst>
                  <a:path w="273" h="82">
                    <a:moveTo>
                      <a:pt x="178" y="31"/>
                    </a:moveTo>
                    <a:lnTo>
                      <a:pt x="172" y="66"/>
                    </a:lnTo>
                    <a:lnTo>
                      <a:pt x="266" y="82"/>
                    </a:lnTo>
                    <a:lnTo>
                      <a:pt x="273" y="47"/>
                    </a:lnTo>
                    <a:lnTo>
                      <a:pt x="178" y="31"/>
                    </a:lnTo>
                    <a:moveTo>
                      <a:pt x="6" y="0"/>
                    </a:moveTo>
                    <a:lnTo>
                      <a:pt x="0" y="35"/>
                    </a:lnTo>
                    <a:lnTo>
                      <a:pt x="95" y="52"/>
                    </a:lnTo>
                    <a:lnTo>
                      <a:pt x="102" y="17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45" name="Freeform 93"/>
              <p:cNvSpPr/>
              <p:nvPr/>
            </p:nvSpPr>
            <p:spPr>
              <a:xfrm>
                <a:off x="2340" y="1396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6" y="0"/>
                  </a:cxn>
                  <a:cxn ang="0">
                    <a:pos x="0" y="35"/>
                  </a:cxn>
                  <a:cxn ang="0">
                    <a:pos x="46" y="43"/>
                  </a:cxn>
                  <a:cxn ang="0">
                    <a:pos x="53" y="8"/>
                  </a:cxn>
                  <a:cxn ang="0">
                    <a:pos x="6" y="0"/>
                  </a:cxn>
                </a:cxnLst>
                <a:rect l="txL" t="txT" r="txR" b="txB"/>
                <a:pathLst>
                  <a:path w="53" h="43">
                    <a:moveTo>
                      <a:pt x="6" y="0"/>
                    </a:moveTo>
                    <a:lnTo>
                      <a:pt x="0" y="35"/>
                    </a:lnTo>
                    <a:lnTo>
                      <a:pt x="46" y="43"/>
                    </a:lnTo>
                    <a:lnTo>
                      <a:pt x="53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46" name="Freeform 94"/>
              <p:cNvSpPr/>
              <p:nvPr/>
            </p:nvSpPr>
            <p:spPr>
              <a:xfrm>
                <a:off x="2340" y="1396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6" y="0"/>
                  </a:cxn>
                  <a:cxn ang="0">
                    <a:pos x="0" y="35"/>
                  </a:cxn>
                  <a:cxn ang="0">
                    <a:pos x="46" y="43"/>
                  </a:cxn>
                  <a:cxn ang="0">
                    <a:pos x="53" y="8"/>
                  </a:cxn>
                  <a:cxn ang="0">
                    <a:pos x="6" y="0"/>
                  </a:cxn>
                </a:cxnLst>
                <a:rect l="txL" t="txT" r="txR" b="txB"/>
                <a:pathLst>
                  <a:path w="53" h="43">
                    <a:moveTo>
                      <a:pt x="6" y="0"/>
                    </a:moveTo>
                    <a:lnTo>
                      <a:pt x="0" y="35"/>
                    </a:lnTo>
                    <a:lnTo>
                      <a:pt x="46" y="43"/>
                    </a:lnTo>
                    <a:lnTo>
                      <a:pt x="53" y="8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47" name="Freeform 95"/>
              <p:cNvSpPr/>
              <p:nvPr/>
            </p:nvSpPr>
            <p:spPr>
              <a:xfrm>
                <a:off x="1875" y="1066"/>
                <a:ext cx="52" cy="43"/>
              </a:xfrm>
              <a:custGeom>
                <a:avLst/>
                <a:gdLst>
                  <a:gd name="txL" fmla="*/ 0 w 52"/>
                  <a:gd name="txT" fmla="*/ 0 h 43"/>
                  <a:gd name="txR" fmla="*/ 52 w 52"/>
                  <a:gd name="txB" fmla="*/ 43 h 43"/>
                </a:gdLst>
                <a:ahLst/>
                <a:cxnLst>
                  <a:cxn ang="0">
                    <a:pos x="46" y="0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5" y="43"/>
                  </a:cxn>
                  <a:cxn ang="0">
                    <a:pos x="52" y="35"/>
                  </a:cxn>
                  <a:cxn ang="0">
                    <a:pos x="46" y="0"/>
                  </a:cxn>
                </a:cxnLst>
                <a:rect l="txL" t="txT" r="txR" b="txB"/>
                <a:pathLst>
                  <a:path w="52" h="43">
                    <a:moveTo>
                      <a:pt x="46" y="0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5" y="43"/>
                    </a:lnTo>
                    <a:lnTo>
                      <a:pt x="52" y="3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48" name="Freeform 96"/>
              <p:cNvSpPr/>
              <p:nvPr/>
            </p:nvSpPr>
            <p:spPr>
              <a:xfrm>
                <a:off x="1875" y="1066"/>
                <a:ext cx="52" cy="43"/>
              </a:xfrm>
              <a:custGeom>
                <a:avLst/>
                <a:gdLst>
                  <a:gd name="txL" fmla="*/ 0 w 52"/>
                  <a:gd name="txT" fmla="*/ 0 h 43"/>
                  <a:gd name="txR" fmla="*/ 52 w 52"/>
                  <a:gd name="txB" fmla="*/ 43 h 43"/>
                </a:gdLst>
                <a:ahLst/>
                <a:cxnLst>
                  <a:cxn ang="0">
                    <a:pos x="46" y="0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5" y="43"/>
                  </a:cxn>
                  <a:cxn ang="0">
                    <a:pos x="52" y="35"/>
                  </a:cxn>
                  <a:cxn ang="0">
                    <a:pos x="46" y="0"/>
                  </a:cxn>
                </a:cxnLst>
                <a:rect l="txL" t="txT" r="txR" b="txB"/>
                <a:pathLst>
                  <a:path w="52" h="43">
                    <a:moveTo>
                      <a:pt x="46" y="0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5" y="43"/>
                    </a:lnTo>
                    <a:lnTo>
                      <a:pt x="52" y="35"/>
                    </a:lnTo>
                    <a:lnTo>
                      <a:pt x="4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49" name="Freeform 97"/>
              <p:cNvSpPr>
                <a:spLocks noEditPoints="1"/>
              </p:cNvSpPr>
              <p:nvPr/>
            </p:nvSpPr>
            <p:spPr>
              <a:xfrm>
                <a:off x="1997" y="1005"/>
                <a:ext cx="273" cy="82"/>
              </a:xfrm>
              <a:custGeom>
                <a:avLst/>
                <a:gdLst>
                  <a:gd name="txL" fmla="*/ 0 w 273"/>
                  <a:gd name="txT" fmla="*/ 0 h 82"/>
                  <a:gd name="txR" fmla="*/ 273 w 273"/>
                  <a:gd name="txB" fmla="*/ 82 h 82"/>
                </a:gdLst>
                <a:ahLst/>
                <a:cxnLst>
                  <a:cxn ang="0">
                    <a:pos x="95" y="30"/>
                  </a:cxn>
                  <a:cxn ang="0">
                    <a:pos x="0" y="47"/>
                  </a:cxn>
                  <a:cxn ang="0">
                    <a:pos x="7" y="82"/>
                  </a:cxn>
                  <a:cxn ang="0">
                    <a:pos x="102" y="65"/>
                  </a:cxn>
                  <a:cxn ang="0">
                    <a:pos x="95" y="30"/>
                  </a:cxn>
                  <a:cxn ang="0">
                    <a:pos x="267" y="0"/>
                  </a:cxn>
                  <a:cxn ang="0">
                    <a:pos x="172" y="17"/>
                  </a:cxn>
                  <a:cxn ang="0">
                    <a:pos x="178" y="52"/>
                  </a:cxn>
                  <a:cxn ang="0">
                    <a:pos x="273" y="35"/>
                  </a:cxn>
                  <a:cxn ang="0">
                    <a:pos x="267" y="0"/>
                  </a:cxn>
                </a:cxnLst>
                <a:rect l="txL" t="txT" r="txR" b="txB"/>
                <a:pathLst>
                  <a:path w="273" h="82">
                    <a:moveTo>
                      <a:pt x="95" y="30"/>
                    </a:moveTo>
                    <a:lnTo>
                      <a:pt x="0" y="47"/>
                    </a:lnTo>
                    <a:lnTo>
                      <a:pt x="7" y="82"/>
                    </a:lnTo>
                    <a:lnTo>
                      <a:pt x="102" y="65"/>
                    </a:lnTo>
                    <a:lnTo>
                      <a:pt x="95" y="30"/>
                    </a:lnTo>
                    <a:close/>
                    <a:moveTo>
                      <a:pt x="267" y="0"/>
                    </a:moveTo>
                    <a:lnTo>
                      <a:pt x="172" y="17"/>
                    </a:lnTo>
                    <a:lnTo>
                      <a:pt x="178" y="52"/>
                    </a:lnTo>
                    <a:lnTo>
                      <a:pt x="273" y="35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50" name="Freeform 98"/>
              <p:cNvSpPr>
                <a:spLocks noEditPoints="1"/>
              </p:cNvSpPr>
              <p:nvPr/>
            </p:nvSpPr>
            <p:spPr>
              <a:xfrm>
                <a:off x="1997" y="1005"/>
                <a:ext cx="273" cy="82"/>
              </a:xfrm>
              <a:custGeom>
                <a:avLst/>
                <a:gdLst>
                  <a:gd name="txL" fmla="*/ 0 w 273"/>
                  <a:gd name="txT" fmla="*/ 0 h 82"/>
                  <a:gd name="txR" fmla="*/ 273 w 273"/>
                  <a:gd name="txB" fmla="*/ 82 h 82"/>
                </a:gdLst>
                <a:ahLst/>
                <a:cxnLst>
                  <a:cxn ang="0">
                    <a:pos x="95" y="30"/>
                  </a:cxn>
                  <a:cxn ang="0">
                    <a:pos x="0" y="47"/>
                  </a:cxn>
                  <a:cxn ang="0">
                    <a:pos x="7" y="82"/>
                  </a:cxn>
                  <a:cxn ang="0">
                    <a:pos x="102" y="65"/>
                  </a:cxn>
                  <a:cxn ang="0">
                    <a:pos x="95" y="30"/>
                  </a:cxn>
                  <a:cxn ang="0">
                    <a:pos x="267" y="0"/>
                  </a:cxn>
                  <a:cxn ang="0">
                    <a:pos x="172" y="17"/>
                  </a:cxn>
                  <a:cxn ang="0">
                    <a:pos x="178" y="52"/>
                  </a:cxn>
                  <a:cxn ang="0">
                    <a:pos x="273" y="35"/>
                  </a:cxn>
                  <a:cxn ang="0">
                    <a:pos x="267" y="0"/>
                  </a:cxn>
                </a:cxnLst>
                <a:rect l="txL" t="txT" r="txR" b="txB"/>
                <a:pathLst>
                  <a:path w="273" h="82">
                    <a:moveTo>
                      <a:pt x="95" y="30"/>
                    </a:moveTo>
                    <a:lnTo>
                      <a:pt x="0" y="47"/>
                    </a:lnTo>
                    <a:lnTo>
                      <a:pt x="7" y="82"/>
                    </a:lnTo>
                    <a:lnTo>
                      <a:pt x="102" y="65"/>
                    </a:lnTo>
                    <a:lnTo>
                      <a:pt x="95" y="30"/>
                    </a:lnTo>
                    <a:moveTo>
                      <a:pt x="267" y="0"/>
                    </a:moveTo>
                    <a:lnTo>
                      <a:pt x="172" y="17"/>
                    </a:lnTo>
                    <a:lnTo>
                      <a:pt x="178" y="52"/>
                    </a:lnTo>
                    <a:lnTo>
                      <a:pt x="273" y="35"/>
                    </a:lnTo>
                    <a:lnTo>
                      <a:pt x="26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51" name="Freeform 99"/>
              <p:cNvSpPr/>
              <p:nvPr/>
            </p:nvSpPr>
            <p:spPr>
              <a:xfrm>
                <a:off x="2341" y="983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46" y="0"/>
                  </a:cxn>
                  <a:cxn ang="0">
                    <a:pos x="0" y="8"/>
                  </a:cxn>
                  <a:cxn ang="0">
                    <a:pos x="6" y="43"/>
                  </a:cxn>
                  <a:cxn ang="0">
                    <a:pos x="53" y="35"/>
                  </a:cxn>
                  <a:cxn ang="0">
                    <a:pos x="46" y="0"/>
                  </a:cxn>
                </a:cxnLst>
                <a:rect l="txL" t="txT" r="txR" b="txB"/>
                <a:pathLst>
                  <a:path w="53" h="43">
                    <a:moveTo>
                      <a:pt x="46" y="0"/>
                    </a:moveTo>
                    <a:lnTo>
                      <a:pt x="0" y="8"/>
                    </a:lnTo>
                    <a:lnTo>
                      <a:pt x="6" y="43"/>
                    </a:lnTo>
                    <a:lnTo>
                      <a:pt x="53" y="3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52" name="Freeform 100"/>
              <p:cNvSpPr/>
              <p:nvPr/>
            </p:nvSpPr>
            <p:spPr>
              <a:xfrm>
                <a:off x="2341" y="983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46" y="0"/>
                  </a:cxn>
                  <a:cxn ang="0">
                    <a:pos x="0" y="8"/>
                  </a:cxn>
                  <a:cxn ang="0">
                    <a:pos x="6" y="43"/>
                  </a:cxn>
                  <a:cxn ang="0">
                    <a:pos x="53" y="35"/>
                  </a:cxn>
                  <a:cxn ang="0">
                    <a:pos x="46" y="0"/>
                  </a:cxn>
                </a:cxnLst>
                <a:rect l="txL" t="txT" r="txR" b="txB"/>
                <a:pathLst>
                  <a:path w="53" h="43">
                    <a:moveTo>
                      <a:pt x="46" y="0"/>
                    </a:moveTo>
                    <a:lnTo>
                      <a:pt x="0" y="8"/>
                    </a:lnTo>
                    <a:lnTo>
                      <a:pt x="6" y="43"/>
                    </a:lnTo>
                    <a:lnTo>
                      <a:pt x="53" y="35"/>
                    </a:lnTo>
                    <a:lnTo>
                      <a:pt x="4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53" name="Freeform 101"/>
              <p:cNvSpPr/>
              <p:nvPr/>
            </p:nvSpPr>
            <p:spPr>
              <a:xfrm>
                <a:off x="1788" y="827"/>
                <a:ext cx="58" cy="54"/>
              </a:xfrm>
              <a:custGeom>
                <a:avLst/>
                <a:gdLst>
                  <a:gd name="txL" fmla="*/ 0 w 58"/>
                  <a:gd name="txT" fmla="*/ 0 h 54"/>
                  <a:gd name="txR" fmla="*/ 58 w 58"/>
                  <a:gd name="txB" fmla="*/ 54 h 54"/>
                </a:gdLst>
                <a:ahLst/>
                <a:cxnLst>
                  <a:cxn ang="0">
                    <a:pos x="40" y="0"/>
                  </a:cxn>
                  <a:cxn ang="0">
                    <a:pos x="0" y="23"/>
                  </a:cxn>
                  <a:cxn ang="0">
                    <a:pos x="18" y="54"/>
                  </a:cxn>
                  <a:cxn ang="0">
                    <a:pos x="58" y="30"/>
                  </a:cxn>
                  <a:cxn ang="0">
                    <a:pos x="40" y="0"/>
                  </a:cxn>
                </a:cxnLst>
                <a:rect l="txL" t="txT" r="txR" b="txB"/>
                <a:pathLst>
                  <a:path w="58" h="54">
                    <a:moveTo>
                      <a:pt x="40" y="0"/>
                    </a:moveTo>
                    <a:lnTo>
                      <a:pt x="0" y="23"/>
                    </a:lnTo>
                    <a:lnTo>
                      <a:pt x="18" y="54"/>
                    </a:lnTo>
                    <a:lnTo>
                      <a:pt x="58" y="3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54" name="Freeform 102"/>
              <p:cNvSpPr/>
              <p:nvPr/>
            </p:nvSpPr>
            <p:spPr>
              <a:xfrm>
                <a:off x="1788" y="827"/>
                <a:ext cx="58" cy="54"/>
              </a:xfrm>
              <a:custGeom>
                <a:avLst/>
                <a:gdLst>
                  <a:gd name="txL" fmla="*/ 0 w 58"/>
                  <a:gd name="txT" fmla="*/ 0 h 54"/>
                  <a:gd name="txR" fmla="*/ 58 w 58"/>
                  <a:gd name="txB" fmla="*/ 54 h 54"/>
                </a:gdLst>
                <a:ahLst/>
                <a:cxnLst>
                  <a:cxn ang="0">
                    <a:pos x="40" y="0"/>
                  </a:cxn>
                  <a:cxn ang="0">
                    <a:pos x="0" y="23"/>
                  </a:cxn>
                  <a:cxn ang="0">
                    <a:pos x="18" y="54"/>
                  </a:cxn>
                  <a:cxn ang="0">
                    <a:pos x="58" y="30"/>
                  </a:cxn>
                  <a:cxn ang="0">
                    <a:pos x="40" y="0"/>
                  </a:cxn>
                </a:cxnLst>
                <a:rect l="txL" t="txT" r="txR" b="txB"/>
                <a:pathLst>
                  <a:path w="58" h="54">
                    <a:moveTo>
                      <a:pt x="40" y="0"/>
                    </a:moveTo>
                    <a:lnTo>
                      <a:pt x="0" y="23"/>
                    </a:lnTo>
                    <a:lnTo>
                      <a:pt x="18" y="54"/>
                    </a:lnTo>
                    <a:lnTo>
                      <a:pt x="58" y="30"/>
                    </a:lnTo>
                    <a:lnTo>
                      <a:pt x="4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55" name="Freeform 103"/>
              <p:cNvSpPr>
                <a:spLocks noEditPoints="1"/>
              </p:cNvSpPr>
              <p:nvPr/>
            </p:nvSpPr>
            <p:spPr>
              <a:xfrm>
                <a:off x="1896" y="652"/>
                <a:ext cx="252" cy="167"/>
              </a:xfrm>
              <a:custGeom>
                <a:avLst/>
                <a:gdLst>
                  <a:gd name="txL" fmla="*/ 0 w 252"/>
                  <a:gd name="txT" fmla="*/ 0 h 167"/>
                  <a:gd name="txR" fmla="*/ 252 w 252"/>
                  <a:gd name="txB" fmla="*/ 167 h 167"/>
                </a:gdLst>
                <a:ahLst/>
                <a:cxnLst>
                  <a:cxn ang="0">
                    <a:pos x="83" y="87"/>
                  </a:cxn>
                  <a:cxn ang="0">
                    <a:pos x="0" y="135"/>
                  </a:cxn>
                  <a:cxn ang="0">
                    <a:pos x="18" y="167"/>
                  </a:cxn>
                  <a:cxn ang="0">
                    <a:pos x="101" y="118"/>
                  </a:cxn>
                  <a:cxn ang="0">
                    <a:pos x="83" y="87"/>
                  </a:cxn>
                  <a:cxn ang="0">
                    <a:pos x="234" y="0"/>
                  </a:cxn>
                  <a:cxn ang="0">
                    <a:pos x="151" y="48"/>
                  </a:cxn>
                  <a:cxn ang="0">
                    <a:pos x="169" y="79"/>
                  </a:cxn>
                  <a:cxn ang="0">
                    <a:pos x="252" y="32"/>
                  </a:cxn>
                  <a:cxn ang="0">
                    <a:pos x="234" y="0"/>
                  </a:cxn>
                </a:cxnLst>
                <a:rect l="txL" t="txT" r="txR" b="txB"/>
                <a:pathLst>
                  <a:path w="252" h="167">
                    <a:moveTo>
                      <a:pt x="83" y="87"/>
                    </a:moveTo>
                    <a:lnTo>
                      <a:pt x="0" y="135"/>
                    </a:lnTo>
                    <a:lnTo>
                      <a:pt x="18" y="167"/>
                    </a:lnTo>
                    <a:lnTo>
                      <a:pt x="101" y="118"/>
                    </a:lnTo>
                    <a:lnTo>
                      <a:pt x="83" y="87"/>
                    </a:lnTo>
                    <a:close/>
                    <a:moveTo>
                      <a:pt x="234" y="0"/>
                    </a:moveTo>
                    <a:lnTo>
                      <a:pt x="151" y="48"/>
                    </a:lnTo>
                    <a:lnTo>
                      <a:pt x="169" y="79"/>
                    </a:lnTo>
                    <a:lnTo>
                      <a:pt x="252" y="3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56" name="Freeform 104"/>
              <p:cNvSpPr>
                <a:spLocks noEditPoints="1"/>
              </p:cNvSpPr>
              <p:nvPr/>
            </p:nvSpPr>
            <p:spPr>
              <a:xfrm>
                <a:off x="1896" y="652"/>
                <a:ext cx="252" cy="167"/>
              </a:xfrm>
              <a:custGeom>
                <a:avLst/>
                <a:gdLst>
                  <a:gd name="txL" fmla="*/ 0 w 252"/>
                  <a:gd name="txT" fmla="*/ 0 h 167"/>
                  <a:gd name="txR" fmla="*/ 252 w 252"/>
                  <a:gd name="txB" fmla="*/ 167 h 167"/>
                </a:gdLst>
                <a:ahLst/>
                <a:cxnLst>
                  <a:cxn ang="0">
                    <a:pos x="83" y="87"/>
                  </a:cxn>
                  <a:cxn ang="0">
                    <a:pos x="0" y="135"/>
                  </a:cxn>
                  <a:cxn ang="0">
                    <a:pos x="18" y="167"/>
                  </a:cxn>
                  <a:cxn ang="0">
                    <a:pos x="101" y="118"/>
                  </a:cxn>
                  <a:cxn ang="0">
                    <a:pos x="83" y="87"/>
                  </a:cxn>
                  <a:cxn ang="0">
                    <a:pos x="234" y="0"/>
                  </a:cxn>
                  <a:cxn ang="0">
                    <a:pos x="151" y="48"/>
                  </a:cxn>
                  <a:cxn ang="0">
                    <a:pos x="169" y="79"/>
                  </a:cxn>
                  <a:cxn ang="0">
                    <a:pos x="252" y="32"/>
                  </a:cxn>
                  <a:cxn ang="0">
                    <a:pos x="234" y="0"/>
                  </a:cxn>
                </a:cxnLst>
                <a:rect l="txL" t="txT" r="txR" b="txB"/>
                <a:pathLst>
                  <a:path w="252" h="167">
                    <a:moveTo>
                      <a:pt x="83" y="87"/>
                    </a:moveTo>
                    <a:lnTo>
                      <a:pt x="0" y="135"/>
                    </a:lnTo>
                    <a:lnTo>
                      <a:pt x="18" y="167"/>
                    </a:lnTo>
                    <a:lnTo>
                      <a:pt x="101" y="118"/>
                    </a:lnTo>
                    <a:lnTo>
                      <a:pt x="83" y="87"/>
                    </a:lnTo>
                    <a:moveTo>
                      <a:pt x="234" y="0"/>
                    </a:moveTo>
                    <a:lnTo>
                      <a:pt x="151" y="48"/>
                    </a:lnTo>
                    <a:lnTo>
                      <a:pt x="169" y="79"/>
                    </a:lnTo>
                    <a:lnTo>
                      <a:pt x="252" y="32"/>
                    </a:lnTo>
                    <a:lnTo>
                      <a:pt x="2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57" name="Freeform 105"/>
              <p:cNvSpPr/>
              <p:nvPr/>
            </p:nvSpPr>
            <p:spPr>
              <a:xfrm>
                <a:off x="2198" y="589"/>
                <a:ext cx="59" cy="55"/>
              </a:xfrm>
              <a:custGeom>
                <a:avLst/>
                <a:gdLst>
                  <a:gd name="txL" fmla="*/ 0 w 59"/>
                  <a:gd name="txT" fmla="*/ 0 h 55"/>
                  <a:gd name="txR" fmla="*/ 59 w 59"/>
                  <a:gd name="txB" fmla="*/ 55 h 55"/>
                </a:gdLst>
                <a:ahLst/>
                <a:cxnLst>
                  <a:cxn ang="0">
                    <a:pos x="41" y="0"/>
                  </a:cxn>
                  <a:cxn ang="0">
                    <a:pos x="0" y="24"/>
                  </a:cxn>
                  <a:cxn ang="0">
                    <a:pos x="18" y="55"/>
                  </a:cxn>
                  <a:cxn ang="0">
                    <a:pos x="59" y="31"/>
                  </a:cxn>
                  <a:cxn ang="0">
                    <a:pos x="41" y="0"/>
                  </a:cxn>
                </a:cxnLst>
                <a:rect l="txL" t="txT" r="txR" b="txB"/>
                <a:pathLst>
                  <a:path w="59" h="55">
                    <a:moveTo>
                      <a:pt x="41" y="0"/>
                    </a:moveTo>
                    <a:lnTo>
                      <a:pt x="0" y="24"/>
                    </a:lnTo>
                    <a:lnTo>
                      <a:pt x="18" y="55"/>
                    </a:lnTo>
                    <a:lnTo>
                      <a:pt x="59" y="3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58" name="Freeform 106"/>
              <p:cNvSpPr/>
              <p:nvPr/>
            </p:nvSpPr>
            <p:spPr>
              <a:xfrm>
                <a:off x="2198" y="589"/>
                <a:ext cx="59" cy="55"/>
              </a:xfrm>
              <a:custGeom>
                <a:avLst/>
                <a:gdLst>
                  <a:gd name="txL" fmla="*/ 0 w 59"/>
                  <a:gd name="txT" fmla="*/ 0 h 55"/>
                  <a:gd name="txR" fmla="*/ 59 w 59"/>
                  <a:gd name="txB" fmla="*/ 55 h 55"/>
                </a:gdLst>
                <a:ahLst/>
                <a:cxnLst>
                  <a:cxn ang="0">
                    <a:pos x="41" y="0"/>
                  </a:cxn>
                  <a:cxn ang="0">
                    <a:pos x="0" y="24"/>
                  </a:cxn>
                  <a:cxn ang="0">
                    <a:pos x="18" y="55"/>
                  </a:cxn>
                  <a:cxn ang="0">
                    <a:pos x="59" y="31"/>
                  </a:cxn>
                  <a:cxn ang="0">
                    <a:pos x="41" y="0"/>
                  </a:cxn>
                </a:cxnLst>
                <a:rect l="txL" t="txT" r="txR" b="txB"/>
                <a:pathLst>
                  <a:path w="59" h="55">
                    <a:moveTo>
                      <a:pt x="41" y="0"/>
                    </a:moveTo>
                    <a:lnTo>
                      <a:pt x="0" y="24"/>
                    </a:lnTo>
                    <a:lnTo>
                      <a:pt x="18" y="55"/>
                    </a:lnTo>
                    <a:lnTo>
                      <a:pt x="59" y="31"/>
                    </a:lnTo>
                    <a:lnTo>
                      <a:pt x="41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59" name="Freeform 107"/>
              <p:cNvSpPr/>
              <p:nvPr/>
            </p:nvSpPr>
            <p:spPr>
              <a:xfrm>
                <a:off x="1630" y="633"/>
                <a:ext cx="57" cy="60"/>
              </a:xfrm>
              <a:custGeom>
                <a:avLst/>
                <a:gdLst>
                  <a:gd name="txL" fmla="*/ 0 w 57"/>
                  <a:gd name="txT" fmla="*/ 0 h 60"/>
                  <a:gd name="txR" fmla="*/ 57 w 57"/>
                  <a:gd name="txB" fmla="*/ 60 h 60"/>
                </a:gdLst>
                <a:ahLst/>
                <a:cxnLst>
                  <a:cxn ang="0">
                    <a:pos x="30" y="0"/>
                  </a:cxn>
                  <a:cxn ang="0">
                    <a:pos x="0" y="37"/>
                  </a:cxn>
                  <a:cxn ang="0">
                    <a:pos x="27" y="60"/>
                  </a:cxn>
                  <a:cxn ang="0">
                    <a:pos x="57" y="23"/>
                  </a:cxn>
                  <a:cxn ang="0">
                    <a:pos x="30" y="0"/>
                  </a:cxn>
                </a:cxnLst>
                <a:rect l="txL" t="txT" r="txR" b="txB"/>
                <a:pathLst>
                  <a:path w="57" h="60">
                    <a:moveTo>
                      <a:pt x="30" y="0"/>
                    </a:moveTo>
                    <a:lnTo>
                      <a:pt x="0" y="37"/>
                    </a:lnTo>
                    <a:lnTo>
                      <a:pt x="27" y="60"/>
                    </a:lnTo>
                    <a:lnTo>
                      <a:pt x="57" y="2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60" name="Freeform 108"/>
              <p:cNvSpPr/>
              <p:nvPr/>
            </p:nvSpPr>
            <p:spPr>
              <a:xfrm>
                <a:off x="1630" y="633"/>
                <a:ext cx="57" cy="60"/>
              </a:xfrm>
              <a:custGeom>
                <a:avLst/>
                <a:gdLst>
                  <a:gd name="txL" fmla="*/ 0 w 57"/>
                  <a:gd name="txT" fmla="*/ 0 h 60"/>
                  <a:gd name="txR" fmla="*/ 57 w 57"/>
                  <a:gd name="txB" fmla="*/ 60 h 60"/>
                </a:gdLst>
                <a:ahLst/>
                <a:cxnLst>
                  <a:cxn ang="0">
                    <a:pos x="30" y="0"/>
                  </a:cxn>
                  <a:cxn ang="0">
                    <a:pos x="0" y="37"/>
                  </a:cxn>
                  <a:cxn ang="0">
                    <a:pos x="27" y="60"/>
                  </a:cxn>
                  <a:cxn ang="0">
                    <a:pos x="57" y="23"/>
                  </a:cxn>
                  <a:cxn ang="0">
                    <a:pos x="30" y="0"/>
                  </a:cxn>
                </a:cxnLst>
                <a:rect l="txL" t="txT" r="txR" b="txB"/>
                <a:pathLst>
                  <a:path w="57" h="60">
                    <a:moveTo>
                      <a:pt x="30" y="0"/>
                    </a:moveTo>
                    <a:lnTo>
                      <a:pt x="0" y="37"/>
                    </a:lnTo>
                    <a:lnTo>
                      <a:pt x="27" y="60"/>
                    </a:lnTo>
                    <a:lnTo>
                      <a:pt x="57" y="23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61" name="Freeform 109"/>
              <p:cNvSpPr>
                <a:spLocks noEditPoints="1"/>
              </p:cNvSpPr>
              <p:nvPr/>
            </p:nvSpPr>
            <p:spPr>
              <a:xfrm>
                <a:off x="1710" y="366"/>
                <a:ext cx="202" cy="231"/>
              </a:xfrm>
              <a:custGeom>
                <a:avLst/>
                <a:gdLst>
                  <a:gd name="txL" fmla="*/ 0 w 202"/>
                  <a:gd name="txT" fmla="*/ 0 h 231"/>
                  <a:gd name="txR" fmla="*/ 202 w 202"/>
                  <a:gd name="txB" fmla="*/ 231 h 231"/>
                </a:gdLst>
                <a:ahLst/>
                <a:cxnLst>
                  <a:cxn ang="0">
                    <a:pos x="62" y="134"/>
                  </a:cxn>
                  <a:cxn ang="0">
                    <a:pos x="0" y="207"/>
                  </a:cxn>
                  <a:cxn ang="0">
                    <a:pos x="28" y="231"/>
                  </a:cxn>
                  <a:cxn ang="0">
                    <a:pos x="90" y="157"/>
                  </a:cxn>
                  <a:cxn ang="0">
                    <a:pos x="62" y="134"/>
                  </a:cxn>
                  <a:cxn ang="0">
                    <a:pos x="175" y="0"/>
                  </a:cxn>
                  <a:cxn ang="0">
                    <a:pos x="113" y="74"/>
                  </a:cxn>
                  <a:cxn ang="0">
                    <a:pos x="140" y="97"/>
                  </a:cxn>
                  <a:cxn ang="0">
                    <a:pos x="202" y="23"/>
                  </a:cxn>
                  <a:cxn ang="0">
                    <a:pos x="175" y="0"/>
                  </a:cxn>
                </a:cxnLst>
                <a:rect l="txL" t="txT" r="txR" b="txB"/>
                <a:pathLst>
                  <a:path w="202" h="231">
                    <a:moveTo>
                      <a:pt x="62" y="134"/>
                    </a:moveTo>
                    <a:lnTo>
                      <a:pt x="0" y="207"/>
                    </a:lnTo>
                    <a:lnTo>
                      <a:pt x="28" y="231"/>
                    </a:lnTo>
                    <a:lnTo>
                      <a:pt x="90" y="157"/>
                    </a:lnTo>
                    <a:lnTo>
                      <a:pt x="62" y="134"/>
                    </a:lnTo>
                    <a:close/>
                    <a:moveTo>
                      <a:pt x="175" y="0"/>
                    </a:moveTo>
                    <a:lnTo>
                      <a:pt x="113" y="74"/>
                    </a:lnTo>
                    <a:lnTo>
                      <a:pt x="140" y="97"/>
                    </a:lnTo>
                    <a:lnTo>
                      <a:pt x="202" y="23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62" name="Freeform 110"/>
              <p:cNvSpPr>
                <a:spLocks noEditPoints="1"/>
              </p:cNvSpPr>
              <p:nvPr/>
            </p:nvSpPr>
            <p:spPr>
              <a:xfrm>
                <a:off x="1710" y="366"/>
                <a:ext cx="202" cy="231"/>
              </a:xfrm>
              <a:custGeom>
                <a:avLst/>
                <a:gdLst>
                  <a:gd name="txL" fmla="*/ 0 w 202"/>
                  <a:gd name="txT" fmla="*/ 0 h 231"/>
                  <a:gd name="txR" fmla="*/ 202 w 202"/>
                  <a:gd name="txB" fmla="*/ 231 h 231"/>
                </a:gdLst>
                <a:ahLst/>
                <a:cxnLst>
                  <a:cxn ang="0">
                    <a:pos x="62" y="134"/>
                  </a:cxn>
                  <a:cxn ang="0">
                    <a:pos x="0" y="207"/>
                  </a:cxn>
                  <a:cxn ang="0">
                    <a:pos x="28" y="231"/>
                  </a:cxn>
                  <a:cxn ang="0">
                    <a:pos x="90" y="157"/>
                  </a:cxn>
                  <a:cxn ang="0">
                    <a:pos x="62" y="134"/>
                  </a:cxn>
                  <a:cxn ang="0">
                    <a:pos x="175" y="0"/>
                  </a:cxn>
                  <a:cxn ang="0">
                    <a:pos x="113" y="74"/>
                  </a:cxn>
                  <a:cxn ang="0">
                    <a:pos x="140" y="97"/>
                  </a:cxn>
                  <a:cxn ang="0">
                    <a:pos x="202" y="23"/>
                  </a:cxn>
                  <a:cxn ang="0">
                    <a:pos x="175" y="0"/>
                  </a:cxn>
                </a:cxnLst>
                <a:rect l="txL" t="txT" r="txR" b="txB"/>
                <a:pathLst>
                  <a:path w="202" h="231">
                    <a:moveTo>
                      <a:pt x="62" y="134"/>
                    </a:moveTo>
                    <a:lnTo>
                      <a:pt x="0" y="207"/>
                    </a:lnTo>
                    <a:lnTo>
                      <a:pt x="28" y="231"/>
                    </a:lnTo>
                    <a:lnTo>
                      <a:pt x="90" y="157"/>
                    </a:lnTo>
                    <a:lnTo>
                      <a:pt x="62" y="134"/>
                    </a:lnTo>
                    <a:moveTo>
                      <a:pt x="175" y="0"/>
                    </a:moveTo>
                    <a:lnTo>
                      <a:pt x="113" y="74"/>
                    </a:lnTo>
                    <a:lnTo>
                      <a:pt x="140" y="97"/>
                    </a:lnTo>
                    <a:lnTo>
                      <a:pt x="202" y="23"/>
                    </a:lnTo>
                    <a:lnTo>
                      <a:pt x="17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63" name="Freeform 111"/>
              <p:cNvSpPr/>
              <p:nvPr/>
            </p:nvSpPr>
            <p:spPr>
              <a:xfrm>
                <a:off x="1934" y="270"/>
                <a:ext cx="59" cy="60"/>
              </a:xfrm>
              <a:custGeom>
                <a:avLst/>
                <a:gdLst>
                  <a:gd name="txL" fmla="*/ 0 w 59"/>
                  <a:gd name="txT" fmla="*/ 0 h 60"/>
                  <a:gd name="txR" fmla="*/ 59 w 59"/>
                  <a:gd name="txB" fmla="*/ 60 h 60"/>
                </a:gdLst>
                <a:ahLst/>
                <a:cxnLst>
                  <a:cxn ang="0">
                    <a:pos x="31" y="0"/>
                  </a:cxn>
                  <a:cxn ang="0">
                    <a:pos x="0" y="36"/>
                  </a:cxn>
                  <a:cxn ang="0">
                    <a:pos x="28" y="60"/>
                  </a:cxn>
                  <a:cxn ang="0">
                    <a:pos x="59" y="23"/>
                  </a:cxn>
                  <a:cxn ang="0">
                    <a:pos x="31" y="0"/>
                  </a:cxn>
                </a:cxnLst>
                <a:rect l="txL" t="txT" r="txR" b="txB"/>
                <a:pathLst>
                  <a:path w="59" h="60">
                    <a:moveTo>
                      <a:pt x="31" y="0"/>
                    </a:moveTo>
                    <a:lnTo>
                      <a:pt x="0" y="36"/>
                    </a:lnTo>
                    <a:lnTo>
                      <a:pt x="28" y="60"/>
                    </a:lnTo>
                    <a:lnTo>
                      <a:pt x="59" y="2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64" name="Freeform 112"/>
              <p:cNvSpPr/>
              <p:nvPr/>
            </p:nvSpPr>
            <p:spPr>
              <a:xfrm>
                <a:off x="1934" y="270"/>
                <a:ext cx="59" cy="60"/>
              </a:xfrm>
              <a:custGeom>
                <a:avLst/>
                <a:gdLst>
                  <a:gd name="txL" fmla="*/ 0 w 59"/>
                  <a:gd name="txT" fmla="*/ 0 h 60"/>
                  <a:gd name="txR" fmla="*/ 59 w 59"/>
                  <a:gd name="txB" fmla="*/ 60 h 60"/>
                </a:gdLst>
                <a:ahLst/>
                <a:cxnLst>
                  <a:cxn ang="0">
                    <a:pos x="31" y="0"/>
                  </a:cxn>
                  <a:cxn ang="0">
                    <a:pos x="0" y="36"/>
                  </a:cxn>
                  <a:cxn ang="0">
                    <a:pos x="28" y="60"/>
                  </a:cxn>
                  <a:cxn ang="0">
                    <a:pos x="59" y="23"/>
                  </a:cxn>
                  <a:cxn ang="0">
                    <a:pos x="31" y="0"/>
                  </a:cxn>
                </a:cxnLst>
                <a:rect l="txL" t="txT" r="txR" b="txB"/>
                <a:pathLst>
                  <a:path w="59" h="60">
                    <a:moveTo>
                      <a:pt x="31" y="0"/>
                    </a:moveTo>
                    <a:lnTo>
                      <a:pt x="0" y="36"/>
                    </a:lnTo>
                    <a:lnTo>
                      <a:pt x="28" y="60"/>
                    </a:lnTo>
                    <a:lnTo>
                      <a:pt x="59" y="23"/>
                    </a:lnTo>
                    <a:lnTo>
                      <a:pt x="31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65" name="Freeform 113"/>
              <p:cNvSpPr/>
              <p:nvPr/>
            </p:nvSpPr>
            <p:spPr>
              <a:xfrm>
                <a:off x="1420" y="510"/>
                <a:ext cx="50" cy="56"/>
              </a:xfrm>
              <a:custGeom>
                <a:avLst/>
                <a:gdLst>
                  <a:gd name="txL" fmla="*/ 0 w 50"/>
                  <a:gd name="txT" fmla="*/ 0 h 56"/>
                  <a:gd name="txR" fmla="*/ 50 w 50"/>
                  <a:gd name="txB" fmla="*/ 56 h 56"/>
                </a:gdLst>
                <a:ahLst/>
                <a:cxnLst>
                  <a:cxn ang="0">
                    <a:pos x="16" y="0"/>
                  </a:cxn>
                  <a:cxn ang="0">
                    <a:pos x="0" y="44"/>
                  </a:cxn>
                  <a:cxn ang="0">
                    <a:pos x="34" y="56"/>
                  </a:cxn>
                  <a:cxn ang="0">
                    <a:pos x="50" y="12"/>
                  </a:cxn>
                  <a:cxn ang="0">
                    <a:pos x="16" y="0"/>
                  </a:cxn>
                </a:cxnLst>
                <a:rect l="txL" t="txT" r="txR" b="txB"/>
                <a:pathLst>
                  <a:path w="50" h="56">
                    <a:moveTo>
                      <a:pt x="16" y="0"/>
                    </a:moveTo>
                    <a:lnTo>
                      <a:pt x="0" y="44"/>
                    </a:lnTo>
                    <a:lnTo>
                      <a:pt x="34" y="56"/>
                    </a:lnTo>
                    <a:lnTo>
                      <a:pt x="50" y="1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66" name="Freeform 114"/>
              <p:cNvSpPr/>
              <p:nvPr/>
            </p:nvSpPr>
            <p:spPr>
              <a:xfrm>
                <a:off x="1420" y="510"/>
                <a:ext cx="50" cy="56"/>
              </a:xfrm>
              <a:custGeom>
                <a:avLst/>
                <a:gdLst>
                  <a:gd name="txL" fmla="*/ 0 w 50"/>
                  <a:gd name="txT" fmla="*/ 0 h 56"/>
                  <a:gd name="txR" fmla="*/ 50 w 50"/>
                  <a:gd name="txB" fmla="*/ 56 h 56"/>
                </a:gdLst>
                <a:ahLst/>
                <a:cxnLst>
                  <a:cxn ang="0">
                    <a:pos x="16" y="0"/>
                  </a:cxn>
                  <a:cxn ang="0">
                    <a:pos x="0" y="44"/>
                  </a:cxn>
                  <a:cxn ang="0">
                    <a:pos x="34" y="56"/>
                  </a:cxn>
                  <a:cxn ang="0">
                    <a:pos x="50" y="12"/>
                  </a:cxn>
                  <a:cxn ang="0">
                    <a:pos x="16" y="0"/>
                  </a:cxn>
                </a:cxnLst>
                <a:rect l="txL" t="txT" r="txR" b="txB"/>
                <a:pathLst>
                  <a:path w="50" h="56">
                    <a:moveTo>
                      <a:pt x="16" y="0"/>
                    </a:moveTo>
                    <a:lnTo>
                      <a:pt x="0" y="44"/>
                    </a:lnTo>
                    <a:lnTo>
                      <a:pt x="34" y="56"/>
                    </a:lnTo>
                    <a:lnTo>
                      <a:pt x="50" y="1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67" name="Freeform 115"/>
              <p:cNvSpPr>
                <a:spLocks noEditPoints="1"/>
              </p:cNvSpPr>
              <p:nvPr/>
            </p:nvSpPr>
            <p:spPr>
              <a:xfrm>
                <a:off x="1463" y="182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33" y="163"/>
                  </a:cxn>
                  <a:cxn ang="0">
                    <a:pos x="0" y="255"/>
                  </a:cxn>
                  <a:cxn ang="0">
                    <a:pos x="34" y="267"/>
                  </a:cxn>
                  <a:cxn ang="0">
                    <a:pos x="67" y="176"/>
                  </a:cxn>
                  <a:cxn ang="0">
                    <a:pos x="33" y="163"/>
                  </a:cxn>
                  <a:cxn ang="0">
                    <a:pos x="93" y="0"/>
                  </a:cxn>
                  <a:cxn ang="0">
                    <a:pos x="60" y="90"/>
                  </a:cxn>
                  <a:cxn ang="0">
                    <a:pos x="94" y="102"/>
                  </a:cxn>
                  <a:cxn ang="0">
                    <a:pos x="126" y="12"/>
                  </a:cxn>
                  <a:cxn ang="0">
                    <a:pos x="93" y="0"/>
                  </a:cxn>
                </a:cxnLst>
                <a:rect l="txL" t="txT" r="txR" b="txB"/>
                <a:pathLst>
                  <a:path w="126" h="267">
                    <a:moveTo>
                      <a:pt x="33" y="163"/>
                    </a:moveTo>
                    <a:lnTo>
                      <a:pt x="0" y="255"/>
                    </a:lnTo>
                    <a:lnTo>
                      <a:pt x="34" y="267"/>
                    </a:lnTo>
                    <a:lnTo>
                      <a:pt x="67" y="176"/>
                    </a:lnTo>
                    <a:lnTo>
                      <a:pt x="33" y="163"/>
                    </a:lnTo>
                    <a:close/>
                    <a:moveTo>
                      <a:pt x="93" y="0"/>
                    </a:moveTo>
                    <a:lnTo>
                      <a:pt x="60" y="90"/>
                    </a:lnTo>
                    <a:lnTo>
                      <a:pt x="94" y="102"/>
                    </a:lnTo>
                    <a:lnTo>
                      <a:pt x="126" y="1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68" name="Freeform 116"/>
              <p:cNvSpPr>
                <a:spLocks noEditPoints="1"/>
              </p:cNvSpPr>
              <p:nvPr/>
            </p:nvSpPr>
            <p:spPr>
              <a:xfrm>
                <a:off x="1463" y="182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33" y="163"/>
                  </a:cxn>
                  <a:cxn ang="0">
                    <a:pos x="0" y="255"/>
                  </a:cxn>
                  <a:cxn ang="0">
                    <a:pos x="34" y="267"/>
                  </a:cxn>
                  <a:cxn ang="0">
                    <a:pos x="67" y="176"/>
                  </a:cxn>
                  <a:cxn ang="0">
                    <a:pos x="33" y="163"/>
                  </a:cxn>
                  <a:cxn ang="0">
                    <a:pos x="93" y="0"/>
                  </a:cxn>
                  <a:cxn ang="0">
                    <a:pos x="60" y="90"/>
                  </a:cxn>
                  <a:cxn ang="0">
                    <a:pos x="94" y="102"/>
                  </a:cxn>
                  <a:cxn ang="0">
                    <a:pos x="126" y="12"/>
                  </a:cxn>
                  <a:cxn ang="0">
                    <a:pos x="93" y="0"/>
                  </a:cxn>
                </a:cxnLst>
                <a:rect l="txL" t="txT" r="txR" b="txB"/>
                <a:pathLst>
                  <a:path w="126" h="267">
                    <a:moveTo>
                      <a:pt x="33" y="163"/>
                    </a:moveTo>
                    <a:lnTo>
                      <a:pt x="0" y="255"/>
                    </a:lnTo>
                    <a:lnTo>
                      <a:pt x="34" y="267"/>
                    </a:lnTo>
                    <a:lnTo>
                      <a:pt x="67" y="176"/>
                    </a:lnTo>
                    <a:lnTo>
                      <a:pt x="33" y="163"/>
                    </a:lnTo>
                    <a:moveTo>
                      <a:pt x="93" y="0"/>
                    </a:moveTo>
                    <a:lnTo>
                      <a:pt x="60" y="90"/>
                    </a:lnTo>
                    <a:lnTo>
                      <a:pt x="94" y="102"/>
                    </a:lnTo>
                    <a:lnTo>
                      <a:pt x="126" y="12"/>
                    </a:lnTo>
                    <a:lnTo>
                      <a:pt x="93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69" name="Freeform 117"/>
              <p:cNvSpPr/>
              <p:nvPr/>
            </p:nvSpPr>
            <p:spPr>
              <a:xfrm>
                <a:off x="1581" y="64"/>
                <a:ext cx="51" cy="57"/>
              </a:xfrm>
              <a:custGeom>
                <a:avLst/>
                <a:gdLst>
                  <a:gd name="txL" fmla="*/ 0 w 51"/>
                  <a:gd name="txT" fmla="*/ 0 h 57"/>
                  <a:gd name="txR" fmla="*/ 51 w 51"/>
                  <a:gd name="txB" fmla="*/ 57 h 57"/>
                </a:gdLst>
                <a:ahLst/>
                <a:cxnLst>
                  <a:cxn ang="0">
                    <a:pos x="17" y="0"/>
                  </a:cxn>
                  <a:cxn ang="0">
                    <a:pos x="0" y="45"/>
                  </a:cxn>
                  <a:cxn ang="0">
                    <a:pos x="35" y="57"/>
                  </a:cxn>
                  <a:cxn ang="0">
                    <a:pos x="51" y="12"/>
                  </a:cxn>
                  <a:cxn ang="0">
                    <a:pos x="17" y="0"/>
                  </a:cxn>
                </a:cxnLst>
                <a:rect l="txL" t="txT" r="txR" b="txB"/>
                <a:pathLst>
                  <a:path w="51" h="57">
                    <a:moveTo>
                      <a:pt x="17" y="0"/>
                    </a:moveTo>
                    <a:lnTo>
                      <a:pt x="0" y="45"/>
                    </a:lnTo>
                    <a:lnTo>
                      <a:pt x="35" y="57"/>
                    </a:lnTo>
                    <a:lnTo>
                      <a:pt x="51" y="1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70" name="Freeform 118"/>
              <p:cNvSpPr/>
              <p:nvPr/>
            </p:nvSpPr>
            <p:spPr>
              <a:xfrm>
                <a:off x="1581" y="64"/>
                <a:ext cx="51" cy="57"/>
              </a:xfrm>
              <a:custGeom>
                <a:avLst/>
                <a:gdLst>
                  <a:gd name="txL" fmla="*/ 0 w 51"/>
                  <a:gd name="txT" fmla="*/ 0 h 57"/>
                  <a:gd name="txR" fmla="*/ 51 w 51"/>
                  <a:gd name="txB" fmla="*/ 57 h 57"/>
                </a:gdLst>
                <a:ahLst/>
                <a:cxnLst>
                  <a:cxn ang="0">
                    <a:pos x="17" y="0"/>
                  </a:cxn>
                  <a:cxn ang="0">
                    <a:pos x="0" y="45"/>
                  </a:cxn>
                  <a:cxn ang="0">
                    <a:pos x="35" y="57"/>
                  </a:cxn>
                  <a:cxn ang="0">
                    <a:pos x="51" y="12"/>
                  </a:cxn>
                  <a:cxn ang="0">
                    <a:pos x="17" y="0"/>
                  </a:cxn>
                </a:cxnLst>
                <a:rect l="txL" t="txT" r="txR" b="txB"/>
                <a:pathLst>
                  <a:path w="51" h="57">
                    <a:moveTo>
                      <a:pt x="17" y="0"/>
                    </a:moveTo>
                    <a:lnTo>
                      <a:pt x="0" y="45"/>
                    </a:lnTo>
                    <a:lnTo>
                      <a:pt x="35" y="57"/>
                    </a:lnTo>
                    <a:lnTo>
                      <a:pt x="51" y="1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71" name="Freeform 119"/>
              <p:cNvSpPr>
                <a:spLocks noEditPoints="1"/>
              </p:cNvSpPr>
              <p:nvPr/>
            </p:nvSpPr>
            <p:spPr>
              <a:xfrm>
                <a:off x="1318" y="319"/>
                <a:ext cx="66" cy="208"/>
              </a:xfrm>
              <a:custGeom>
                <a:avLst/>
                <a:gdLst>
                  <a:gd name="txL" fmla="*/ 0 w 66"/>
                  <a:gd name="txT" fmla="*/ 0 h 208"/>
                  <a:gd name="txR" fmla="*/ 66 w 66"/>
                  <a:gd name="txB" fmla="*/ 208 h 208"/>
                </a:gdLst>
                <a:ahLst/>
                <a:cxnLst>
                  <a:cxn ang="0">
                    <a:pos x="4" y="137"/>
                  </a:cxn>
                  <a:cxn ang="0">
                    <a:pos x="0" y="159"/>
                  </a:cxn>
                  <a:cxn ang="0">
                    <a:pos x="28" y="208"/>
                  </a:cxn>
                  <a:cxn ang="0">
                    <a:pos x="40" y="144"/>
                  </a:cxn>
                  <a:cxn ang="0">
                    <a:pos x="4" y="137"/>
                  </a:cxn>
                  <a:cxn ang="0">
                    <a:pos x="30" y="0"/>
                  </a:cxn>
                  <a:cxn ang="0">
                    <a:pos x="17" y="76"/>
                  </a:cxn>
                  <a:cxn ang="0">
                    <a:pos x="52" y="83"/>
                  </a:cxn>
                  <a:cxn ang="0">
                    <a:pos x="66" y="7"/>
                  </a:cxn>
                  <a:cxn ang="0">
                    <a:pos x="30" y="0"/>
                  </a:cxn>
                </a:cxnLst>
                <a:rect l="txL" t="txT" r="txR" b="txB"/>
                <a:pathLst>
                  <a:path w="66" h="208">
                    <a:moveTo>
                      <a:pt x="4" y="137"/>
                    </a:moveTo>
                    <a:lnTo>
                      <a:pt x="0" y="159"/>
                    </a:lnTo>
                    <a:lnTo>
                      <a:pt x="28" y="208"/>
                    </a:lnTo>
                    <a:lnTo>
                      <a:pt x="40" y="144"/>
                    </a:lnTo>
                    <a:lnTo>
                      <a:pt x="4" y="137"/>
                    </a:lnTo>
                    <a:close/>
                    <a:moveTo>
                      <a:pt x="30" y="0"/>
                    </a:moveTo>
                    <a:lnTo>
                      <a:pt x="17" y="76"/>
                    </a:lnTo>
                    <a:lnTo>
                      <a:pt x="52" y="83"/>
                    </a:lnTo>
                    <a:lnTo>
                      <a:pt x="66" y="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72" name="Freeform 120"/>
              <p:cNvSpPr>
                <a:spLocks noEditPoints="1"/>
              </p:cNvSpPr>
              <p:nvPr/>
            </p:nvSpPr>
            <p:spPr>
              <a:xfrm>
                <a:off x="1318" y="319"/>
                <a:ext cx="66" cy="208"/>
              </a:xfrm>
              <a:custGeom>
                <a:avLst/>
                <a:gdLst>
                  <a:gd name="txL" fmla="*/ 0 w 66"/>
                  <a:gd name="txT" fmla="*/ 0 h 208"/>
                  <a:gd name="txR" fmla="*/ 66 w 66"/>
                  <a:gd name="txB" fmla="*/ 208 h 208"/>
                </a:gdLst>
                <a:ahLst/>
                <a:cxnLst>
                  <a:cxn ang="0">
                    <a:pos x="4" y="137"/>
                  </a:cxn>
                  <a:cxn ang="0">
                    <a:pos x="0" y="159"/>
                  </a:cxn>
                  <a:cxn ang="0">
                    <a:pos x="28" y="208"/>
                  </a:cxn>
                  <a:cxn ang="0">
                    <a:pos x="40" y="144"/>
                  </a:cxn>
                  <a:cxn ang="0">
                    <a:pos x="4" y="137"/>
                  </a:cxn>
                  <a:cxn ang="0">
                    <a:pos x="30" y="0"/>
                  </a:cxn>
                  <a:cxn ang="0">
                    <a:pos x="17" y="76"/>
                  </a:cxn>
                  <a:cxn ang="0">
                    <a:pos x="52" y="83"/>
                  </a:cxn>
                  <a:cxn ang="0">
                    <a:pos x="66" y="7"/>
                  </a:cxn>
                  <a:cxn ang="0">
                    <a:pos x="30" y="0"/>
                  </a:cxn>
                </a:cxnLst>
                <a:rect l="txL" t="txT" r="txR" b="txB"/>
                <a:pathLst>
                  <a:path w="66" h="208">
                    <a:moveTo>
                      <a:pt x="4" y="137"/>
                    </a:moveTo>
                    <a:lnTo>
                      <a:pt x="0" y="159"/>
                    </a:lnTo>
                    <a:lnTo>
                      <a:pt x="28" y="208"/>
                    </a:lnTo>
                    <a:lnTo>
                      <a:pt x="40" y="144"/>
                    </a:lnTo>
                    <a:lnTo>
                      <a:pt x="4" y="137"/>
                    </a:lnTo>
                    <a:moveTo>
                      <a:pt x="30" y="0"/>
                    </a:moveTo>
                    <a:lnTo>
                      <a:pt x="17" y="76"/>
                    </a:lnTo>
                    <a:lnTo>
                      <a:pt x="52" y="83"/>
                    </a:lnTo>
                    <a:lnTo>
                      <a:pt x="66" y="7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73" name="Freeform 121"/>
              <p:cNvSpPr/>
              <p:nvPr/>
            </p:nvSpPr>
            <p:spPr>
              <a:xfrm>
                <a:off x="1361" y="211"/>
                <a:ext cx="44" cy="54"/>
              </a:xfrm>
              <a:custGeom>
                <a:avLst/>
                <a:gdLst>
                  <a:gd name="txL" fmla="*/ 0 w 44"/>
                  <a:gd name="txT" fmla="*/ 0 h 54"/>
                  <a:gd name="txR" fmla="*/ 44 w 44"/>
                  <a:gd name="txB" fmla="*/ 54 h 54"/>
                </a:gdLst>
                <a:ahLst/>
                <a:cxnLst>
                  <a:cxn ang="0">
                    <a:pos x="9" y="0"/>
                  </a:cxn>
                  <a:cxn ang="0">
                    <a:pos x="0" y="48"/>
                  </a:cxn>
                  <a:cxn ang="0">
                    <a:pos x="35" y="54"/>
                  </a:cxn>
                  <a:cxn ang="0">
                    <a:pos x="44" y="7"/>
                  </a:cxn>
                  <a:cxn ang="0">
                    <a:pos x="9" y="0"/>
                  </a:cxn>
                </a:cxnLst>
                <a:rect l="txL" t="txT" r="txR" b="txB"/>
                <a:pathLst>
                  <a:path w="44" h="54">
                    <a:moveTo>
                      <a:pt x="9" y="0"/>
                    </a:moveTo>
                    <a:lnTo>
                      <a:pt x="0" y="48"/>
                    </a:lnTo>
                    <a:lnTo>
                      <a:pt x="35" y="54"/>
                    </a:lnTo>
                    <a:lnTo>
                      <a:pt x="44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74" name="Freeform 122"/>
              <p:cNvSpPr/>
              <p:nvPr/>
            </p:nvSpPr>
            <p:spPr>
              <a:xfrm>
                <a:off x="1361" y="211"/>
                <a:ext cx="44" cy="54"/>
              </a:xfrm>
              <a:custGeom>
                <a:avLst/>
                <a:gdLst>
                  <a:gd name="txL" fmla="*/ 0 w 44"/>
                  <a:gd name="txT" fmla="*/ 0 h 54"/>
                  <a:gd name="txR" fmla="*/ 44 w 44"/>
                  <a:gd name="txB" fmla="*/ 54 h 54"/>
                </a:gdLst>
                <a:ahLst/>
                <a:cxnLst>
                  <a:cxn ang="0">
                    <a:pos x="9" y="0"/>
                  </a:cxn>
                  <a:cxn ang="0">
                    <a:pos x="0" y="48"/>
                  </a:cxn>
                  <a:cxn ang="0">
                    <a:pos x="35" y="54"/>
                  </a:cxn>
                  <a:cxn ang="0">
                    <a:pos x="44" y="7"/>
                  </a:cxn>
                  <a:cxn ang="0">
                    <a:pos x="9" y="0"/>
                  </a:cxn>
                </a:cxnLst>
                <a:rect l="txL" t="txT" r="txR" b="txB"/>
                <a:pathLst>
                  <a:path w="44" h="54">
                    <a:moveTo>
                      <a:pt x="9" y="0"/>
                    </a:moveTo>
                    <a:lnTo>
                      <a:pt x="0" y="48"/>
                    </a:lnTo>
                    <a:lnTo>
                      <a:pt x="35" y="54"/>
                    </a:lnTo>
                    <a:lnTo>
                      <a:pt x="44" y="7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75" name="Freeform 123"/>
              <p:cNvSpPr/>
              <p:nvPr/>
            </p:nvSpPr>
            <p:spPr>
              <a:xfrm>
                <a:off x="1034" y="314"/>
                <a:ext cx="40" cy="73"/>
              </a:xfrm>
              <a:custGeom>
                <a:avLst/>
                <a:gdLst>
                  <a:gd name="txL" fmla="*/ 0 w 40"/>
                  <a:gd name="txT" fmla="*/ 0 h 73"/>
                  <a:gd name="txR" fmla="*/ 40 w 40"/>
                  <a:gd name="txB" fmla="*/ 73 h 73"/>
                </a:gdLst>
                <a:ahLst/>
                <a:cxnLst>
                  <a:cxn ang="0">
                    <a:pos x="36" y="0"/>
                  </a:cxn>
                  <a:cxn ang="0">
                    <a:pos x="0" y="5"/>
                  </a:cxn>
                  <a:cxn ang="0">
                    <a:pos x="11" y="73"/>
                  </a:cxn>
                  <a:cxn ang="0">
                    <a:pos x="34" y="37"/>
                  </a:cxn>
                  <a:cxn ang="0">
                    <a:pos x="40" y="25"/>
                  </a:cxn>
                  <a:cxn ang="0">
                    <a:pos x="36" y="0"/>
                  </a:cxn>
                </a:cxnLst>
                <a:rect l="txL" t="txT" r="txR" b="txB"/>
                <a:pathLst>
                  <a:path w="40" h="73">
                    <a:moveTo>
                      <a:pt x="36" y="0"/>
                    </a:moveTo>
                    <a:lnTo>
                      <a:pt x="0" y="5"/>
                    </a:lnTo>
                    <a:lnTo>
                      <a:pt x="11" y="73"/>
                    </a:lnTo>
                    <a:lnTo>
                      <a:pt x="34" y="37"/>
                    </a:lnTo>
                    <a:lnTo>
                      <a:pt x="40" y="2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76" name="Freeform 124"/>
              <p:cNvSpPr/>
              <p:nvPr/>
            </p:nvSpPr>
            <p:spPr>
              <a:xfrm>
                <a:off x="1034" y="314"/>
                <a:ext cx="40" cy="73"/>
              </a:xfrm>
              <a:custGeom>
                <a:avLst/>
                <a:gdLst>
                  <a:gd name="txL" fmla="*/ 0 w 40"/>
                  <a:gd name="txT" fmla="*/ 0 h 73"/>
                  <a:gd name="txR" fmla="*/ 40 w 40"/>
                  <a:gd name="txB" fmla="*/ 73 h 73"/>
                </a:gdLst>
                <a:ahLst/>
                <a:cxnLst>
                  <a:cxn ang="0">
                    <a:pos x="36" y="0"/>
                  </a:cxn>
                  <a:cxn ang="0">
                    <a:pos x="0" y="5"/>
                  </a:cxn>
                  <a:cxn ang="0">
                    <a:pos x="11" y="73"/>
                  </a:cxn>
                  <a:cxn ang="0">
                    <a:pos x="34" y="37"/>
                  </a:cxn>
                  <a:cxn ang="0">
                    <a:pos x="40" y="25"/>
                  </a:cxn>
                  <a:cxn ang="0">
                    <a:pos x="36" y="0"/>
                  </a:cxn>
                </a:cxnLst>
                <a:rect l="txL" t="txT" r="txR" b="txB"/>
                <a:pathLst>
                  <a:path w="40" h="73">
                    <a:moveTo>
                      <a:pt x="36" y="0"/>
                    </a:moveTo>
                    <a:lnTo>
                      <a:pt x="0" y="5"/>
                    </a:lnTo>
                    <a:lnTo>
                      <a:pt x="11" y="73"/>
                    </a:lnTo>
                    <a:lnTo>
                      <a:pt x="34" y="37"/>
                    </a:lnTo>
                    <a:lnTo>
                      <a:pt x="40" y="25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77" name="Freeform 125"/>
              <p:cNvSpPr/>
              <p:nvPr/>
            </p:nvSpPr>
            <p:spPr>
              <a:xfrm>
                <a:off x="1068" y="339"/>
                <a:ext cx="6" cy="12"/>
              </a:xfrm>
              <a:custGeom>
                <a:avLst/>
                <a:gdLst>
                  <a:gd name="txL" fmla="*/ 0 w 6"/>
                  <a:gd name="txT" fmla="*/ 0 h 12"/>
                  <a:gd name="txR" fmla="*/ 6 w 6"/>
                  <a:gd name="txB" fmla="*/ 12 h 12"/>
                </a:gdLst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6" y="1"/>
                  </a:cxn>
                  <a:cxn ang="0">
                    <a:pos x="6" y="0"/>
                  </a:cxn>
                </a:cxnLst>
                <a:rect l="txL" t="txT" r="txR" b="txB"/>
                <a:pathLst>
                  <a:path w="6" h="12">
                    <a:moveTo>
                      <a:pt x="6" y="0"/>
                    </a:moveTo>
                    <a:lnTo>
                      <a:pt x="0" y="12"/>
                    </a:lnTo>
                    <a:lnTo>
                      <a:pt x="6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78" name="Freeform 126"/>
              <p:cNvSpPr/>
              <p:nvPr/>
            </p:nvSpPr>
            <p:spPr>
              <a:xfrm>
                <a:off x="1068" y="339"/>
                <a:ext cx="6" cy="12"/>
              </a:xfrm>
              <a:custGeom>
                <a:avLst/>
                <a:gdLst>
                  <a:gd name="txL" fmla="*/ 0 w 6"/>
                  <a:gd name="txT" fmla="*/ 0 h 12"/>
                  <a:gd name="txR" fmla="*/ 6 w 6"/>
                  <a:gd name="txB" fmla="*/ 12 h 12"/>
                </a:gdLst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6" y="1"/>
                  </a:cxn>
                  <a:cxn ang="0">
                    <a:pos x="6" y="0"/>
                  </a:cxn>
                </a:cxnLst>
                <a:rect l="txL" t="txT" r="txR" b="txB"/>
                <a:pathLst>
                  <a:path w="6" h="12">
                    <a:moveTo>
                      <a:pt x="6" y="0"/>
                    </a:moveTo>
                    <a:lnTo>
                      <a:pt x="0" y="12"/>
                    </a:lnTo>
                    <a:lnTo>
                      <a:pt x="6" y="1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79" name="Freeform 127"/>
              <p:cNvSpPr/>
              <p:nvPr/>
            </p:nvSpPr>
            <p:spPr>
              <a:xfrm>
                <a:off x="1017" y="206"/>
                <a:ext cx="43" cy="53"/>
              </a:xfrm>
              <a:custGeom>
                <a:avLst/>
                <a:gdLst>
                  <a:gd name="txL" fmla="*/ 0 w 43"/>
                  <a:gd name="txT" fmla="*/ 0 h 53"/>
                  <a:gd name="txR" fmla="*/ 43 w 43"/>
                  <a:gd name="txB" fmla="*/ 53 h 53"/>
                </a:gdLst>
                <a:ahLst/>
                <a:cxnLst>
                  <a:cxn ang="0">
                    <a:pos x="35" y="0"/>
                  </a:cxn>
                  <a:cxn ang="0">
                    <a:pos x="0" y="5"/>
                  </a:cxn>
                  <a:cxn ang="0">
                    <a:pos x="8" y="53"/>
                  </a:cxn>
                  <a:cxn ang="0">
                    <a:pos x="43" y="47"/>
                  </a:cxn>
                  <a:cxn ang="0">
                    <a:pos x="35" y="0"/>
                  </a:cxn>
                </a:cxnLst>
                <a:rect l="txL" t="txT" r="txR" b="txB"/>
                <a:pathLst>
                  <a:path w="43" h="53">
                    <a:moveTo>
                      <a:pt x="35" y="0"/>
                    </a:moveTo>
                    <a:lnTo>
                      <a:pt x="0" y="5"/>
                    </a:lnTo>
                    <a:lnTo>
                      <a:pt x="8" y="53"/>
                    </a:lnTo>
                    <a:lnTo>
                      <a:pt x="43" y="4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0" name="Freeform 128"/>
              <p:cNvSpPr/>
              <p:nvPr/>
            </p:nvSpPr>
            <p:spPr>
              <a:xfrm>
                <a:off x="1017" y="206"/>
                <a:ext cx="43" cy="53"/>
              </a:xfrm>
              <a:custGeom>
                <a:avLst/>
                <a:gdLst>
                  <a:gd name="txL" fmla="*/ 0 w 43"/>
                  <a:gd name="txT" fmla="*/ 0 h 53"/>
                  <a:gd name="txR" fmla="*/ 43 w 43"/>
                  <a:gd name="txB" fmla="*/ 53 h 53"/>
                </a:gdLst>
                <a:ahLst/>
                <a:cxnLst>
                  <a:cxn ang="0">
                    <a:pos x="35" y="0"/>
                  </a:cxn>
                  <a:cxn ang="0">
                    <a:pos x="0" y="5"/>
                  </a:cxn>
                  <a:cxn ang="0">
                    <a:pos x="8" y="53"/>
                  </a:cxn>
                  <a:cxn ang="0">
                    <a:pos x="43" y="47"/>
                  </a:cxn>
                  <a:cxn ang="0">
                    <a:pos x="35" y="0"/>
                  </a:cxn>
                </a:cxnLst>
                <a:rect l="txL" t="txT" r="txR" b="txB"/>
                <a:pathLst>
                  <a:path w="43" h="53">
                    <a:moveTo>
                      <a:pt x="35" y="0"/>
                    </a:moveTo>
                    <a:lnTo>
                      <a:pt x="0" y="5"/>
                    </a:lnTo>
                    <a:lnTo>
                      <a:pt x="8" y="53"/>
                    </a:lnTo>
                    <a:lnTo>
                      <a:pt x="43" y="47"/>
                    </a:lnTo>
                    <a:lnTo>
                      <a:pt x="3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1" name="Freeform 129"/>
              <p:cNvSpPr/>
              <p:nvPr/>
            </p:nvSpPr>
            <p:spPr>
              <a:xfrm>
                <a:off x="875" y="669"/>
                <a:ext cx="2" cy="2"/>
              </a:xfrm>
              <a:custGeom>
                <a:avLst/>
                <a:gdLst>
                  <a:gd name="txL" fmla="*/ 0 w 2"/>
                  <a:gd name="txT" fmla="*/ 0 h 2"/>
                  <a:gd name="txR" fmla="*/ 2 w 2"/>
                  <a:gd name="txB" fmla="*/ 2 h 2"/>
                </a:gdLst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2" y="0"/>
                  </a:cxn>
                </a:cxnLst>
                <a:rect l="txL" t="txT" r="txR" b="txB"/>
                <a:pathLst>
                  <a:path w="2" h="2">
                    <a:moveTo>
                      <a:pt x="2" y="0"/>
                    </a:moveTo>
                    <a:lnTo>
                      <a:pt x="0" y="1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2" name="Freeform 130"/>
              <p:cNvSpPr/>
              <p:nvPr/>
            </p:nvSpPr>
            <p:spPr>
              <a:xfrm>
                <a:off x="875" y="669"/>
                <a:ext cx="2" cy="2"/>
              </a:xfrm>
              <a:custGeom>
                <a:avLst/>
                <a:gdLst>
                  <a:gd name="txL" fmla="*/ 0 w 2"/>
                  <a:gd name="txT" fmla="*/ 0 h 2"/>
                  <a:gd name="txR" fmla="*/ 2 w 2"/>
                  <a:gd name="txB" fmla="*/ 2 h 2"/>
                </a:gdLst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2" y="0"/>
                  </a:cxn>
                </a:cxnLst>
                <a:rect l="txL" t="txT" r="txR" b="txB"/>
                <a:pathLst>
                  <a:path w="2" h="2">
                    <a:moveTo>
                      <a:pt x="2" y="0"/>
                    </a:moveTo>
                    <a:lnTo>
                      <a:pt x="0" y="1"/>
                    </a:lnTo>
                    <a:lnTo>
                      <a:pt x="1" y="2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3" name="Freeform 131"/>
              <p:cNvSpPr>
                <a:spLocks noEditPoints="1"/>
              </p:cNvSpPr>
              <p:nvPr/>
            </p:nvSpPr>
            <p:spPr>
              <a:xfrm>
                <a:off x="738" y="410"/>
                <a:ext cx="138" cy="206"/>
              </a:xfrm>
              <a:custGeom>
                <a:avLst/>
                <a:gdLst>
                  <a:gd name="txL" fmla="*/ 0 w 138"/>
                  <a:gd name="txT" fmla="*/ 0 h 206"/>
                  <a:gd name="txR" fmla="*/ 138 w 138"/>
                  <a:gd name="txB" fmla="*/ 206 h 206"/>
                </a:gdLst>
                <a:ahLst/>
                <a:cxnLst>
                  <a:cxn ang="0">
                    <a:pos x="101" y="121"/>
                  </a:cxn>
                  <a:cxn ang="0">
                    <a:pos x="69" y="138"/>
                  </a:cxn>
                  <a:cxn ang="0">
                    <a:pos x="106" y="206"/>
                  </a:cxn>
                  <a:cxn ang="0">
                    <a:pos x="138" y="188"/>
                  </a:cxn>
                  <a:cxn ang="0">
                    <a:pos x="101" y="121"/>
                  </a:cxn>
                  <a:cxn ang="0">
                    <a:pos x="32" y="0"/>
                  </a:cxn>
                  <a:cxn ang="0">
                    <a:pos x="0" y="18"/>
                  </a:cxn>
                  <a:cxn ang="0">
                    <a:pos x="39" y="84"/>
                  </a:cxn>
                  <a:cxn ang="0">
                    <a:pos x="70" y="66"/>
                  </a:cxn>
                  <a:cxn ang="0">
                    <a:pos x="32" y="0"/>
                  </a:cxn>
                </a:cxnLst>
                <a:rect l="txL" t="txT" r="txR" b="txB"/>
                <a:pathLst>
                  <a:path w="138" h="206">
                    <a:moveTo>
                      <a:pt x="101" y="121"/>
                    </a:moveTo>
                    <a:lnTo>
                      <a:pt x="69" y="138"/>
                    </a:lnTo>
                    <a:lnTo>
                      <a:pt x="106" y="206"/>
                    </a:lnTo>
                    <a:lnTo>
                      <a:pt x="138" y="188"/>
                    </a:lnTo>
                    <a:lnTo>
                      <a:pt x="101" y="121"/>
                    </a:lnTo>
                    <a:close/>
                    <a:moveTo>
                      <a:pt x="32" y="0"/>
                    </a:moveTo>
                    <a:lnTo>
                      <a:pt x="0" y="18"/>
                    </a:lnTo>
                    <a:lnTo>
                      <a:pt x="39" y="84"/>
                    </a:lnTo>
                    <a:lnTo>
                      <a:pt x="70" y="6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4" name="Freeform 132"/>
              <p:cNvSpPr>
                <a:spLocks noEditPoints="1"/>
              </p:cNvSpPr>
              <p:nvPr/>
            </p:nvSpPr>
            <p:spPr>
              <a:xfrm>
                <a:off x="738" y="410"/>
                <a:ext cx="138" cy="206"/>
              </a:xfrm>
              <a:custGeom>
                <a:avLst/>
                <a:gdLst>
                  <a:gd name="txL" fmla="*/ 0 w 138"/>
                  <a:gd name="txT" fmla="*/ 0 h 206"/>
                  <a:gd name="txR" fmla="*/ 138 w 138"/>
                  <a:gd name="txB" fmla="*/ 206 h 206"/>
                </a:gdLst>
                <a:ahLst/>
                <a:cxnLst>
                  <a:cxn ang="0">
                    <a:pos x="101" y="121"/>
                  </a:cxn>
                  <a:cxn ang="0">
                    <a:pos x="69" y="138"/>
                  </a:cxn>
                  <a:cxn ang="0">
                    <a:pos x="106" y="206"/>
                  </a:cxn>
                  <a:cxn ang="0">
                    <a:pos x="138" y="188"/>
                  </a:cxn>
                  <a:cxn ang="0">
                    <a:pos x="101" y="121"/>
                  </a:cxn>
                  <a:cxn ang="0">
                    <a:pos x="32" y="0"/>
                  </a:cxn>
                  <a:cxn ang="0">
                    <a:pos x="0" y="18"/>
                  </a:cxn>
                  <a:cxn ang="0">
                    <a:pos x="39" y="84"/>
                  </a:cxn>
                  <a:cxn ang="0">
                    <a:pos x="70" y="66"/>
                  </a:cxn>
                  <a:cxn ang="0">
                    <a:pos x="32" y="0"/>
                  </a:cxn>
                </a:cxnLst>
                <a:rect l="txL" t="txT" r="txR" b="txB"/>
                <a:pathLst>
                  <a:path w="138" h="206">
                    <a:moveTo>
                      <a:pt x="101" y="121"/>
                    </a:moveTo>
                    <a:lnTo>
                      <a:pt x="69" y="138"/>
                    </a:lnTo>
                    <a:lnTo>
                      <a:pt x="106" y="206"/>
                    </a:lnTo>
                    <a:lnTo>
                      <a:pt x="138" y="188"/>
                    </a:lnTo>
                    <a:lnTo>
                      <a:pt x="101" y="121"/>
                    </a:lnTo>
                    <a:moveTo>
                      <a:pt x="32" y="0"/>
                    </a:moveTo>
                    <a:lnTo>
                      <a:pt x="0" y="18"/>
                    </a:lnTo>
                    <a:lnTo>
                      <a:pt x="39" y="84"/>
                    </a:lnTo>
                    <a:lnTo>
                      <a:pt x="70" y="66"/>
                    </a:lnTo>
                    <a:lnTo>
                      <a:pt x="3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5" name="Freeform 133"/>
              <p:cNvSpPr/>
              <p:nvPr/>
            </p:nvSpPr>
            <p:spPr>
              <a:xfrm>
                <a:off x="685" y="314"/>
                <a:ext cx="55" cy="58"/>
              </a:xfrm>
              <a:custGeom>
                <a:avLst/>
                <a:gdLst>
                  <a:gd name="txL" fmla="*/ 0 w 55"/>
                  <a:gd name="txT" fmla="*/ 0 h 58"/>
                  <a:gd name="txR" fmla="*/ 55 w 55"/>
                  <a:gd name="txB" fmla="*/ 58 h 58"/>
                </a:gdLst>
                <a:ahLst/>
                <a:cxnLst>
                  <a:cxn ang="0">
                    <a:pos x="32" y="0"/>
                  </a:cxn>
                  <a:cxn ang="0">
                    <a:pos x="0" y="18"/>
                  </a:cxn>
                  <a:cxn ang="0">
                    <a:pos x="23" y="58"/>
                  </a:cxn>
                  <a:cxn ang="0">
                    <a:pos x="55" y="41"/>
                  </a:cxn>
                  <a:cxn ang="0">
                    <a:pos x="32" y="0"/>
                  </a:cxn>
                </a:cxnLst>
                <a:rect l="txL" t="txT" r="txR" b="txB"/>
                <a:pathLst>
                  <a:path w="55" h="58">
                    <a:moveTo>
                      <a:pt x="32" y="0"/>
                    </a:moveTo>
                    <a:lnTo>
                      <a:pt x="0" y="18"/>
                    </a:lnTo>
                    <a:lnTo>
                      <a:pt x="23" y="58"/>
                    </a:lnTo>
                    <a:lnTo>
                      <a:pt x="55" y="4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6" name="Freeform 134"/>
              <p:cNvSpPr/>
              <p:nvPr/>
            </p:nvSpPr>
            <p:spPr>
              <a:xfrm>
                <a:off x="685" y="314"/>
                <a:ext cx="55" cy="58"/>
              </a:xfrm>
              <a:custGeom>
                <a:avLst/>
                <a:gdLst>
                  <a:gd name="txL" fmla="*/ 0 w 55"/>
                  <a:gd name="txT" fmla="*/ 0 h 58"/>
                  <a:gd name="txR" fmla="*/ 55 w 55"/>
                  <a:gd name="txB" fmla="*/ 58 h 58"/>
                </a:gdLst>
                <a:ahLst/>
                <a:cxnLst>
                  <a:cxn ang="0">
                    <a:pos x="32" y="0"/>
                  </a:cxn>
                  <a:cxn ang="0">
                    <a:pos x="0" y="18"/>
                  </a:cxn>
                  <a:cxn ang="0">
                    <a:pos x="23" y="58"/>
                  </a:cxn>
                  <a:cxn ang="0">
                    <a:pos x="55" y="41"/>
                  </a:cxn>
                  <a:cxn ang="0">
                    <a:pos x="32" y="0"/>
                  </a:cxn>
                </a:cxnLst>
                <a:rect l="txL" t="txT" r="txR" b="txB"/>
                <a:pathLst>
                  <a:path w="55" h="58">
                    <a:moveTo>
                      <a:pt x="32" y="0"/>
                    </a:moveTo>
                    <a:lnTo>
                      <a:pt x="0" y="18"/>
                    </a:lnTo>
                    <a:lnTo>
                      <a:pt x="23" y="58"/>
                    </a:lnTo>
                    <a:lnTo>
                      <a:pt x="55" y="41"/>
                    </a:lnTo>
                    <a:lnTo>
                      <a:pt x="3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7" name="Freeform 135"/>
              <p:cNvSpPr/>
              <p:nvPr/>
            </p:nvSpPr>
            <p:spPr>
              <a:xfrm>
                <a:off x="709" y="784"/>
                <a:ext cx="60" cy="57"/>
              </a:xfrm>
              <a:custGeom>
                <a:avLst/>
                <a:gdLst>
                  <a:gd name="txL" fmla="*/ 0 w 60"/>
                  <a:gd name="txT" fmla="*/ 0 h 57"/>
                  <a:gd name="txR" fmla="*/ 60 w 60"/>
                  <a:gd name="txB" fmla="*/ 57 h 57"/>
                </a:gdLst>
                <a:ahLst/>
                <a:cxnLst>
                  <a:cxn ang="0">
                    <a:pos x="24" y="0"/>
                  </a:cxn>
                  <a:cxn ang="0">
                    <a:pos x="0" y="27"/>
                  </a:cxn>
                  <a:cxn ang="0">
                    <a:pos x="36" y="57"/>
                  </a:cxn>
                  <a:cxn ang="0">
                    <a:pos x="60" y="30"/>
                  </a:cxn>
                  <a:cxn ang="0">
                    <a:pos x="24" y="0"/>
                  </a:cxn>
                </a:cxnLst>
                <a:rect l="txL" t="txT" r="txR" b="txB"/>
                <a:pathLst>
                  <a:path w="60" h="57">
                    <a:moveTo>
                      <a:pt x="24" y="0"/>
                    </a:moveTo>
                    <a:lnTo>
                      <a:pt x="0" y="27"/>
                    </a:lnTo>
                    <a:lnTo>
                      <a:pt x="36" y="57"/>
                    </a:lnTo>
                    <a:lnTo>
                      <a:pt x="60" y="3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8" name="Freeform 136"/>
              <p:cNvSpPr/>
              <p:nvPr/>
            </p:nvSpPr>
            <p:spPr>
              <a:xfrm>
                <a:off x="709" y="784"/>
                <a:ext cx="60" cy="57"/>
              </a:xfrm>
              <a:custGeom>
                <a:avLst/>
                <a:gdLst>
                  <a:gd name="txL" fmla="*/ 0 w 60"/>
                  <a:gd name="txT" fmla="*/ 0 h 57"/>
                  <a:gd name="txR" fmla="*/ 60 w 60"/>
                  <a:gd name="txB" fmla="*/ 57 h 57"/>
                </a:gdLst>
                <a:ahLst/>
                <a:cxnLst>
                  <a:cxn ang="0">
                    <a:pos x="24" y="0"/>
                  </a:cxn>
                  <a:cxn ang="0">
                    <a:pos x="0" y="27"/>
                  </a:cxn>
                  <a:cxn ang="0">
                    <a:pos x="36" y="57"/>
                  </a:cxn>
                  <a:cxn ang="0">
                    <a:pos x="60" y="30"/>
                  </a:cxn>
                  <a:cxn ang="0">
                    <a:pos x="24" y="0"/>
                  </a:cxn>
                </a:cxnLst>
                <a:rect l="txL" t="txT" r="txR" b="txB"/>
                <a:pathLst>
                  <a:path w="60" h="57">
                    <a:moveTo>
                      <a:pt x="24" y="0"/>
                    </a:moveTo>
                    <a:lnTo>
                      <a:pt x="0" y="27"/>
                    </a:lnTo>
                    <a:lnTo>
                      <a:pt x="36" y="57"/>
                    </a:lnTo>
                    <a:lnTo>
                      <a:pt x="60" y="30"/>
                    </a:lnTo>
                    <a:lnTo>
                      <a:pt x="2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9" name="Freeform 137"/>
              <p:cNvSpPr>
                <a:spLocks noEditPoints="1"/>
              </p:cNvSpPr>
              <p:nvPr/>
            </p:nvSpPr>
            <p:spPr>
              <a:xfrm>
                <a:off x="498" y="601"/>
                <a:ext cx="187" cy="169"/>
              </a:xfrm>
              <a:custGeom>
                <a:avLst/>
                <a:gdLst>
                  <a:gd name="txL" fmla="*/ 0 w 187"/>
                  <a:gd name="txT" fmla="*/ 0 h 169"/>
                  <a:gd name="txR" fmla="*/ 187 w 187"/>
                  <a:gd name="txB" fmla="*/ 169 h 169"/>
                </a:gdLst>
                <a:ahLst/>
                <a:cxnLst>
                  <a:cxn ang="0">
                    <a:pos x="129" y="92"/>
                  </a:cxn>
                  <a:cxn ang="0">
                    <a:pos x="106" y="119"/>
                  </a:cxn>
                  <a:cxn ang="0">
                    <a:pos x="164" y="169"/>
                  </a:cxn>
                  <a:cxn ang="0">
                    <a:pos x="187" y="141"/>
                  </a:cxn>
                  <a:cxn ang="0">
                    <a:pos x="129" y="92"/>
                  </a:cxn>
                  <a:cxn ang="0">
                    <a:pos x="24" y="0"/>
                  </a:cxn>
                  <a:cxn ang="0">
                    <a:pos x="0" y="27"/>
                  </a:cxn>
                  <a:cxn ang="0">
                    <a:pos x="59" y="78"/>
                  </a:cxn>
                  <a:cxn ang="0">
                    <a:pos x="82" y="51"/>
                  </a:cxn>
                  <a:cxn ang="0">
                    <a:pos x="24" y="0"/>
                  </a:cxn>
                </a:cxnLst>
                <a:rect l="txL" t="txT" r="txR" b="txB"/>
                <a:pathLst>
                  <a:path w="187" h="169">
                    <a:moveTo>
                      <a:pt x="129" y="92"/>
                    </a:moveTo>
                    <a:lnTo>
                      <a:pt x="106" y="119"/>
                    </a:lnTo>
                    <a:lnTo>
                      <a:pt x="164" y="169"/>
                    </a:lnTo>
                    <a:lnTo>
                      <a:pt x="187" y="141"/>
                    </a:lnTo>
                    <a:lnTo>
                      <a:pt x="129" y="92"/>
                    </a:lnTo>
                    <a:close/>
                    <a:moveTo>
                      <a:pt x="24" y="0"/>
                    </a:moveTo>
                    <a:lnTo>
                      <a:pt x="0" y="27"/>
                    </a:lnTo>
                    <a:lnTo>
                      <a:pt x="59" y="78"/>
                    </a:lnTo>
                    <a:lnTo>
                      <a:pt x="82" y="51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90" name="Freeform 138"/>
              <p:cNvSpPr>
                <a:spLocks noEditPoints="1"/>
              </p:cNvSpPr>
              <p:nvPr/>
            </p:nvSpPr>
            <p:spPr>
              <a:xfrm>
                <a:off x="498" y="601"/>
                <a:ext cx="187" cy="169"/>
              </a:xfrm>
              <a:custGeom>
                <a:avLst/>
                <a:gdLst>
                  <a:gd name="txL" fmla="*/ 0 w 187"/>
                  <a:gd name="txT" fmla="*/ 0 h 169"/>
                  <a:gd name="txR" fmla="*/ 187 w 187"/>
                  <a:gd name="txB" fmla="*/ 169 h 169"/>
                </a:gdLst>
                <a:ahLst/>
                <a:cxnLst>
                  <a:cxn ang="0">
                    <a:pos x="129" y="92"/>
                  </a:cxn>
                  <a:cxn ang="0">
                    <a:pos x="106" y="119"/>
                  </a:cxn>
                  <a:cxn ang="0">
                    <a:pos x="164" y="169"/>
                  </a:cxn>
                  <a:cxn ang="0">
                    <a:pos x="187" y="141"/>
                  </a:cxn>
                  <a:cxn ang="0">
                    <a:pos x="129" y="92"/>
                  </a:cxn>
                  <a:cxn ang="0">
                    <a:pos x="24" y="0"/>
                  </a:cxn>
                  <a:cxn ang="0">
                    <a:pos x="0" y="27"/>
                  </a:cxn>
                  <a:cxn ang="0">
                    <a:pos x="59" y="78"/>
                  </a:cxn>
                  <a:cxn ang="0">
                    <a:pos x="82" y="51"/>
                  </a:cxn>
                  <a:cxn ang="0">
                    <a:pos x="24" y="0"/>
                  </a:cxn>
                </a:cxnLst>
                <a:rect l="txL" t="txT" r="txR" b="txB"/>
                <a:pathLst>
                  <a:path w="187" h="169">
                    <a:moveTo>
                      <a:pt x="129" y="92"/>
                    </a:moveTo>
                    <a:lnTo>
                      <a:pt x="106" y="119"/>
                    </a:lnTo>
                    <a:lnTo>
                      <a:pt x="164" y="169"/>
                    </a:lnTo>
                    <a:lnTo>
                      <a:pt x="187" y="141"/>
                    </a:lnTo>
                    <a:lnTo>
                      <a:pt x="129" y="92"/>
                    </a:lnTo>
                    <a:moveTo>
                      <a:pt x="24" y="0"/>
                    </a:moveTo>
                    <a:lnTo>
                      <a:pt x="0" y="27"/>
                    </a:lnTo>
                    <a:lnTo>
                      <a:pt x="59" y="78"/>
                    </a:lnTo>
                    <a:lnTo>
                      <a:pt x="82" y="51"/>
                    </a:lnTo>
                    <a:lnTo>
                      <a:pt x="2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91" name="Freeform 139"/>
              <p:cNvSpPr/>
              <p:nvPr/>
            </p:nvSpPr>
            <p:spPr>
              <a:xfrm>
                <a:off x="415" y="529"/>
                <a:ext cx="60" cy="59"/>
              </a:xfrm>
              <a:custGeom>
                <a:avLst/>
                <a:gdLst>
                  <a:gd name="txL" fmla="*/ 0 w 60"/>
                  <a:gd name="txT" fmla="*/ 0 h 59"/>
                  <a:gd name="txR" fmla="*/ 60 w 60"/>
                  <a:gd name="txB" fmla="*/ 59 h 59"/>
                </a:gdLst>
                <a:ahLst/>
                <a:cxnLst>
                  <a:cxn ang="0">
                    <a:pos x="24" y="0"/>
                  </a:cxn>
                  <a:cxn ang="0">
                    <a:pos x="0" y="28"/>
                  </a:cxn>
                  <a:cxn ang="0">
                    <a:pos x="36" y="59"/>
                  </a:cxn>
                  <a:cxn ang="0">
                    <a:pos x="60" y="32"/>
                  </a:cxn>
                  <a:cxn ang="0">
                    <a:pos x="24" y="0"/>
                  </a:cxn>
                </a:cxnLst>
                <a:rect l="txL" t="txT" r="txR" b="txB"/>
                <a:pathLst>
                  <a:path w="60" h="59">
                    <a:moveTo>
                      <a:pt x="24" y="0"/>
                    </a:moveTo>
                    <a:lnTo>
                      <a:pt x="0" y="28"/>
                    </a:lnTo>
                    <a:lnTo>
                      <a:pt x="36" y="59"/>
                    </a:lnTo>
                    <a:lnTo>
                      <a:pt x="60" y="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92" name="Freeform 140"/>
              <p:cNvSpPr/>
              <p:nvPr/>
            </p:nvSpPr>
            <p:spPr>
              <a:xfrm>
                <a:off x="415" y="529"/>
                <a:ext cx="60" cy="59"/>
              </a:xfrm>
              <a:custGeom>
                <a:avLst/>
                <a:gdLst>
                  <a:gd name="txL" fmla="*/ 0 w 60"/>
                  <a:gd name="txT" fmla="*/ 0 h 59"/>
                  <a:gd name="txR" fmla="*/ 60 w 60"/>
                  <a:gd name="txB" fmla="*/ 59 h 59"/>
                </a:gdLst>
                <a:ahLst/>
                <a:cxnLst>
                  <a:cxn ang="0">
                    <a:pos x="24" y="0"/>
                  </a:cxn>
                  <a:cxn ang="0">
                    <a:pos x="0" y="28"/>
                  </a:cxn>
                  <a:cxn ang="0">
                    <a:pos x="36" y="59"/>
                  </a:cxn>
                  <a:cxn ang="0">
                    <a:pos x="60" y="32"/>
                  </a:cxn>
                  <a:cxn ang="0">
                    <a:pos x="24" y="0"/>
                  </a:cxn>
                </a:cxnLst>
                <a:rect l="txL" t="txT" r="txR" b="txB"/>
                <a:pathLst>
                  <a:path w="60" h="59">
                    <a:moveTo>
                      <a:pt x="24" y="0"/>
                    </a:moveTo>
                    <a:lnTo>
                      <a:pt x="0" y="28"/>
                    </a:lnTo>
                    <a:lnTo>
                      <a:pt x="36" y="59"/>
                    </a:lnTo>
                    <a:lnTo>
                      <a:pt x="60" y="32"/>
                    </a:lnTo>
                    <a:lnTo>
                      <a:pt x="2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93" name="Freeform 141"/>
              <p:cNvSpPr/>
              <p:nvPr/>
            </p:nvSpPr>
            <p:spPr>
              <a:xfrm>
                <a:off x="610" y="965"/>
                <a:ext cx="38" cy="15"/>
              </a:xfrm>
              <a:custGeom>
                <a:avLst/>
                <a:gdLst>
                  <a:gd name="txL" fmla="*/ 0 w 38"/>
                  <a:gd name="txT" fmla="*/ 0 h 15"/>
                  <a:gd name="txR" fmla="*/ 38 w 38"/>
                  <a:gd name="txB" fmla="*/ 15 h 15"/>
                </a:gdLst>
                <a:ahLst/>
                <a:cxnLst>
                  <a:cxn ang="0">
                    <a:pos x="6" y="0"/>
                  </a:cxn>
                  <a:cxn ang="0">
                    <a:pos x="0" y="15"/>
                  </a:cxn>
                  <a:cxn ang="0">
                    <a:pos x="38" y="13"/>
                  </a:cxn>
                  <a:cxn ang="0">
                    <a:pos x="6" y="0"/>
                  </a:cxn>
                </a:cxnLst>
                <a:rect l="txL" t="txT" r="txR" b="txB"/>
                <a:pathLst>
                  <a:path w="38" h="15">
                    <a:moveTo>
                      <a:pt x="6" y="0"/>
                    </a:moveTo>
                    <a:lnTo>
                      <a:pt x="0" y="15"/>
                    </a:lnTo>
                    <a:lnTo>
                      <a:pt x="38" y="1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94" name="Freeform 142"/>
              <p:cNvSpPr/>
              <p:nvPr/>
            </p:nvSpPr>
            <p:spPr>
              <a:xfrm>
                <a:off x="610" y="965"/>
                <a:ext cx="38" cy="15"/>
              </a:xfrm>
              <a:custGeom>
                <a:avLst/>
                <a:gdLst>
                  <a:gd name="txL" fmla="*/ 0 w 38"/>
                  <a:gd name="txT" fmla="*/ 0 h 15"/>
                  <a:gd name="txR" fmla="*/ 38 w 38"/>
                  <a:gd name="txB" fmla="*/ 15 h 15"/>
                </a:gdLst>
                <a:ahLst/>
                <a:cxnLst>
                  <a:cxn ang="0">
                    <a:pos x="6" y="0"/>
                  </a:cxn>
                  <a:cxn ang="0">
                    <a:pos x="0" y="15"/>
                  </a:cxn>
                  <a:cxn ang="0">
                    <a:pos x="38" y="13"/>
                  </a:cxn>
                  <a:cxn ang="0">
                    <a:pos x="6" y="0"/>
                  </a:cxn>
                </a:cxnLst>
                <a:rect l="txL" t="txT" r="txR" b="txB"/>
                <a:pathLst>
                  <a:path w="38" h="15">
                    <a:moveTo>
                      <a:pt x="6" y="0"/>
                    </a:moveTo>
                    <a:lnTo>
                      <a:pt x="0" y="15"/>
                    </a:lnTo>
                    <a:lnTo>
                      <a:pt x="38" y="13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95" name="Freeform 143"/>
              <p:cNvSpPr>
                <a:spLocks noEditPoints="1"/>
              </p:cNvSpPr>
              <p:nvPr/>
            </p:nvSpPr>
            <p:spPr>
              <a:xfrm>
                <a:off x="341" y="866"/>
                <a:ext cx="216" cy="111"/>
              </a:xfrm>
              <a:custGeom>
                <a:avLst/>
                <a:gdLst>
                  <a:gd name="txL" fmla="*/ 0 w 216"/>
                  <a:gd name="txT" fmla="*/ 0 h 111"/>
                  <a:gd name="txR" fmla="*/ 216 w 216"/>
                  <a:gd name="txB" fmla="*/ 111 h 111"/>
                </a:gdLst>
                <a:ahLst/>
                <a:cxnLst>
                  <a:cxn ang="0">
                    <a:pos x="144" y="50"/>
                  </a:cxn>
                  <a:cxn ang="0">
                    <a:pos x="130" y="84"/>
                  </a:cxn>
                  <a:cxn ang="0">
                    <a:pos x="204" y="111"/>
                  </a:cxn>
                  <a:cxn ang="0">
                    <a:pos x="216" y="77"/>
                  </a:cxn>
                  <a:cxn ang="0">
                    <a:pos x="144" y="50"/>
                  </a:cxn>
                  <a:cxn ang="0">
                    <a:pos x="13" y="0"/>
                  </a:cxn>
                  <a:cxn ang="0">
                    <a:pos x="0" y="34"/>
                  </a:cxn>
                  <a:cxn ang="0">
                    <a:pos x="73" y="61"/>
                  </a:cxn>
                  <a:cxn ang="0">
                    <a:pos x="85" y="27"/>
                  </a:cxn>
                  <a:cxn ang="0">
                    <a:pos x="13" y="0"/>
                  </a:cxn>
                </a:cxnLst>
                <a:rect l="txL" t="txT" r="txR" b="txB"/>
                <a:pathLst>
                  <a:path w="216" h="111">
                    <a:moveTo>
                      <a:pt x="144" y="50"/>
                    </a:moveTo>
                    <a:lnTo>
                      <a:pt x="130" y="84"/>
                    </a:lnTo>
                    <a:lnTo>
                      <a:pt x="204" y="111"/>
                    </a:lnTo>
                    <a:lnTo>
                      <a:pt x="216" y="77"/>
                    </a:lnTo>
                    <a:lnTo>
                      <a:pt x="144" y="50"/>
                    </a:lnTo>
                    <a:close/>
                    <a:moveTo>
                      <a:pt x="13" y="0"/>
                    </a:moveTo>
                    <a:lnTo>
                      <a:pt x="0" y="34"/>
                    </a:lnTo>
                    <a:lnTo>
                      <a:pt x="73" y="61"/>
                    </a:lnTo>
                    <a:lnTo>
                      <a:pt x="85" y="2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96" name="Freeform 144"/>
              <p:cNvSpPr>
                <a:spLocks noEditPoints="1"/>
              </p:cNvSpPr>
              <p:nvPr/>
            </p:nvSpPr>
            <p:spPr>
              <a:xfrm>
                <a:off x="341" y="866"/>
                <a:ext cx="216" cy="111"/>
              </a:xfrm>
              <a:custGeom>
                <a:avLst/>
                <a:gdLst>
                  <a:gd name="txL" fmla="*/ 0 w 216"/>
                  <a:gd name="txT" fmla="*/ 0 h 111"/>
                  <a:gd name="txR" fmla="*/ 216 w 216"/>
                  <a:gd name="txB" fmla="*/ 111 h 111"/>
                </a:gdLst>
                <a:ahLst/>
                <a:cxnLst>
                  <a:cxn ang="0">
                    <a:pos x="144" y="50"/>
                  </a:cxn>
                  <a:cxn ang="0">
                    <a:pos x="130" y="84"/>
                  </a:cxn>
                  <a:cxn ang="0">
                    <a:pos x="204" y="111"/>
                  </a:cxn>
                  <a:cxn ang="0">
                    <a:pos x="216" y="77"/>
                  </a:cxn>
                  <a:cxn ang="0">
                    <a:pos x="144" y="50"/>
                  </a:cxn>
                  <a:cxn ang="0">
                    <a:pos x="13" y="0"/>
                  </a:cxn>
                  <a:cxn ang="0">
                    <a:pos x="0" y="34"/>
                  </a:cxn>
                  <a:cxn ang="0">
                    <a:pos x="73" y="61"/>
                  </a:cxn>
                  <a:cxn ang="0">
                    <a:pos x="85" y="27"/>
                  </a:cxn>
                  <a:cxn ang="0">
                    <a:pos x="13" y="0"/>
                  </a:cxn>
                </a:cxnLst>
                <a:rect l="txL" t="txT" r="txR" b="txB"/>
                <a:pathLst>
                  <a:path w="216" h="111">
                    <a:moveTo>
                      <a:pt x="144" y="50"/>
                    </a:moveTo>
                    <a:lnTo>
                      <a:pt x="130" y="84"/>
                    </a:lnTo>
                    <a:lnTo>
                      <a:pt x="204" y="111"/>
                    </a:lnTo>
                    <a:lnTo>
                      <a:pt x="216" y="77"/>
                    </a:lnTo>
                    <a:lnTo>
                      <a:pt x="144" y="50"/>
                    </a:lnTo>
                    <a:moveTo>
                      <a:pt x="13" y="0"/>
                    </a:moveTo>
                    <a:lnTo>
                      <a:pt x="0" y="34"/>
                    </a:lnTo>
                    <a:lnTo>
                      <a:pt x="73" y="61"/>
                    </a:lnTo>
                    <a:lnTo>
                      <a:pt x="85" y="27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97" name="Freeform 145"/>
              <p:cNvSpPr/>
              <p:nvPr/>
            </p:nvSpPr>
            <p:spPr>
              <a:xfrm>
                <a:off x="238" y="827"/>
                <a:ext cx="58" cy="50"/>
              </a:xfrm>
              <a:custGeom>
                <a:avLst/>
                <a:gdLst>
                  <a:gd name="txL" fmla="*/ 0 w 58"/>
                  <a:gd name="txT" fmla="*/ 0 h 50"/>
                  <a:gd name="txR" fmla="*/ 58 w 58"/>
                  <a:gd name="txB" fmla="*/ 50 h 50"/>
                </a:gdLst>
                <a:ahLst/>
                <a:cxnLst>
                  <a:cxn ang="0">
                    <a:pos x="14" y="0"/>
                  </a:cxn>
                  <a:cxn ang="0">
                    <a:pos x="0" y="34"/>
                  </a:cxn>
                  <a:cxn ang="0">
                    <a:pos x="45" y="50"/>
                  </a:cxn>
                  <a:cxn ang="0">
                    <a:pos x="58" y="17"/>
                  </a:cxn>
                  <a:cxn ang="0">
                    <a:pos x="14" y="0"/>
                  </a:cxn>
                </a:cxnLst>
                <a:rect l="txL" t="txT" r="txR" b="txB"/>
                <a:pathLst>
                  <a:path w="58" h="50">
                    <a:moveTo>
                      <a:pt x="14" y="0"/>
                    </a:moveTo>
                    <a:lnTo>
                      <a:pt x="0" y="34"/>
                    </a:lnTo>
                    <a:lnTo>
                      <a:pt x="45" y="50"/>
                    </a:lnTo>
                    <a:lnTo>
                      <a:pt x="58" y="1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98" name="Freeform 146"/>
              <p:cNvSpPr/>
              <p:nvPr/>
            </p:nvSpPr>
            <p:spPr>
              <a:xfrm>
                <a:off x="238" y="827"/>
                <a:ext cx="58" cy="50"/>
              </a:xfrm>
              <a:custGeom>
                <a:avLst/>
                <a:gdLst>
                  <a:gd name="txL" fmla="*/ 0 w 58"/>
                  <a:gd name="txT" fmla="*/ 0 h 50"/>
                  <a:gd name="txR" fmla="*/ 58 w 58"/>
                  <a:gd name="txB" fmla="*/ 50 h 50"/>
                </a:gdLst>
                <a:ahLst/>
                <a:cxnLst>
                  <a:cxn ang="0">
                    <a:pos x="14" y="0"/>
                  </a:cxn>
                  <a:cxn ang="0">
                    <a:pos x="0" y="34"/>
                  </a:cxn>
                  <a:cxn ang="0">
                    <a:pos x="45" y="50"/>
                  </a:cxn>
                  <a:cxn ang="0">
                    <a:pos x="58" y="17"/>
                  </a:cxn>
                  <a:cxn ang="0">
                    <a:pos x="14" y="0"/>
                  </a:cxn>
                </a:cxnLst>
                <a:rect l="txL" t="txT" r="txR" b="txB"/>
                <a:pathLst>
                  <a:path w="58" h="50">
                    <a:moveTo>
                      <a:pt x="14" y="0"/>
                    </a:moveTo>
                    <a:lnTo>
                      <a:pt x="0" y="34"/>
                    </a:lnTo>
                    <a:lnTo>
                      <a:pt x="45" y="50"/>
                    </a:lnTo>
                    <a:lnTo>
                      <a:pt x="58" y="17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99" name="Freeform 147"/>
              <p:cNvSpPr/>
              <p:nvPr/>
            </p:nvSpPr>
            <p:spPr>
              <a:xfrm>
                <a:off x="330" y="1457"/>
                <a:ext cx="80" cy="60"/>
              </a:xfrm>
              <a:custGeom>
                <a:avLst/>
                <a:gdLst>
                  <a:gd name="txL" fmla="*/ 0 w 80"/>
                  <a:gd name="txT" fmla="*/ 0 h 60"/>
                  <a:gd name="txR" fmla="*/ 80 w 80"/>
                  <a:gd name="txB" fmla="*/ 60 h 60"/>
                </a:gdLst>
                <a:ahLst/>
                <a:cxnLst>
                  <a:cxn ang="0">
                    <a:pos x="73" y="0"/>
                  </a:cxn>
                  <a:cxn ang="0">
                    <a:pos x="0" y="26"/>
                  </a:cxn>
                  <a:cxn ang="0">
                    <a:pos x="12" y="60"/>
                  </a:cxn>
                  <a:cxn ang="0">
                    <a:pos x="71" y="39"/>
                  </a:cxn>
                  <a:cxn ang="0">
                    <a:pos x="80" y="22"/>
                  </a:cxn>
                  <a:cxn ang="0">
                    <a:pos x="73" y="0"/>
                  </a:cxn>
                </a:cxnLst>
                <a:rect l="txL" t="txT" r="txR" b="txB"/>
                <a:pathLst>
                  <a:path w="80" h="60">
                    <a:moveTo>
                      <a:pt x="73" y="0"/>
                    </a:moveTo>
                    <a:lnTo>
                      <a:pt x="0" y="26"/>
                    </a:lnTo>
                    <a:lnTo>
                      <a:pt x="12" y="60"/>
                    </a:lnTo>
                    <a:lnTo>
                      <a:pt x="71" y="39"/>
                    </a:lnTo>
                    <a:lnTo>
                      <a:pt x="80" y="22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00" name="Freeform 148"/>
              <p:cNvSpPr/>
              <p:nvPr/>
            </p:nvSpPr>
            <p:spPr>
              <a:xfrm>
                <a:off x="330" y="1457"/>
                <a:ext cx="80" cy="60"/>
              </a:xfrm>
              <a:custGeom>
                <a:avLst/>
                <a:gdLst>
                  <a:gd name="txL" fmla="*/ 0 w 80"/>
                  <a:gd name="txT" fmla="*/ 0 h 60"/>
                  <a:gd name="txR" fmla="*/ 80 w 80"/>
                  <a:gd name="txB" fmla="*/ 60 h 60"/>
                </a:gdLst>
                <a:ahLst/>
                <a:cxnLst>
                  <a:cxn ang="0">
                    <a:pos x="73" y="0"/>
                  </a:cxn>
                  <a:cxn ang="0">
                    <a:pos x="0" y="26"/>
                  </a:cxn>
                  <a:cxn ang="0">
                    <a:pos x="12" y="60"/>
                  </a:cxn>
                  <a:cxn ang="0">
                    <a:pos x="71" y="39"/>
                  </a:cxn>
                  <a:cxn ang="0">
                    <a:pos x="80" y="22"/>
                  </a:cxn>
                  <a:cxn ang="0">
                    <a:pos x="73" y="0"/>
                  </a:cxn>
                </a:cxnLst>
                <a:rect l="txL" t="txT" r="txR" b="txB"/>
                <a:pathLst>
                  <a:path w="80" h="60">
                    <a:moveTo>
                      <a:pt x="73" y="0"/>
                    </a:moveTo>
                    <a:lnTo>
                      <a:pt x="0" y="26"/>
                    </a:lnTo>
                    <a:lnTo>
                      <a:pt x="12" y="60"/>
                    </a:lnTo>
                    <a:lnTo>
                      <a:pt x="71" y="39"/>
                    </a:lnTo>
                    <a:lnTo>
                      <a:pt x="80" y="22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01" name="Freeform 149"/>
              <p:cNvSpPr/>
              <p:nvPr/>
            </p:nvSpPr>
            <p:spPr>
              <a:xfrm>
                <a:off x="226" y="1503"/>
                <a:ext cx="57" cy="50"/>
              </a:xfrm>
              <a:custGeom>
                <a:avLst/>
                <a:gdLst>
                  <a:gd name="txL" fmla="*/ 0 w 57"/>
                  <a:gd name="txT" fmla="*/ 0 h 50"/>
                  <a:gd name="txR" fmla="*/ 57 w 57"/>
                  <a:gd name="txB" fmla="*/ 50 h 50"/>
                </a:gdLst>
                <a:ahLst/>
                <a:cxnLst>
                  <a:cxn ang="0">
                    <a:pos x="45" y="0"/>
                  </a:cxn>
                  <a:cxn ang="0">
                    <a:pos x="0" y="16"/>
                  </a:cxn>
                  <a:cxn ang="0">
                    <a:pos x="12" y="50"/>
                  </a:cxn>
                  <a:cxn ang="0">
                    <a:pos x="57" y="34"/>
                  </a:cxn>
                  <a:cxn ang="0">
                    <a:pos x="45" y="0"/>
                  </a:cxn>
                </a:cxnLst>
                <a:rect l="txL" t="txT" r="txR" b="txB"/>
                <a:pathLst>
                  <a:path w="57" h="50">
                    <a:moveTo>
                      <a:pt x="45" y="0"/>
                    </a:moveTo>
                    <a:lnTo>
                      <a:pt x="0" y="16"/>
                    </a:lnTo>
                    <a:lnTo>
                      <a:pt x="12" y="50"/>
                    </a:lnTo>
                    <a:lnTo>
                      <a:pt x="57" y="3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02" name="Freeform 150"/>
              <p:cNvSpPr/>
              <p:nvPr/>
            </p:nvSpPr>
            <p:spPr>
              <a:xfrm>
                <a:off x="226" y="1503"/>
                <a:ext cx="57" cy="50"/>
              </a:xfrm>
              <a:custGeom>
                <a:avLst/>
                <a:gdLst>
                  <a:gd name="txL" fmla="*/ 0 w 57"/>
                  <a:gd name="txT" fmla="*/ 0 h 50"/>
                  <a:gd name="txR" fmla="*/ 57 w 57"/>
                  <a:gd name="txB" fmla="*/ 50 h 50"/>
                </a:gdLst>
                <a:ahLst/>
                <a:cxnLst>
                  <a:cxn ang="0">
                    <a:pos x="45" y="0"/>
                  </a:cxn>
                  <a:cxn ang="0">
                    <a:pos x="0" y="16"/>
                  </a:cxn>
                  <a:cxn ang="0">
                    <a:pos x="12" y="50"/>
                  </a:cxn>
                  <a:cxn ang="0">
                    <a:pos x="57" y="34"/>
                  </a:cxn>
                  <a:cxn ang="0">
                    <a:pos x="45" y="0"/>
                  </a:cxn>
                </a:cxnLst>
                <a:rect l="txL" t="txT" r="txR" b="txB"/>
                <a:pathLst>
                  <a:path w="57" h="50">
                    <a:moveTo>
                      <a:pt x="45" y="0"/>
                    </a:moveTo>
                    <a:lnTo>
                      <a:pt x="0" y="16"/>
                    </a:lnTo>
                    <a:lnTo>
                      <a:pt x="12" y="50"/>
                    </a:lnTo>
                    <a:lnTo>
                      <a:pt x="57" y="34"/>
                    </a:lnTo>
                    <a:lnTo>
                      <a:pt x="4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03" name="Freeform 151"/>
              <p:cNvSpPr/>
              <p:nvPr/>
            </p:nvSpPr>
            <p:spPr>
              <a:xfrm>
                <a:off x="391" y="1809"/>
                <a:ext cx="60" cy="48"/>
              </a:xfrm>
              <a:custGeom>
                <a:avLst/>
                <a:gdLst>
                  <a:gd name="txL" fmla="*/ 0 w 60"/>
                  <a:gd name="txT" fmla="*/ 0 h 48"/>
                  <a:gd name="txR" fmla="*/ 60 w 60"/>
                  <a:gd name="txB" fmla="*/ 48 h 48"/>
                </a:gdLst>
                <a:ahLst/>
                <a:cxnLst>
                  <a:cxn ang="0">
                    <a:pos x="45" y="0"/>
                  </a:cxn>
                  <a:cxn ang="0">
                    <a:pos x="25" y="0"/>
                  </a:cxn>
                  <a:cxn ang="0">
                    <a:pos x="0" y="20"/>
                  </a:cxn>
                  <a:cxn ang="0">
                    <a:pos x="23" y="48"/>
                  </a:cxn>
                  <a:cxn ang="0">
                    <a:pos x="60" y="18"/>
                  </a:cxn>
                  <a:cxn ang="0">
                    <a:pos x="45" y="0"/>
                  </a:cxn>
                </a:cxnLst>
                <a:rect l="txL" t="txT" r="txR" b="txB"/>
                <a:pathLst>
                  <a:path w="60" h="48">
                    <a:moveTo>
                      <a:pt x="45" y="0"/>
                    </a:moveTo>
                    <a:lnTo>
                      <a:pt x="25" y="0"/>
                    </a:lnTo>
                    <a:lnTo>
                      <a:pt x="0" y="20"/>
                    </a:lnTo>
                    <a:lnTo>
                      <a:pt x="23" y="48"/>
                    </a:lnTo>
                    <a:lnTo>
                      <a:pt x="60" y="1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04" name="Freeform 152"/>
              <p:cNvSpPr/>
              <p:nvPr/>
            </p:nvSpPr>
            <p:spPr>
              <a:xfrm>
                <a:off x="391" y="1809"/>
                <a:ext cx="60" cy="48"/>
              </a:xfrm>
              <a:custGeom>
                <a:avLst/>
                <a:gdLst>
                  <a:gd name="txL" fmla="*/ 0 w 60"/>
                  <a:gd name="txT" fmla="*/ 0 h 48"/>
                  <a:gd name="txR" fmla="*/ 60 w 60"/>
                  <a:gd name="txB" fmla="*/ 48 h 48"/>
                </a:gdLst>
                <a:ahLst/>
                <a:cxnLst>
                  <a:cxn ang="0">
                    <a:pos x="45" y="0"/>
                  </a:cxn>
                  <a:cxn ang="0">
                    <a:pos x="25" y="0"/>
                  </a:cxn>
                  <a:cxn ang="0">
                    <a:pos x="0" y="20"/>
                  </a:cxn>
                  <a:cxn ang="0">
                    <a:pos x="23" y="48"/>
                  </a:cxn>
                  <a:cxn ang="0">
                    <a:pos x="60" y="18"/>
                  </a:cxn>
                  <a:cxn ang="0">
                    <a:pos x="45" y="0"/>
                  </a:cxn>
                </a:cxnLst>
                <a:rect l="txL" t="txT" r="txR" b="txB"/>
                <a:pathLst>
                  <a:path w="60" h="48">
                    <a:moveTo>
                      <a:pt x="45" y="0"/>
                    </a:moveTo>
                    <a:lnTo>
                      <a:pt x="25" y="0"/>
                    </a:lnTo>
                    <a:lnTo>
                      <a:pt x="0" y="20"/>
                    </a:lnTo>
                    <a:lnTo>
                      <a:pt x="23" y="48"/>
                    </a:lnTo>
                    <a:lnTo>
                      <a:pt x="60" y="18"/>
                    </a:lnTo>
                    <a:lnTo>
                      <a:pt x="4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05" name="Freeform 153"/>
              <p:cNvSpPr>
                <a:spLocks noEditPoints="1"/>
              </p:cNvSpPr>
              <p:nvPr/>
            </p:nvSpPr>
            <p:spPr>
              <a:xfrm>
                <a:off x="710" y="1809"/>
                <a:ext cx="139" cy="180"/>
              </a:xfrm>
              <a:custGeom>
                <a:avLst/>
                <a:gdLst>
                  <a:gd name="txL" fmla="*/ 0 w 139"/>
                  <a:gd name="txT" fmla="*/ 0 h 180"/>
                  <a:gd name="txR" fmla="*/ 139 w 139"/>
                  <a:gd name="txB" fmla="*/ 180 h 180"/>
                </a:gdLst>
                <a:ahLst/>
                <a:cxnLst>
                  <a:cxn ang="0">
                    <a:pos x="40" y="95"/>
                  </a:cxn>
                  <a:cxn ang="0">
                    <a:pos x="0" y="161"/>
                  </a:cxn>
                  <a:cxn ang="0">
                    <a:pos x="31" y="180"/>
                  </a:cxn>
                  <a:cxn ang="0">
                    <a:pos x="70" y="113"/>
                  </a:cxn>
                  <a:cxn ang="0">
                    <a:pos x="40" y="95"/>
                  </a:cxn>
                  <a:cxn ang="0">
                    <a:pos x="139" y="0"/>
                  </a:cxn>
                  <a:cxn ang="0">
                    <a:pos x="96" y="0"/>
                  </a:cxn>
                  <a:cxn ang="0">
                    <a:pos x="71" y="41"/>
                  </a:cxn>
                  <a:cxn ang="0">
                    <a:pos x="103" y="60"/>
                  </a:cxn>
                  <a:cxn ang="0">
                    <a:pos x="139" y="0"/>
                  </a:cxn>
                </a:cxnLst>
                <a:rect l="txL" t="txT" r="txR" b="txB"/>
                <a:pathLst>
                  <a:path w="139" h="180">
                    <a:moveTo>
                      <a:pt x="40" y="95"/>
                    </a:moveTo>
                    <a:lnTo>
                      <a:pt x="0" y="161"/>
                    </a:lnTo>
                    <a:lnTo>
                      <a:pt x="31" y="180"/>
                    </a:lnTo>
                    <a:lnTo>
                      <a:pt x="70" y="113"/>
                    </a:lnTo>
                    <a:lnTo>
                      <a:pt x="40" y="95"/>
                    </a:lnTo>
                    <a:close/>
                    <a:moveTo>
                      <a:pt x="139" y="0"/>
                    </a:moveTo>
                    <a:lnTo>
                      <a:pt x="96" y="0"/>
                    </a:lnTo>
                    <a:lnTo>
                      <a:pt x="71" y="41"/>
                    </a:lnTo>
                    <a:lnTo>
                      <a:pt x="103" y="60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06" name="Freeform 154"/>
              <p:cNvSpPr>
                <a:spLocks noEditPoints="1"/>
              </p:cNvSpPr>
              <p:nvPr/>
            </p:nvSpPr>
            <p:spPr>
              <a:xfrm>
                <a:off x="710" y="1809"/>
                <a:ext cx="139" cy="180"/>
              </a:xfrm>
              <a:custGeom>
                <a:avLst/>
                <a:gdLst>
                  <a:gd name="txL" fmla="*/ 0 w 139"/>
                  <a:gd name="txT" fmla="*/ 0 h 180"/>
                  <a:gd name="txR" fmla="*/ 139 w 139"/>
                  <a:gd name="txB" fmla="*/ 180 h 180"/>
                </a:gdLst>
                <a:ahLst/>
                <a:cxnLst>
                  <a:cxn ang="0">
                    <a:pos x="40" y="95"/>
                  </a:cxn>
                  <a:cxn ang="0">
                    <a:pos x="0" y="161"/>
                  </a:cxn>
                  <a:cxn ang="0">
                    <a:pos x="31" y="180"/>
                  </a:cxn>
                  <a:cxn ang="0">
                    <a:pos x="70" y="113"/>
                  </a:cxn>
                  <a:cxn ang="0">
                    <a:pos x="40" y="95"/>
                  </a:cxn>
                  <a:cxn ang="0">
                    <a:pos x="139" y="0"/>
                  </a:cxn>
                  <a:cxn ang="0">
                    <a:pos x="96" y="0"/>
                  </a:cxn>
                  <a:cxn ang="0">
                    <a:pos x="71" y="41"/>
                  </a:cxn>
                  <a:cxn ang="0">
                    <a:pos x="103" y="60"/>
                  </a:cxn>
                  <a:cxn ang="0">
                    <a:pos x="139" y="0"/>
                  </a:cxn>
                </a:cxnLst>
                <a:rect l="txL" t="txT" r="txR" b="txB"/>
                <a:pathLst>
                  <a:path w="139" h="180">
                    <a:moveTo>
                      <a:pt x="40" y="95"/>
                    </a:moveTo>
                    <a:lnTo>
                      <a:pt x="0" y="161"/>
                    </a:lnTo>
                    <a:lnTo>
                      <a:pt x="31" y="180"/>
                    </a:lnTo>
                    <a:lnTo>
                      <a:pt x="70" y="113"/>
                    </a:lnTo>
                    <a:lnTo>
                      <a:pt x="40" y="95"/>
                    </a:lnTo>
                    <a:moveTo>
                      <a:pt x="139" y="0"/>
                    </a:moveTo>
                    <a:lnTo>
                      <a:pt x="96" y="0"/>
                    </a:lnTo>
                    <a:lnTo>
                      <a:pt x="71" y="41"/>
                    </a:lnTo>
                    <a:lnTo>
                      <a:pt x="103" y="60"/>
                    </a:lnTo>
                    <a:lnTo>
                      <a:pt x="13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07" name="Freeform 155"/>
              <p:cNvSpPr/>
              <p:nvPr/>
            </p:nvSpPr>
            <p:spPr>
              <a:xfrm>
                <a:off x="653" y="2023"/>
                <a:ext cx="55" cy="60"/>
              </a:xfrm>
              <a:custGeom>
                <a:avLst/>
                <a:gdLst>
                  <a:gd name="txL" fmla="*/ 0 w 55"/>
                  <a:gd name="txT" fmla="*/ 0 h 60"/>
                  <a:gd name="txR" fmla="*/ 55 w 55"/>
                  <a:gd name="txB" fmla="*/ 60 h 60"/>
                </a:gdLst>
                <a:ahLst/>
                <a:cxnLst>
                  <a:cxn ang="0">
                    <a:pos x="25" y="0"/>
                  </a:cxn>
                  <a:cxn ang="0">
                    <a:pos x="0" y="40"/>
                  </a:cxn>
                  <a:cxn ang="0">
                    <a:pos x="31" y="60"/>
                  </a:cxn>
                  <a:cxn ang="0">
                    <a:pos x="55" y="19"/>
                  </a:cxn>
                  <a:cxn ang="0">
                    <a:pos x="25" y="0"/>
                  </a:cxn>
                </a:cxnLst>
                <a:rect l="txL" t="txT" r="txR" b="txB"/>
                <a:pathLst>
                  <a:path w="55" h="60">
                    <a:moveTo>
                      <a:pt x="25" y="0"/>
                    </a:moveTo>
                    <a:lnTo>
                      <a:pt x="0" y="40"/>
                    </a:lnTo>
                    <a:lnTo>
                      <a:pt x="31" y="60"/>
                    </a:lnTo>
                    <a:lnTo>
                      <a:pt x="55" y="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08" name="Freeform 156"/>
              <p:cNvSpPr/>
              <p:nvPr/>
            </p:nvSpPr>
            <p:spPr>
              <a:xfrm>
                <a:off x="653" y="2023"/>
                <a:ext cx="55" cy="60"/>
              </a:xfrm>
              <a:custGeom>
                <a:avLst/>
                <a:gdLst>
                  <a:gd name="txL" fmla="*/ 0 w 55"/>
                  <a:gd name="txT" fmla="*/ 0 h 60"/>
                  <a:gd name="txR" fmla="*/ 55 w 55"/>
                  <a:gd name="txB" fmla="*/ 60 h 60"/>
                </a:gdLst>
                <a:ahLst/>
                <a:cxnLst>
                  <a:cxn ang="0">
                    <a:pos x="25" y="0"/>
                  </a:cxn>
                  <a:cxn ang="0">
                    <a:pos x="0" y="40"/>
                  </a:cxn>
                  <a:cxn ang="0">
                    <a:pos x="31" y="60"/>
                  </a:cxn>
                  <a:cxn ang="0">
                    <a:pos x="55" y="19"/>
                  </a:cxn>
                  <a:cxn ang="0">
                    <a:pos x="25" y="0"/>
                  </a:cxn>
                </a:cxnLst>
                <a:rect l="txL" t="txT" r="txR" b="txB"/>
                <a:pathLst>
                  <a:path w="55" h="60">
                    <a:moveTo>
                      <a:pt x="25" y="0"/>
                    </a:moveTo>
                    <a:lnTo>
                      <a:pt x="0" y="40"/>
                    </a:lnTo>
                    <a:lnTo>
                      <a:pt x="31" y="60"/>
                    </a:lnTo>
                    <a:lnTo>
                      <a:pt x="55" y="19"/>
                    </a:lnTo>
                    <a:lnTo>
                      <a:pt x="2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09" name="Freeform 157"/>
              <p:cNvSpPr/>
              <p:nvPr/>
            </p:nvSpPr>
            <p:spPr>
              <a:xfrm>
                <a:off x="1054" y="1809"/>
                <a:ext cx="37" cy="13"/>
              </a:xfrm>
              <a:custGeom>
                <a:avLst/>
                <a:gdLst>
                  <a:gd name="txL" fmla="*/ 0 w 37"/>
                  <a:gd name="txT" fmla="*/ 0 h 13"/>
                  <a:gd name="txR" fmla="*/ 37 w 37"/>
                  <a:gd name="txB" fmla="*/ 13 h 13"/>
                </a:gdLst>
                <a:ahLst/>
                <a:cxnLst>
                  <a:cxn ang="0">
                    <a:pos x="37" y="0"/>
                  </a:cxn>
                  <a:cxn ang="0">
                    <a:pos x="1" y="0"/>
                  </a:cxn>
                  <a:cxn ang="0">
                    <a:pos x="0" y="6"/>
                  </a:cxn>
                  <a:cxn ang="0">
                    <a:pos x="35" y="13"/>
                  </a:cxn>
                  <a:cxn ang="0">
                    <a:pos x="37" y="0"/>
                  </a:cxn>
                </a:cxnLst>
                <a:rect l="txL" t="txT" r="txR" b="txB"/>
                <a:pathLst>
                  <a:path w="37" h="13">
                    <a:moveTo>
                      <a:pt x="37" y="0"/>
                    </a:moveTo>
                    <a:lnTo>
                      <a:pt x="1" y="0"/>
                    </a:lnTo>
                    <a:lnTo>
                      <a:pt x="0" y="6"/>
                    </a:lnTo>
                    <a:lnTo>
                      <a:pt x="35" y="1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10" name="Freeform 158"/>
              <p:cNvSpPr/>
              <p:nvPr/>
            </p:nvSpPr>
            <p:spPr>
              <a:xfrm>
                <a:off x="1054" y="1809"/>
                <a:ext cx="37" cy="13"/>
              </a:xfrm>
              <a:custGeom>
                <a:avLst/>
                <a:gdLst>
                  <a:gd name="txL" fmla="*/ 0 w 37"/>
                  <a:gd name="txT" fmla="*/ 0 h 13"/>
                  <a:gd name="txR" fmla="*/ 37 w 37"/>
                  <a:gd name="txB" fmla="*/ 13 h 13"/>
                </a:gdLst>
                <a:ahLst/>
                <a:cxnLst>
                  <a:cxn ang="0">
                    <a:pos x="37" y="0"/>
                  </a:cxn>
                  <a:cxn ang="0">
                    <a:pos x="1" y="0"/>
                  </a:cxn>
                  <a:cxn ang="0">
                    <a:pos x="0" y="6"/>
                  </a:cxn>
                  <a:cxn ang="0">
                    <a:pos x="35" y="13"/>
                  </a:cxn>
                  <a:cxn ang="0">
                    <a:pos x="37" y="0"/>
                  </a:cxn>
                </a:cxnLst>
                <a:rect l="txL" t="txT" r="txR" b="txB"/>
                <a:pathLst>
                  <a:path w="37" h="13">
                    <a:moveTo>
                      <a:pt x="37" y="0"/>
                    </a:moveTo>
                    <a:lnTo>
                      <a:pt x="1" y="0"/>
                    </a:lnTo>
                    <a:lnTo>
                      <a:pt x="0" y="6"/>
                    </a:lnTo>
                    <a:lnTo>
                      <a:pt x="35" y="13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11" name="Freeform 159"/>
              <p:cNvSpPr>
                <a:spLocks noEditPoints="1"/>
              </p:cNvSpPr>
              <p:nvPr/>
            </p:nvSpPr>
            <p:spPr>
              <a:xfrm>
                <a:off x="1001" y="1876"/>
                <a:ext cx="77" cy="219"/>
              </a:xfrm>
              <a:custGeom>
                <a:avLst/>
                <a:gdLst>
                  <a:gd name="txL" fmla="*/ 0 w 77"/>
                  <a:gd name="txT" fmla="*/ 0 h 219"/>
                  <a:gd name="txR" fmla="*/ 77 w 77"/>
                  <a:gd name="txB" fmla="*/ 219 h 219"/>
                </a:gdLst>
                <a:ahLst/>
                <a:cxnLst>
                  <a:cxn ang="0">
                    <a:pos x="15" y="137"/>
                  </a:cxn>
                  <a:cxn ang="0">
                    <a:pos x="0" y="212"/>
                  </a:cxn>
                  <a:cxn ang="0">
                    <a:pos x="35" y="219"/>
                  </a:cxn>
                  <a:cxn ang="0">
                    <a:pos x="50" y="143"/>
                  </a:cxn>
                  <a:cxn ang="0">
                    <a:pos x="15" y="137"/>
                  </a:cxn>
                  <a:cxn ang="0">
                    <a:pos x="41" y="0"/>
                  </a:cxn>
                  <a:cxn ang="0">
                    <a:pos x="26" y="76"/>
                  </a:cxn>
                  <a:cxn ang="0">
                    <a:pos x="62" y="83"/>
                  </a:cxn>
                  <a:cxn ang="0">
                    <a:pos x="77" y="7"/>
                  </a:cxn>
                  <a:cxn ang="0">
                    <a:pos x="41" y="0"/>
                  </a:cxn>
                </a:cxnLst>
                <a:rect l="txL" t="txT" r="txR" b="txB"/>
                <a:pathLst>
                  <a:path w="77" h="219">
                    <a:moveTo>
                      <a:pt x="15" y="137"/>
                    </a:moveTo>
                    <a:lnTo>
                      <a:pt x="0" y="212"/>
                    </a:lnTo>
                    <a:lnTo>
                      <a:pt x="35" y="219"/>
                    </a:lnTo>
                    <a:lnTo>
                      <a:pt x="50" y="143"/>
                    </a:lnTo>
                    <a:lnTo>
                      <a:pt x="15" y="137"/>
                    </a:lnTo>
                    <a:close/>
                    <a:moveTo>
                      <a:pt x="41" y="0"/>
                    </a:moveTo>
                    <a:lnTo>
                      <a:pt x="26" y="76"/>
                    </a:lnTo>
                    <a:lnTo>
                      <a:pt x="62" y="83"/>
                    </a:lnTo>
                    <a:lnTo>
                      <a:pt x="77" y="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12" name="Freeform 160"/>
              <p:cNvSpPr>
                <a:spLocks noEditPoints="1"/>
              </p:cNvSpPr>
              <p:nvPr/>
            </p:nvSpPr>
            <p:spPr>
              <a:xfrm>
                <a:off x="1001" y="1876"/>
                <a:ext cx="77" cy="219"/>
              </a:xfrm>
              <a:custGeom>
                <a:avLst/>
                <a:gdLst>
                  <a:gd name="txL" fmla="*/ 0 w 77"/>
                  <a:gd name="txT" fmla="*/ 0 h 219"/>
                  <a:gd name="txR" fmla="*/ 77 w 77"/>
                  <a:gd name="txB" fmla="*/ 219 h 219"/>
                </a:gdLst>
                <a:ahLst/>
                <a:cxnLst>
                  <a:cxn ang="0">
                    <a:pos x="15" y="137"/>
                  </a:cxn>
                  <a:cxn ang="0">
                    <a:pos x="0" y="212"/>
                  </a:cxn>
                  <a:cxn ang="0">
                    <a:pos x="35" y="219"/>
                  </a:cxn>
                  <a:cxn ang="0">
                    <a:pos x="50" y="143"/>
                  </a:cxn>
                  <a:cxn ang="0">
                    <a:pos x="15" y="137"/>
                  </a:cxn>
                  <a:cxn ang="0">
                    <a:pos x="41" y="0"/>
                  </a:cxn>
                  <a:cxn ang="0">
                    <a:pos x="26" y="76"/>
                  </a:cxn>
                  <a:cxn ang="0">
                    <a:pos x="62" y="83"/>
                  </a:cxn>
                  <a:cxn ang="0">
                    <a:pos x="77" y="7"/>
                  </a:cxn>
                  <a:cxn ang="0">
                    <a:pos x="41" y="0"/>
                  </a:cxn>
                </a:cxnLst>
                <a:rect l="txL" t="txT" r="txR" b="txB"/>
                <a:pathLst>
                  <a:path w="77" h="219">
                    <a:moveTo>
                      <a:pt x="15" y="137"/>
                    </a:moveTo>
                    <a:lnTo>
                      <a:pt x="0" y="212"/>
                    </a:lnTo>
                    <a:lnTo>
                      <a:pt x="35" y="219"/>
                    </a:lnTo>
                    <a:lnTo>
                      <a:pt x="50" y="143"/>
                    </a:lnTo>
                    <a:lnTo>
                      <a:pt x="15" y="137"/>
                    </a:lnTo>
                    <a:moveTo>
                      <a:pt x="41" y="0"/>
                    </a:moveTo>
                    <a:lnTo>
                      <a:pt x="26" y="76"/>
                    </a:lnTo>
                    <a:lnTo>
                      <a:pt x="62" y="83"/>
                    </a:lnTo>
                    <a:lnTo>
                      <a:pt x="77" y="7"/>
                    </a:lnTo>
                    <a:lnTo>
                      <a:pt x="41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13" name="Freeform 161"/>
              <p:cNvSpPr/>
              <p:nvPr/>
            </p:nvSpPr>
            <p:spPr>
              <a:xfrm>
                <a:off x="980" y="2149"/>
                <a:ext cx="45" cy="54"/>
              </a:xfrm>
              <a:custGeom>
                <a:avLst/>
                <a:gdLst>
                  <a:gd name="txL" fmla="*/ 0 w 45"/>
                  <a:gd name="txT" fmla="*/ 0 h 54"/>
                  <a:gd name="txR" fmla="*/ 45 w 45"/>
                  <a:gd name="txB" fmla="*/ 54 h 54"/>
                </a:gdLst>
                <a:ahLst/>
                <a:cxnLst>
                  <a:cxn ang="0">
                    <a:pos x="9" y="0"/>
                  </a:cxn>
                  <a:cxn ang="0">
                    <a:pos x="0" y="47"/>
                  </a:cxn>
                  <a:cxn ang="0">
                    <a:pos x="36" y="54"/>
                  </a:cxn>
                  <a:cxn ang="0">
                    <a:pos x="45" y="7"/>
                  </a:cxn>
                  <a:cxn ang="0">
                    <a:pos x="9" y="0"/>
                  </a:cxn>
                </a:cxnLst>
                <a:rect l="txL" t="txT" r="txR" b="txB"/>
                <a:pathLst>
                  <a:path w="45" h="54">
                    <a:moveTo>
                      <a:pt x="9" y="0"/>
                    </a:moveTo>
                    <a:lnTo>
                      <a:pt x="0" y="47"/>
                    </a:lnTo>
                    <a:lnTo>
                      <a:pt x="36" y="54"/>
                    </a:lnTo>
                    <a:lnTo>
                      <a:pt x="45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14" name="Freeform 162"/>
              <p:cNvSpPr/>
              <p:nvPr/>
            </p:nvSpPr>
            <p:spPr>
              <a:xfrm>
                <a:off x="980" y="2149"/>
                <a:ext cx="45" cy="54"/>
              </a:xfrm>
              <a:custGeom>
                <a:avLst/>
                <a:gdLst>
                  <a:gd name="txL" fmla="*/ 0 w 45"/>
                  <a:gd name="txT" fmla="*/ 0 h 54"/>
                  <a:gd name="txR" fmla="*/ 45 w 45"/>
                  <a:gd name="txB" fmla="*/ 54 h 54"/>
                </a:gdLst>
                <a:ahLst/>
                <a:cxnLst>
                  <a:cxn ang="0">
                    <a:pos x="9" y="0"/>
                  </a:cxn>
                  <a:cxn ang="0">
                    <a:pos x="0" y="47"/>
                  </a:cxn>
                  <a:cxn ang="0">
                    <a:pos x="36" y="54"/>
                  </a:cxn>
                  <a:cxn ang="0">
                    <a:pos x="45" y="7"/>
                  </a:cxn>
                  <a:cxn ang="0">
                    <a:pos x="9" y="0"/>
                  </a:cxn>
                </a:cxnLst>
                <a:rect l="txL" t="txT" r="txR" b="txB"/>
                <a:pathLst>
                  <a:path w="45" h="54">
                    <a:moveTo>
                      <a:pt x="9" y="0"/>
                    </a:moveTo>
                    <a:lnTo>
                      <a:pt x="0" y="47"/>
                    </a:lnTo>
                    <a:lnTo>
                      <a:pt x="36" y="54"/>
                    </a:lnTo>
                    <a:lnTo>
                      <a:pt x="45" y="7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15" name="Freeform 163"/>
              <p:cNvSpPr/>
              <p:nvPr/>
            </p:nvSpPr>
            <p:spPr>
              <a:xfrm>
                <a:off x="1268" y="1809"/>
                <a:ext cx="38" cy="17"/>
              </a:xfrm>
              <a:custGeom>
                <a:avLst/>
                <a:gdLst>
                  <a:gd name="txL" fmla="*/ 0 w 38"/>
                  <a:gd name="txT" fmla="*/ 0 h 17"/>
                  <a:gd name="txR" fmla="*/ 38 w 38"/>
                  <a:gd name="txB" fmla="*/ 17 h 17"/>
                </a:gdLst>
                <a:ahLst/>
                <a:cxnLst>
                  <a:cxn ang="0">
                    <a:pos x="36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38" y="11"/>
                  </a:cxn>
                  <a:cxn ang="0">
                    <a:pos x="36" y="0"/>
                  </a:cxn>
                </a:cxnLst>
                <a:rect l="txL" t="txT" r="txR" b="txB"/>
                <a:pathLst>
                  <a:path w="38" h="17">
                    <a:moveTo>
                      <a:pt x="36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38" y="1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16" name="Freeform 164"/>
              <p:cNvSpPr/>
              <p:nvPr/>
            </p:nvSpPr>
            <p:spPr>
              <a:xfrm>
                <a:off x="1268" y="1809"/>
                <a:ext cx="38" cy="17"/>
              </a:xfrm>
              <a:custGeom>
                <a:avLst/>
                <a:gdLst>
                  <a:gd name="txL" fmla="*/ 0 w 38"/>
                  <a:gd name="txT" fmla="*/ 0 h 17"/>
                  <a:gd name="txR" fmla="*/ 38 w 38"/>
                  <a:gd name="txB" fmla="*/ 17 h 17"/>
                </a:gdLst>
                <a:ahLst/>
                <a:cxnLst>
                  <a:cxn ang="0">
                    <a:pos x="36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38" y="11"/>
                  </a:cxn>
                  <a:cxn ang="0">
                    <a:pos x="36" y="0"/>
                  </a:cxn>
                </a:cxnLst>
                <a:rect l="txL" t="txT" r="txR" b="txB"/>
                <a:pathLst>
                  <a:path w="38" h="17">
                    <a:moveTo>
                      <a:pt x="36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38" y="11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17" name="Freeform 165"/>
              <p:cNvSpPr>
                <a:spLocks noEditPoints="1"/>
              </p:cNvSpPr>
              <p:nvPr/>
            </p:nvSpPr>
            <p:spPr>
              <a:xfrm>
                <a:off x="1281" y="1882"/>
                <a:ext cx="69" cy="219"/>
              </a:xfrm>
              <a:custGeom>
                <a:avLst/>
                <a:gdLst>
                  <a:gd name="txL" fmla="*/ 0 w 69"/>
                  <a:gd name="txT" fmla="*/ 0 h 219"/>
                  <a:gd name="txR" fmla="*/ 69 w 69"/>
                  <a:gd name="txB" fmla="*/ 219 h 219"/>
                </a:gdLst>
                <a:ahLst/>
                <a:cxnLst>
                  <a:cxn ang="0">
                    <a:pos x="57" y="136"/>
                  </a:cxn>
                  <a:cxn ang="0">
                    <a:pos x="22" y="143"/>
                  </a:cxn>
                  <a:cxn ang="0">
                    <a:pos x="34" y="219"/>
                  </a:cxn>
                  <a:cxn ang="0">
                    <a:pos x="69" y="213"/>
                  </a:cxn>
                  <a:cxn ang="0">
                    <a:pos x="57" y="136"/>
                  </a:cxn>
                  <a:cxn ang="0">
                    <a:pos x="36" y="0"/>
                  </a:cxn>
                  <a:cxn ang="0">
                    <a:pos x="0" y="6"/>
                  </a:cxn>
                  <a:cxn ang="0">
                    <a:pos x="12" y="81"/>
                  </a:cxn>
                  <a:cxn ang="0">
                    <a:pos x="48" y="75"/>
                  </a:cxn>
                  <a:cxn ang="0">
                    <a:pos x="36" y="0"/>
                  </a:cxn>
                </a:cxnLst>
                <a:rect l="txL" t="txT" r="txR" b="txB"/>
                <a:pathLst>
                  <a:path w="69" h="219">
                    <a:moveTo>
                      <a:pt x="57" y="136"/>
                    </a:moveTo>
                    <a:lnTo>
                      <a:pt x="22" y="143"/>
                    </a:lnTo>
                    <a:lnTo>
                      <a:pt x="34" y="219"/>
                    </a:lnTo>
                    <a:lnTo>
                      <a:pt x="69" y="213"/>
                    </a:lnTo>
                    <a:lnTo>
                      <a:pt x="57" y="136"/>
                    </a:lnTo>
                    <a:close/>
                    <a:moveTo>
                      <a:pt x="36" y="0"/>
                    </a:moveTo>
                    <a:lnTo>
                      <a:pt x="0" y="6"/>
                    </a:lnTo>
                    <a:lnTo>
                      <a:pt x="12" y="81"/>
                    </a:lnTo>
                    <a:lnTo>
                      <a:pt x="48" y="7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18" name="Freeform 166"/>
              <p:cNvSpPr>
                <a:spLocks noEditPoints="1"/>
              </p:cNvSpPr>
              <p:nvPr/>
            </p:nvSpPr>
            <p:spPr>
              <a:xfrm>
                <a:off x="1281" y="1882"/>
                <a:ext cx="69" cy="219"/>
              </a:xfrm>
              <a:custGeom>
                <a:avLst/>
                <a:gdLst>
                  <a:gd name="txL" fmla="*/ 0 w 69"/>
                  <a:gd name="txT" fmla="*/ 0 h 219"/>
                  <a:gd name="txR" fmla="*/ 69 w 69"/>
                  <a:gd name="txB" fmla="*/ 219 h 219"/>
                </a:gdLst>
                <a:ahLst/>
                <a:cxnLst>
                  <a:cxn ang="0">
                    <a:pos x="57" y="136"/>
                  </a:cxn>
                  <a:cxn ang="0">
                    <a:pos x="22" y="143"/>
                  </a:cxn>
                  <a:cxn ang="0">
                    <a:pos x="34" y="219"/>
                  </a:cxn>
                  <a:cxn ang="0">
                    <a:pos x="69" y="213"/>
                  </a:cxn>
                  <a:cxn ang="0">
                    <a:pos x="57" y="136"/>
                  </a:cxn>
                  <a:cxn ang="0">
                    <a:pos x="36" y="0"/>
                  </a:cxn>
                  <a:cxn ang="0">
                    <a:pos x="0" y="6"/>
                  </a:cxn>
                  <a:cxn ang="0">
                    <a:pos x="12" y="81"/>
                  </a:cxn>
                  <a:cxn ang="0">
                    <a:pos x="48" y="75"/>
                  </a:cxn>
                  <a:cxn ang="0">
                    <a:pos x="36" y="0"/>
                  </a:cxn>
                </a:cxnLst>
                <a:rect l="txL" t="txT" r="txR" b="txB"/>
                <a:pathLst>
                  <a:path w="69" h="219">
                    <a:moveTo>
                      <a:pt x="57" y="136"/>
                    </a:moveTo>
                    <a:lnTo>
                      <a:pt x="22" y="143"/>
                    </a:lnTo>
                    <a:lnTo>
                      <a:pt x="34" y="219"/>
                    </a:lnTo>
                    <a:lnTo>
                      <a:pt x="69" y="213"/>
                    </a:lnTo>
                    <a:lnTo>
                      <a:pt x="57" y="136"/>
                    </a:lnTo>
                    <a:moveTo>
                      <a:pt x="36" y="0"/>
                    </a:moveTo>
                    <a:lnTo>
                      <a:pt x="0" y="6"/>
                    </a:lnTo>
                    <a:lnTo>
                      <a:pt x="12" y="81"/>
                    </a:lnTo>
                    <a:lnTo>
                      <a:pt x="48" y="75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19" name="Freeform 167"/>
              <p:cNvSpPr/>
              <p:nvPr/>
            </p:nvSpPr>
            <p:spPr>
              <a:xfrm>
                <a:off x="1326" y="2156"/>
                <a:ext cx="42" cy="53"/>
              </a:xfrm>
              <a:custGeom>
                <a:avLst/>
                <a:gdLst>
                  <a:gd name="txL" fmla="*/ 0 w 42"/>
                  <a:gd name="txT" fmla="*/ 0 h 53"/>
                  <a:gd name="txR" fmla="*/ 42 w 42"/>
                  <a:gd name="txB" fmla="*/ 53 h 53"/>
                </a:gdLst>
                <a:ahLst/>
                <a:cxnLst>
                  <a:cxn ang="0">
                    <a:pos x="35" y="0"/>
                  </a:cxn>
                  <a:cxn ang="0">
                    <a:pos x="0" y="5"/>
                  </a:cxn>
                  <a:cxn ang="0">
                    <a:pos x="6" y="53"/>
                  </a:cxn>
                  <a:cxn ang="0">
                    <a:pos x="42" y="47"/>
                  </a:cxn>
                  <a:cxn ang="0">
                    <a:pos x="35" y="0"/>
                  </a:cxn>
                </a:cxnLst>
                <a:rect l="txL" t="txT" r="txR" b="txB"/>
                <a:pathLst>
                  <a:path w="42" h="53">
                    <a:moveTo>
                      <a:pt x="35" y="0"/>
                    </a:moveTo>
                    <a:lnTo>
                      <a:pt x="0" y="5"/>
                    </a:lnTo>
                    <a:lnTo>
                      <a:pt x="6" y="53"/>
                    </a:lnTo>
                    <a:lnTo>
                      <a:pt x="42" y="4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20" name="Freeform 168"/>
              <p:cNvSpPr/>
              <p:nvPr/>
            </p:nvSpPr>
            <p:spPr>
              <a:xfrm>
                <a:off x="1326" y="2156"/>
                <a:ext cx="42" cy="53"/>
              </a:xfrm>
              <a:custGeom>
                <a:avLst/>
                <a:gdLst>
                  <a:gd name="txL" fmla="*/ 0 w 42"/>
                  <a:gd name="txT" fmla="*/ 0 h 53"/>
                  <a:gd name="txR" fmla="*/ 42 w 42"/>
                  <a:gd name="txB" fmla="*/ 53 h 53"/>
                </a:gdLst>
                <a:ahLst/>
                <a:cxnLst>
                  <a:cxn ang="0">
                    <a:pos x="35" y="0"/>
                  </a:cxn>
                  <a:cxn ang="0">
                    <a:pos x="0" y="5"/>
                  </a:cxn>
                  <a:cxn ang="0">
                    <a:pos x="6" y="53"/>
                  </a:cxn>
                  <a:cxn ang="0">
                    <a:pos x="42" y="47"/>
                  </a:cxn>
                  <a:cxn ang="0">
                    <a:pos x="35" y="0"/>
                  </a:cxn>
                </a:cxnLst>
                <a:rect l="txL" t="txT" r="txR" b="txB"/>
                <a:pathLst>
                  <a:path w="42" h="53">
                    <a:moveTo>
                      <a:pt x="35" y="0"/>
                    </a:moveTo>
                    <a:lnTo>
                      <a:pt x="0" y="5"/>
                    </a:lnTo>
                    <a:lnTo>
                      <a:pt x="6" y="53"/>
                    </a:lnTo>
                    <a:lnTo>
                      <a:pt x="42" y="47"/>
                    </a:lnTo>
                    <a:lnTo>
                      <a:pt x="3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21" name="Freeform 169"/>
              <p:cNvSpPr>
                <a:spLocks noEditPoints="1"/>
              </p:cNvSpPr>
              <p:nvPr/>
            </p:nvSpPr>
            <p:spPr>
              <a:xfrm>
                <a:off x="1509" y="1809"/>
                <a:ext cx="137" cy="196"/>
              </a:xfrm>
              <a:custGeom>
                <a:avLst/>
                <a:gdLst>
                  <a:gd name="txL" fmla="*/ 0 w 137"/>
                  <a:gd name="txT" fmla="*/ 0 h 196"/>
                  <a:gd name="txR" fmla="*/ 137 w 137"/>
                  <a:gd name="txB" fmla="*/ 196 h 196"/>
                </a:gdLst>
                <a:ahLst/>
                <a:cxnLst>
                  <a:cxn ang="0">
                    <a:pos x="100" y="111"/>
                  </a:cxn>
                  <a:cxn ang="0">
                    <a:pos x="68" y="129"/>
                  </a:cxn>
                  <a:cxn ang="0">
                    <a:pos x="106" y="196"/>
                  </a:cxn>
                  <a:cxn ang="0">
                    <a:pos x="137" y="178"/>
                  </a:cxn>
                  <a:cxn ang="0">
                    <a:pos x="100" y="111"/>
                  </a:cxn>
                  <a:cxn ang="0">
                    <a:pos x="38" y="0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8" y="74"/>
                  </a:cxn>
                  <a:cxn ang="0">
                    <a:pos x="69" y="57"/>
                  </a:cxn>
                  <a:cxn ang="0">
                    <a:pos x="38" y="0"/>
                  </a:cxn>
                </a:cxnLst>
                <a:rect l="txL" t="txT" r="txR" b="txB"/>
                <a:pathLst>
                  <a:path w="137" h="196">
                    <a:moveTo>
                      <a:pt x="100" y="111"/>
                    </a:moveTo>
                    <a:lnTo>
                      <a:pt x="68" y="129"/>
                    </a:lnTo>
                    <a:lnTo>
                      <a:pt x="106" y="196"/>
                    </a:lnTo>
                    <a:lnTo>
                      <a:pt x="137" y="178"/>
                    </a:lnTo>
                    <a:lnTo>
                      <a:pt x="100" y="111"/>
                    </a:lnTo>
                    <a:close/>
                    <a:moveTo>
                      <a:pt x="38" y="0"/>
                    </a:moveTo>
                    <a:lnTo>
                      <a:pt x="14" y="0"/>
                    </a:lnTo>
                    <a:lnTo>
                      <a:pt x="0" y="8"/>
                    </a:lnTo>
                    <a:lnTo>
                      <a:pt x="38" y="74"/>
                    </a:lnTo>
                    <a:lnTo>
                      <a:pt x="69" y="57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22" name="Freeform 170"/>
              <p:cNvSpPr>
                <a:spLocks noEditPoints="1"/>
              </p:cNvSpPr>
              <p:nvPr/>
            </p:nvSpPr>
            <p:spPr>
              <a:xfrm>
                <a:off x="1509" y="1809"/>
                <a:ext cx="137" cy="196"/>
              </a:xfrm>
              <a:custGeom>
                <a:avLst/>
                <a:gdLst>
                  <a:gd name="txL" fmla="*/ 0 w 137"/>
                  <a:gd name="txT" fmla="*/ 0 h 196"/>
                  <a:gd name="txR" fmla="*/ 137 w 137"/>
                  <a:gd name="txB" fmla="*/ 196 h 196"/>
                </a:gdLst>
                <a:ahLst/>
                <a:cxnLst>
                  <a:cxn ang="0">
                    <a:pos x="100" y="111"/>
                  </a:cxn>
                  <a:cxn ang="0">
                    <a:pos x="68" y="129"/>
                  </a:cxn>
                  <a:cxn ang="0">
                    <a:pos x="106" y="196"/>
                  </a:cxn>
                  <a:cxn ang="0">
                    <a:pos x="137" y="178"/>
                  </a:cxn>
                  <a:cxn ang="0">
                    <a:pos x="100" y="111"/>
                  </a:cxn>
                  <a:cxn ang="0">
                    <a:pos x="38" y="0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8" y="74"/>
                  </a:cxn>
                  <a:cxn ang="0">
                    <a:pos x="69" y="57"/>
                  </a:cxn>
                  <a:cxn ang="0">
                    <a:pos x="38" y="0"/>
                  </a:cxn>
                </a:cxnLst>
                <a:rect l="txL" t="txT" r="txR" b="txB"/>
                <a:pathLst>
                  <a:path w="137" h="196">
                    <a:moveTo>
                      <a:pt x="100" y="111"/>
                    </a:moveTo>
                    <a:lnTo>
                      <a:pt x="68" y="129"/>
                    </a:lnTo>
                    <a:lnTo>
                      <a:pt x="106" y="196"/>
                    </a:lnTo>
                    <a:lnTo>
                      <a:pt x="137" y="178"/>
                    </a:lnTo>
                    <a:lnTo>
                      <a:pt x="100" y="111"/>
                    </a:lnTo>
                    <a:moveTo>
                      <a:pt x="38" y="0"/>
                    </a:moveTo>
                    <a:lnTo>
                      <a:pt x="14" y="0"/>
                    </a:lnTo>
                    <a:lnTo>
                      <a:pt x="0" y="8"/>
                    </a:lnTo>
                    <a:lnTo>
                      <a:pt x="38" y="74"/>
                    </a:lnTo>
                    <a:lnTo>
                      <a:pt x="69" y="57"/>
                    </a:lnTo>
                    <a:lnTo>
                      <a:pt x="3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23" name="Freeform 171"/>
              <p:cNvSpPr/>
              <p:nvPr/>
            </p:nvSpPr>
            <p:spPr>
              <a:xfrm>
                <a:off x="1646" y="2042"/>
                <a:ext cx="54" cy="59"/>
              </a:xfrm>
              <a:custGeom>
                <a:avLst/>
                <a:gdLst>
                  <a:gd name="txL" fmla="*/ 0 w 54"/>
                  <a:gd name="txT" fmla="*/ 0 h 59"/>
                  <a:gd name="txR" fmla="*/ 54 w 54"/>
                  <a:gd name="txB" fmla="*/ 59 h 59"/>
                </a:gdLst>
                <a:ahLst/>
                <a:cxnLst>
                  <a:cxn ang="0">
                    <a:pos x="30" y="0"/>
                  </a:cxn>
                  <a:cxn ang="0">
                    <a:pos x="0" y="17"/>
                  </a:cxn>
                  <a:cxn ang="0">
                    <a:pos x="22" y="59"/>
                  </a:cxn>
                  <a:cxn ang="0">
                    <a:pos x="54" y="41"/>
                  </a:cxn>
                  <a:cxn ang="0">
                    <a:pos x="30" y="0"/>
                  </a:cxn>
                </a:cxnLst>
                <a:rect l="txL" t="txT" r="txR" b="txB"/>
                <a:pathLst>
                  <a:path w="54" h="59">
                    <a:moveTo>
                      <a:pt x="30" y="0"/>
                    </a:moveTo>
                    <a:lnTo>
                      <a:pt x="0" y="17"/>
                    </a:lnTo>
                    <a:lnTo>
                      <a:pt x="22" y="59"/>
                    </a:lnTo>
                    <a:lnTo>
                      <a:pt x="54" y="4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24" name="Freeform 172"/>
              <p:cNvSpPr/>
              <p:nvPr/>
            </p:nvSpPr>
            <p:spPr>
              <a:xfrm>
                <a:off x="1646" y="2042"/>
                <a:ext cx="54" cy="59"/>
              </a:xfrm>
              <a:custGeom>
                <a:avLst/>
                <a:gdLst>
                  <a:gd name="txL" fmla="*/ 0 w 54"/>
                  <a:gd name="txT" fmla="*/ 0 h 59"/>
                  <a:gd name="txR" fmla="*/ 54 w 54"/>
                  <a:gd name="txB" fmla="*/ 59 h 59"/>
                </a:gdLst>
                <a:ahLst/>
                <a:cxnLst>
                  <a:cxn ang="0">
                    <a:pos x="30" y="0"/>
                  </a:cxn>
                  <a:cxn ang="0">
                    <a:pos x="0" y="17"/>
                  </a:cxn>
                  <a:cxn ang="0">
                    <a:pos x="22" y="59"/>
                  </a:cxn>
                  <a:cxn ang="0">
                    <a:pos x="54" y="41"/>
                  </a:cxn>
                  <a:cxn ang="0">
                    <a:pos x="30" y="0"/>
                  </a:cxn>
                </a:cxnLst>
                <a:rect l="txL" t="txT" r="txR" b="txB"/>
                <a:pathLst>
                  <a:path w="54" h="59">
                    <a:moveTo>
                      <a:pt x="30" y="0"/>
                    </a:moveTo>
                    <a:lnTo>
                      <a:pt x="0" y="17"/>
                    </a:lnTo>
                    <a:lnTo>
                      <a:pt x="22" y="59"/>
                    </a:lnTo>
                    <a:lnTo>
                      <a:pt x="54" y="41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25" name="Freeform 173"/>
              <p:cNvSpPr/>
              <p:nvPr/>
            </p:nvSpPr>
            <p:spPr>
              <a:xfrm>
                <a:off x="1859" y="1809"/>
                <a:ext cx="9" cy="4"/>
              </a:xfrm>
              <a:custGeom>
                <a:avLst/>
                <a:gdLst>
                  <a:gd name="txL" fmla="*/ 0 w 9"/>
                  <a:gd name="txT" fmla="*/ 0 h 4"/>
                  <a:gd name="txR" fmla="*/ 9 w 9"/>
                  <a:gd name="txB" fmla="*/ 4 h 4"/>
                </a:gdLst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9" y="0"/>
                  </a:cxn>
                </a:cxnLst>
                <a:rect l="txL" t="txT" r="txR" b="txB"/>
                <a:pathLst>
                  <a:path w="9" h="4">
                    <a:moveTo>
                      <a:pt x="9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26" name="Freeform 174"/>
              <p:cNvSpPr/>
              <p:nvPr/>
            </p:nvSpPr>
            <p:spPr>
              <a:xfrm>
                <a:off x="1859" y="1809"/>
                <a:ext cx="9" cy="4"/>
              </a:xfrm>
              <a:custGeom>
                <a:avLst/>
                <a:gdLst>
                  <a:gd name="txL" fmla="*/ 0 w 9"/>
                  <a:gd name="txT" fmla="*/ 0 h 4"/>
                  <a:gd name="txR" fmla="*/ 9 w 9"/>
                  <a:gd name="txB" fmla="*/ 4 h 4"/>
                </a:gdLst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9" y="0"/>
                  </a:cxn>
                </a:cxnLst>
                <a:rect l="txL" t="txT" r="txR" b="txB"/>
                <a:pathLst>
                  <a:path w="9" h="4">
                    <a:moveTo>
                      <a:pt x="9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27" name="Freeform 175"/>
              <p:cNvSpPr/>
              <p:nvPr/>
            </p:nvSpPr>
            <p:spPr>
              <a:xfrm>
                <a:off x="1911" y="1827"/>
                <a:ext cx="59" cy="57"/>
              </a:xfrm>
              <a:custGeom>
                <a:avLst/>
                <a:gdLst>
                  <a:gd name="txL" fmla="*/ 0 w 59"/>
                  <a:gd name="txT" fmla="*/ 0 h 57"/>
                  <a:gd name="txR" fmla="*/ 59 w 59"/>
                  <a:gd name="txB" fmla="*/ 57 h 57"/>
                </a:gdLst>
                <a:ahLst/>
                <a:cxnLst>
                  <a:cxn ang="0">
                    <a:pos x="23" y="0"/>
                  </a:cxn>
                  <a:cxn ang="0">
                    <a:pos x="0" y="27"/>
                  </a:cxn>
                  <a:cxn ang="0">
                    <a:pos x="36" y="57"/>
                  </a:cxn>
                  <a:cxn ang="0">
                    <a:pos x="59" y="30"/>
                  </a:cxn>
                  <a:cxn ang="0">
                    <a:pos x="23" y="0"/>
                  </a:cxn>
                </a:cxnLst>
                <a:rect l="txL" t="txT" r="txR" b="txB"/>
                <a:pathLst>
                  <a:path w="59" h="57">
                    <a:moveTo>
                      <a:pt x="23" y="0"/>
                    </a:moveTo>
                    <a:lnTo>
                      <a:pt x="0" y="27"/>
                    </a:lnTo>
                    <a:lnTo>
                      <a:pt x="36" y="57"/>
                    </a:lnTo>
                    <a:lnTo>
                      <a:pt x="59" y="3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28" name="Freeform 176"/>
              <p:cNvSpPr/>
              <p:nvPr/>
            </p:nvSpPr>
            <p:spPr>
              <a:xfrm>
                <a:off x="1911" y="1827"/>
                <a:ext cx="59" cy="57"/>
              </a:xfrm>
              <a:custGeom>
                <a:avLst/>
                <a:gdLst>
                  <a:gd name="txL" fmla="*/ 0 w 59"/>
                  <a:gd name="txT" fmla="*/ 0 h 57"/>
                  <a:gd name="txR" fmla="*/ 59 w 59"/>
                  <a:gd name="txB" fmla="*/ 57 h 57"/>
                </a:gdLst>
                <a:ahLst/>
                <a:cxnLst>
                  <a:cxn ang="0">
                    <a:pos x="23" y="0"/>
                  </a:cxn>
                  <a:cxn ang="0">
                    <a:pos x="0" y="27"/>
                  </a:cxn>
                  <a:cxn ang="0">
                    <a:pos x="36" y="57"/>
                  </a:cxn>
                  <a:cxn ang="0">
                    <a:pos x="59" y="30"/>
                  </a:cxn>
                  <a:cxn ang="0">
                    <a:pos x="23" y="0"/>
                  </a:cxn>
                </a:cxnLst>
                <a:rect l="txL" t="txT" r="txR" b="txB"/>
                <a:pathLst>
                  <a:path w="59" h="57">
                    <a:moveTo>
                      <a:pt x="23" y="0"/>
                    </a:moveTo>
                    <a:lnTo>
                      <a:pt x="0" y="27"/>
                    </a:lnTo>
                    <a:lnTo>
                      <a:pt x="36" y="57"/>
                    </a:lnTo>
                    <a:lnTo>
                      <a:pt x="59" y="3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29" name="Freeform 177"/>
              <p:cNvSpPr>
                <a:spLocks noEditPoints="1"/>
              </p:cNvSpPr>
              <p:nvPr/>
            </p:nvSpPr>
            <p:spPr>
              <a:xfrm>
                <a:off x="1890" y="1457"/>
                <a:ext cx="154" cy="91"/>
              </a:xfrm>
              <a:custGeom>
                <a:avLst/>
                <a:gdLst>
                  <a:gd name="txL" fmla="*/ 0 w 154"/>
                  <a:gd name="txT" fmla="*/ 0 h 91"/>
                  <a:gd name="txR" fmla="*/ 154 w 154"/>
                  <a:gd name="txB" fmla="*/ 91 h 91"/>
                </a:gdLst>
                <a:ahLst/>
                <a:cxnLst>
                  <a:cxn ang="0">
                    <a:pos x="81" y="30"/>
                  </a:cxn>
                  <a:cxn ang="0">
                    <a:pos x="69" y="64"/>
                  </a:cxn>
                  <a:cxn ang="0">
                    <a:pos x="141" y="91"/>
                  </a:cxn>
                  <a:cxn ang="0">
                    <a:pos x="154" y="57"/>
                  </a:cxn>
                  <a:cxn ang="0">
                    <a:pos x="81" y="30"/>
                  </a:cxn>
                  <a:cxn ang="0">
                    <a:pos x="0" y="0"/>
                  </a:cxn>
                  <a:cxn ang="0">
                    <a:pos x="16" y="26"/>
                  </a:cxn>
                  <a:cxn ang="0">
                    <a:pos x="23" y="8"/>
                  </a:cxn>
                  <a:cxn ang="0">
                    <a:pos x="0" y="0"/>
                  </a:cxn>
                </a:cxnLst>
                <a:rect l="txL" t="txT" r="txR" b="txB"/>
                <a:pathLst>
                  <a:path w="154" h="91">
                    <a:moveTo>
                      <a:pt x="81" y="30"/>
                    </a:moveTo>
                    <a:lnTo>
                      <a:pt x="69" y="64"/>
                    </a:lnTo>
                    <a:lnTo>
                      <a:pt x="141" y="91"/>
                    </a:lnTo>
                    <a:lnTo>
                      <a:pt x="154" y="57"/>
                    </a:lnTo>
                    <a:lnTo>
                      <a:pt x="81" y="30"/>
                    </a:lnTo>
                    <a:close/>
                    <a:moveTo>
                      <a:pt x="0" y="0"/>
                    </a:moveTo>
                    <a:lnTo>
                      <a:pt x="16" y="26"/>
                    </a:lnTo>
                    <a:lnTo>
                      <a:pt x="23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30" name="Freeform 178"/>
              <p:cNvSpPr>
                <a:spLocks noEditPoints="1"/>
              </p:cNvSpPr>
              <p:nvPr/>
            </p:nvSpPr>
            <p:spPr>
              <a:xfrm>
                <a:off x="1890" y="1457"/>
                <a:ext cx="154" cy="91"/>
              </a:xfrm>
              <a:custGeom>
                <a:avLst/>
                <a:gdLst>
                  <a:gd name="txL" fmla="*/ 0 w 154"/>
                  <a:gd name="txT" fmla="*/ 0 h 91"/>
                  <a:gd name="txR" fmla="*/ 154 w 154"/>
                  <a:gd name="txB" fmla="*/ 91 h 91"/>
                </a:gdLst>
                <a:ahLst/>
                <a:cxnLst>
                  <a:cxn ang="0">
                    <a:pos x="81" y="30"/>
                  </a:cxn>
                  <a:cxn ang="0">
                    <a:pos x="69" y="64"/>
                  </a:cxn>
                  <a:cxn ang="0">
                    <a:pos x="141" y="91"/>
                  </a:cxn>
                  <a:cxn ang="0">
                    <a:pos x="154" y="57"/>
                  </a:cxn>
                  <a:cxn ang="0">
                    <a:pos x="81" y="30"/>
                  </a:cxn>
                  <a:cxn ang="0">
                    <a:pos x="0" y="0"/>
                  </a:cxn>
                  <a:cxn ang="0">
                    <a:pos x="16" y="26"/>
                  </a:cxn>
                  <a:cxn ang="0">
                    <a:pos x="23" y="8"/>
                  </a:cxn>
                  <a:cxn ang="0">
                    <a:pos x="0" y="0"/>
                  </a:cxn>
                </a:cxnLst>
                <a:rect l="txL" t="txT" r="txR" b="txB"/>
                <a:pathLst>
                  <a:path w="154" h="91">
                    <a:moveTo>
                      <a:pt x="81" y="30"/>
                    </a:moveTo>
                    <a:lnTo>
                      <a:pt x="69" y="64"/>
                    </a:lnTo>
                    <a:lnTo>
                      <a:pt x="141" y="91"/>
                    </a:lnTo>
                    <a:lnTo>
                      <a:pt x="154" y="57"/>
                    </a:lnTo>
                    <a:lnTo>
                      <a:pt x="81" y="30"/>
                    </a:lnTo>
                    <a:moveTo>
                      <a:pt x="0" y="0"/>
                    </a:moveTo>
                    <a:lnTo>
                      <a:pt x="16" y="26"/>
                    </a:lnTo>
                    <a:lnTo>
                      <a:pt x="23" y="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31" name="Freeform 179"/>
              <p:cNvSpPr/>
              <p:nvPr/>
            </p:nvSpPr>
            <p:spPr>
              <a:xfrm>
                <a:off x="2090" y="1537"/>
                <a:ext cx="57" cy="51"/>
              </a:xfrm>
              <a:custGeom>
                <a:avLst/>
                <a:gdLst>
                  <a:gd name="txL" fmla="*/ 0 w 57"/>
                  <a:gd name="txT" fmla="*/ 0 h 51"/>
                  <a:gd name="txR" fmla="*/ 57 w 57"/>
                  <a:gd name="txB" fmla="*/ 51 h 51"/>
                </a:gdLst>
                <a:ahLst/>
                <a:cxnLst>
                  <a:cxn ang="0">
                    <a:pos x="12" y="0"/>
                  </a:cxn>
                  <a:cxn ang="0">
                    <a:pos x="0" y="34"/>
                  </a:cxn>
                  <a:cxn ang="0">
                    <a:pos x="44" y="51"/>
                  </a:cxn>
                  <a:cxn ang="0">
                    <a:pos x="57" y="17"/>
                  </a:cxn>
                  <a:cxn ang="0">
                    <a:pos x="12" y="0"/>
                  </a:cxn>
                </a:cxnLst>
                <a:rect l="txL" t="txT" r="txR" b="txB"/>
                <a:pathLst>
                  <a:path w="57" h="51">
                    <a:moveTo>
                      <a:pt x="12" y="0"/>
                    </a:moveTo>
                    <a:lnTo>
                      <a:pt x="0" y="34"/>
                    </a:lnTo>
                    <a:lnTo>
                      <a:pt x="44" y="51"/>
                    </a:lnTo>
                    <a:lnTo>
                      <a:pt x="57" y="17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32" name="Freeform 180"/>
              <p:cNvSpPr/>
              <p:nvPr/>
            </p:nvSpPr>
            <p:spPr>
              <a:xfrm>
                <a:off x="2090" y="1537"/>
                <a:ext cx="57" cy="51"/>
              </a:xfrm>
              <a:custGeom>
                <a:avLst/>
                <a:gdLst>
                  <a:gd name="txL" fmla="*/ 0 w 57"/>
                  <a:gd name="txT" fmla="*/ 0 h 51"/>
                  <a:gd name="txR" fmla="*/ 57 w 57"/>
                  <a:gd name="txB" fmla="*/ 51 h 51"/>
                </a:gdLst>
                <a:ahLst/>
                <a:cxnLst>
                  <a:cxn ang="0">
                    <a:pos x="12" y="0"/>
                  </a:cxn>
                  <a:cxn ang="0">
                    <a:pos x="0" y="34"/>
                  </a:cxn>
                  <a:cxn ang="0">
                    <a:pos x="44" y="51"/>
                  </a:cxn>
                  <a:cxn ang="0">
                    <a:pos x="57" y="17"/>
                  </a:cxn>
                  <a:cxn ang="0">
                    <a:pos x="12" y="0"/>
                  </a:cxn>
                </a:cxnLst>
                <a:rect l="txL" t="txT" r="txR" b="txB"/>
                <a:pathLst>
                  <a:path w="57" h="51">
                    <a:moveTo>
                      <a:pt x="12" y="0"/>
                    </a:moveTo>
                    <a:lnTo>
                      <a:pt x="0" y="34"/>
                    </a:lnTo>
                    <a:lnTo>
                      <a:pt x="44" y="51"/>
                    </a:lnTo>
                    <a:lnTo>
                      <a:pt x="57" y="17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33" name="Freeform 181"/>
              <p:cNvSpPr>
                <a:spLocks noEditPoints="1"/>
              </p:cNvSpPr>
              <p:nvPr/>
            </p:nvSpPr>
            <p:spPr>
              <a:xfrm>
                <a:off x="1875" y="898"/>
                <a:ext cx="180" cy="97"/>
              </a:xfrm>
              <a:custGeom>
                <a:avLst/>
                <a:gdLst>
                  <a:gd name="txL" fmla="*/ 0 w 180"/>
                  <a:gd name="txT" fmla="*/ 0 h 97"/>
                  <a:gd name="txR" fmla="*/ 180 w 180"/>
                  <a:gd name="txB" fmla="*/ 97 h 97"/>
                </a:gdLst>
                <a:ahLst/>
                <a:cxnLst>
                  <a:cxn ang="0">
                    <a:pos x="36" y="45"/>
                  </a:cxn>
                  <a:cxn ang="0">
                    <a:pos x="0" y="58"/>
                  </a:cxn>
                  <a:cxn ang="0">
                    <a:pos x="0" y="97"/>
                  </a:cxn>
                  <a:cxn ang="0">
                    <a:pos x="48" y="80"/>
                  </a:cxn>
                  <a:cxn ang="0">
                    <a:pos x="36" y="45"/>
                  </a:cxn>
                  <a:cxn ang="0">
                    <a:pos x="169" y="0"/>
                  </a:cxn>
                  <a:cxn ang="0">
                    <a:pos x="95" y="25"/>
                  </a:cxn>
                  <a:cxn ang="0">
                    <a:pos x="107" y="59"/>
                  </a:cxn>
                  <a:cxn ang="0">
                    <a:pos x="180" y="34"/>
                  </a:cxn>
                  <a:cxn ang="0">
                    <a:pos x="169" y="0"/>
                  </a:cxn>
                </a:cxnLst>
                <a:rect l="txL" t="txT" r="txR" b="txB"/>
                <a:pathLst>
                  <a:path w="180" h="97">
                    <a:moveTo>
                      <a:pt x="36" y="45"/>
                    </a:moveTo>
                    <a:lnTo>
                      <a:pt x="0" y="58"/>
                    </a:lnTo>
                    <a:lnTo>
                      <a:pt x="0" y="97"/>
                    </a:lnTo>
                    <a:lnTo>
                      <a:pt x="48" y="80"/>
                    </a:lnTo>
                    <a:lnTo>
                      <a:pt x="36" y="45"/>
                    </a:lnTo>
                    <a:close/>
                    <a:moveTo>
                      <a:pt x="169" y="0"/>
                    </a:moveTo>
                    <a:lnTo>
                      <a:pt x="95" y="25"/>
                    </a:lnTo>
                    <a:lnTo>
                      <a:pt x="107" y="59"/>
                    </a:lnTo>
                    <a:lnTo>
                      <a:pt x="180" y="3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34" name="Freeform 182"/>
              <p:cNvSpPr>
                <a:spLocks noEditPoints="1"/>
              </p:cNvSpPr>
              <p:nvPr/>
            </p:nvSpPr>
            <p:spPr>
              <a:xfrm>
                <a:off x="1875" y="898"/>
                <a:ext cx="180" cy="97"/>
              </a:xfrm>
              <a:custGeom>
                <a:avLst/>
                <a:gdLst>
                  <a:gd name="txL" fmla="*/ 0 w 180"/>
                  <a:gd name="txT" fmla="*/ 0 h 97"/>
                  <a:gd name="txR" fmla="*/ 180 w 180"/>
                  <a:gd name="txB" fmla="*/ 97 h 97"/>
                </a:gdLst>
                <a:ahLst/>
                <a:cxnLst>
                  <a:cxn ang="0">
                    <a:pos x="36" y="45"/>
                  </a:cxn>
                  <a:cxn ang="0">
                    <a:pos x="0" y="58"/>
                  </a:cxn>
                  <a:cxn ang="0">
                    <a:pos x="0" y="97"/>
                  </a:cxn>
                  <a:cxn ang="0">
                    <a:pos x="48" y="80"/>
                  </a:cxn>
                  <a:cxn ang="0">
                    <a:pos x="36" y="45"/>
                  </a:cxn>
                  <a:cxn ang="0">
                    <a:pos x="169" y="0"/>
                  </a:cxn>
                  <a:cxn ang="0">
                    <a:pos x="95" y="25"/>
                  </a:cxn>
                  <a:cxn ang="0">
                    <a:pos x="107" y="59"/>
                  </a:cxn>
                  <a:cxn ang="0">
                    <a:pos x="180" y="34"/>
                  </a:cxn>
                  <a:cxn ang="0">
                    <a:pos x="169" y="0"/>
                  </a:cxn>
                </a:cxnLst>
                <a:rect l="txL" t="txT" r="txR" b="txB"/>
                <a:pathLst>
                  <a:path w="180" h="97">
                    <a:moveTo>
                      <a:pt x="36" y="45"/>
                    </a:moveTo>
                    <a:lnTo>
                      <a:pt x="0" y="58"/>
                    </a:lnTo>
                    <a:lnTo>
                      <a:pt x="0" y="97"/>
                    </a:lnTo>
                    <a:lnTo>
                      <a:pt x="48" y="80"/>
                    </a:lnTo>
                    <a:lnTo>
                      <a:pt x="36" y="45"/>
                    </a:lnTo>
                    <a:moveTo>
                      <a:pt x="169" y="0"/>
                    </a:moveTo>
                    <a:lnTo>
                      <a:pt x="95" y="25"/>
                    </a:lnTo>
                    <a:lnTo>
                      <a:pt x="107" y="59"/>
                    </a:lnTo>
                    <a:lnTo>
                      <a:pt x="180" y="34"/>
                    </a:lnTo>
                    <a:lnTo>
                      <a:pt x="16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35" name="Freeform 183"/>
              <p:cNvSpPr/>
              <p:nvPr/>
            </p:nvSpPr>
            <p:spPr>
              <a:xfrm>
                <a:off x="2102" y="862"/>
                <a:ext cx="57" cy="49"/>
              </a:xfrm>
              <a:custGeom>
                <a:avLst/>
                <a:gdLst>
                  <a:gd name="txL" fmla="*/ 0 w 57"/>
                  <a:gd name="txT" fmla="*/ 0 h 49"/>
                  <a:gd name="txR" fmla="*/ 57 w 57"/>
                  <a:gd name="txB" fmla="*/ 49 h 49"/>
                </a:gdLst>
                <a:ahLst/>
                <a:cxnLst>
                  <a:cxn ang="0">
                    <a:pos x="45" y="0"/>
                  </a:cxn>
                  <a:cxn ang="0">
                    <a:pos x="0" y="15"/>
                  </a:cxn>
                  <a:cxn ang="0">
                    <a:pos x="13" y="49"/>
                  </a:cxn>
                  <a:cxn ang="0">
                    <a:pos x="57" y="33"/>
                  </a:cxn>
                  <a:cxn ang="0">
                    <a:pos x="45" y="0"/>
                  </a:cxn>
                </a:cxnLst>
                <a:rect l="txL" t="txT" r="txR" b="txB"/>
                <a:pathLst>
                  <a:path w="57" h="49">
                    <a:moveTo>
                      <a:pt x="45" y="0"/>
                    </a:moveTo>
                    <a:lnTo>
                      <a:pt x="0" y="15"/>
                    </a:lnTo>
                    <a:lnTo>
                      <a:pt x="13" y="49"/>
                    </a:lnTo>
                    <a:lnTo>
                      <a:pt x="57" y="3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36" name="Freeform 184"/>
              <p:cNvSpPr/>
              <p:nvPr/>
            </p:nvSpPr>
            <p:spPr>
              <a:xfrm>
                <a:off x="2102" y="862"/>
                <a:ext cx="57" cy="49"/>
              </a:xfrm>
              <a:custGeom>
                <a:avLst/>
                <a:gdLst>
                  <a:gd name="txL" fmla="*/ 0 w 57"/>
                  <a:gd name="txT" fmla="*/ 0 h 49"/>
                  <a:gd name="txR" fmla="*/ 57 w 57"/>
                  <a:gd name="txB" fmla="*/ 49 h 49"/>
                </a:gdLst>
                <a:ahLst/>
                <a:cxnLst>
                  <a:cxn ang="0">
                    <a:pos x="45" y="0"/>
                  </a:cxn>
                  <a:cxn ang="0">
                    <a:pos x="0" y="15"/>
                  </a:cxn>
                  <a:cxn ang="0">
                    <a:pos x="13" y="49"/>
                  </a:cxn>
                  <a:cxn ang="0">
                    <a:pos x="57" y="33"/>
                  </a:cxn>
                  <a:cxn ang="0">
                    <a:pos x="45" y="0"/>
                  </a:cxn>
                </a:cxnLst>
                <a:rect l="txL" t="txT" r="txR" b="txB"/>
                <a:pathLst>
                  <a:path w="57" h="49">
                    <a:moveTo>
                      <a:pt x="45" y="0"/>
                    </a:moveTo>
                    <a:lnTo>
                      <a:pt x="0" y="15"/>
                    </a:lnTo>
                    <a:lnTo>
                      <a:pt x="13" y="49"/>
                    </a:lnTo>
                    <a:lnTo>
                      <a:pt x="57" y="33"/>
                    </a:lnTo>
                    <a:lnTo>
                      <a:pt x="4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37" name="Freeform 185"/>
              <p:cNvSpPr/>
              <p:nvPr/>
            </p:nvSpPr>
            <p:spPr>
              <a:xfrm>
                <a:off x="1632" y="803"/>
                <a:ext cx="60" cy="58"/>
              </a:xfrm>
              <a:custGeom>
                <a:avLst/>
                <a:gdLst>
                  <a:gd name="txL" fmla="*/ 0 w 60"/>
                  <a:gd name="txT" fmla="*/ 0 h 58"/>
                  <a:gd name="txR" fmla="*/ 60 w 60"/>
                  <a:gd name="txB" fmla="*/ 58 h 58"/>
                </a:gdLst>
                <a:ahLst/>
                <a:cxnLst>
                  <a:cxn ang="0">
                    <a:pos x="36" y="0"/>
                  </a:cxn>
                  <a:cxn ang="0">
                    <a:pos x="0" y="29"/>
                  </a:cxn>
                  <a:cxn ang="0">
                    <a:pos x="23" y="58"/>
                  </a:cxn>
                  <a:cxn ang="0">
                    <a:pos x="60" y="27"/>
                  </a:cxn>
                  <a:cxn ang="0">
                    <a:pos x="36" y="0"/>
                  </a:cxn>
                </a:cxnLst>
                <a:rect l="txL" t="txT" r="txR" b="txB"/>
                <a:pathLst>
                  <a:path w="60" h="58">
                    <a:moveTo>
                      <a:pt x="36" y="0"/>
                    </a:moveTo>
                    <a:lnTo>
                      <a:pt x="0" y="29"/>
                    </a:lnTo>
                    <a:lnTo>
                      <a:pt x="23" y="58"/>
                    </a:lnTo>
                    <a:lnTo>
                      <a:pt x="60" y="2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38" name="Freeform 186"/>
              <p:cNvSpPr/>
              <p:nvPr/>
            </p:nvSpPr>
            <p:spPr>
              <a:xfrm>
                <a:off x="1632" y="803"/>
                <a:ext cx="60" cy="58"/>
              </a:xfrm>
              <a:custGeom>
                <a:avLst/>
                <a:gdLst>
                  <a:gd name="txL" fmla="*/ 0 w 60"/>
                  <a:gd name="txT" fmla="*/ 0 h 58"/>
                  <a:gd name="txR" fmla="*/ 60 w 60"/>
                  <a:gd name="txB" fmla="*/ 58 h 58"/>
                </a:gdLst>
                <a:ahLst/>
                <a:cxnLst>
                  <a:cxn ang="0">
                    <a:pos x="36" y="0"/>
                  </a:cxn>
                  <a:cxn ang="0">
                    <a:pos x="0" y="29"/>
                  </a:cxn>
                  <a:cxn ang="0">
                    <a:pos x="23" y="58"/>
                  </a:cxn>
                  <a:cxn ang="0">
                    <a:pos x="60" y="27"/>
                  </a:cxn>
                  <a:cxn ang="0">
                    <a:pos x="36" y="0"/>
                  </a:cxn>
                </a:cxnLst>
                <a:rect l="txL" t="txT" r="txR" b="txB"/>
                <a:pathLst>
                  <a:path w="60" h="58">
                    <a:moveTo>
                      <a:pt x="36" y="0"/>
                    </a:moveTo>
                    <a:lnTo>
                      <a:pt x="0" y="29"/>
                    </a:lnTo>
                    <a:lnTo>
                      <a:pt x="23" y="58"/>
                    </a:lnTo>
                    <a:lnTo>
                      <a:pt x="60" y="27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39" name="Freeform 187"/>
              <p:cNvSpPr>
                <a:spLocks noEditPoints="1"/>
              </p:cNvSpPr>
              <p:nvPr/>
            </p:nvSpPr>
            <p:spPr>
              <a:xfrm>
                <a:off x="1717" y="627"/>
                <a:ext cx="191" cy="165"/>
              </a:xfrm>
              <a:custGeom>
                <a:avLst/>
                <a:gdLst>
                  <a:gd name="txL" fmla="*/ 0 w 191"/>
                  <a:gd name="txT" fmla="*/ 0 h 165"/>
                  <a:gd name="txR" fmla="*/ 191 w 191"/>
                  <a:gd name="txB" fmla="*/ 165 h 165"/>
                </a:gdLst>
                <a:ahLst/>
                <a:cxnLst>
                  <a:cxn ang="0">
                    <a:pos x="61" y="88"/>
                  </a:cxn>
                  <a:cxn ang="0">
                    <a:pos x="0" y="137"/>
                  </a:cxn>
                  <a:cxn ang="0">
                    <a:pos x="23" y="165"/>
                  </a:cxn>
                  <a:cxn ang="0">
                    <a:pos x="83" y="115"/>
                  </a:cxn>
                  <a:cxn ang="0">
                    <a:pos x="61" y="88"/>
                  </a:cxn>
                  <a:cxn ang="0">
                    <a:pos x="169" y="0"/>
                  </a:cxn>
                  <a:cxn ang="0">
                    <a:pos x="109" y="49"/>
                  </a:cxn>
                  <a:cxn ang="0">
                    <a:pos x="132" y="77"/>
                  </a:cxn>
                  <a:cxn ang="0">
                    <a:pos x="191" y="28"/>
                  </a:cxn>
                  <a:cxn ang="0">
                    <a:pos x="169" y="0"/>
                  </a:cxn>
                </a:cxnLst>
                <a:rect l="txL" t="txT" r="txR" b="txB"/>
                <a:pathLst>
                  <a:path w="191" h="165">
                    <a:moveTo>
                      <a:pt x="61" y="88"/>
                    </a:moveTo>
                    <a:lnTo>
                      <a:pt x="0" y="137"/>
                    </a:lnTo>
                    <a:lnTo>
                      <a:pt x="23" y="165"/>
                    </a:lnTo>
                    <a:lnTo>
                      <a:pt x="83" y="115"/>
                    </a:lnTo>
                    <a:lnTo>
                      <a:pt x="61" y="88"/>
                    </a:lnTo>
                    <a:close/>
                    <a:moveTo>
                      <a:pt x="169" y="0"/>
                    </a:moveTo>
                    <a:lnTo>
                      <a:pt x="109" y="49"/>
                    </a:lnTo>
                    <a:lnTo>
                      <a:pt x="132" y="77"/>
                    </a:lnTo>
                    <a:lnTo>
                      <a:pt x="191" y="28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40" name="Freeform 188"/>
              <p:cNvSpPr>
                <a:spLocks noEditPoints="1"/>
              </p:cNvSpPr>
              <p:nvPr/>
            </p:nvSpPr>
            <p:spPr>
              <a:xfrm>
                <a:off x="1717" y="627"/>
                <a:ext cx="191" cy="165"/>
              </a:xfrm>
              <a:custGeom>
                <a:avLst/>
                <a:gdLst>
                  <a:gd name="txL" fmla="*/ 0 w 191"/>
                  <a:gd name="txT" fmla="*/ 0 h 165"/>
                  <a:gd name="txR" fmla="*/ 191 w 191"/>
                  <a:gd name="txB" fmla="*/ 165 h 165"/>
                </a:gdLst>
                <a:ahLst/>
                <a:cxnLst>
                  <a:cxn ang="0">
                    <a:pos x="61" y="88"/>
                  </a:cxn>
                  <a:cxn ang="0">
                    <a:pos x="0" y="137"/>
                  </a:cxn>
                  <a:cxn ang="0">
                    <a:pos x="23" y="165"/>
                  </a:cxn>
                  <a:cxn ang="0">
                    <a:pos x="83" y="115"/>
                  </a:cxn>
                  <a:cxn ang="0">
                    <a:pos x="61" y="88"/>
                  </a:cxn>
                  <a:cxn ang="0">
                    <a:pos x="169" y="0"/>
                  </a:cxn>
                  <a:cxn ang="0">
                    <a:pos x="109" y="49"/>
                  </a:cxn>
                  <a:cxn ang="0">
                    <a:pos x="132" y="77"/>
                  </a:cxn>
                  <a:cxn ang="0">
                    <a:pos x="191" y="28"/>
                  </a:cxn>
                  <a:cxn ang="0">
                    <a:pos x="169" y="0"/>
                  </a:cxn>
                </a:cxnLst>
                <a:rect l="txL" t="txT" r="txR" b="txB"/>
                <a:pathLst>
                  <a:path w="191" h="165">
                    <a:moveTo>
                      <a:pt x="61" y="88"/>
                    </a:moveTo>
                    <a:lnTo>
                      <a:pt x="0" y="137"/>
                    </a:lnTo>
                    <a:lnTo>
                      <a:pt x="23" y="165"/>
                    </a:lnTo>
                    <a:lnTo>
                      <a:pt x="83" y="115"/>
                    </a:lnTo>
                    <a:lnTo>
                      <a:pt x="61" y="88"/>
                    </a:lnTo>
                    <a:moveTo>
                      <a:pt x="169" y="0"/>
                    </a:moveTo>
                    <a:lnTo>
                      <a:pt x="109" y="49"/>
                    </a:lnTo>
                    <a:lnTo>
                      <a:pt x="132" y="77"/>
                    </a:lnTo>
                    <a:lnTo>
                      <a:pt x="191" y="28"/>
                    </a:lnTo>
                    <a:lnTo>
                      <a:pt x="16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41" name="Freeform 189"/>
              <p:cNvSpPr/>
              <p:nvPr/>
            </p:nvSpPr>
            <p:spPr>
              <a:xfrm>
                <a:off x="1934" y="557"/>
                <a:ext cx="60" cy="59"/>
              </a:xfrm>
              <a:custGeom>
                <a:avLst/>
                <a:gdLst>
                  <a:gd name="txL" fmla="*/ 0 w 60"/>
                  <a:gd name="txT" fmla="*/ 0 h 59"/>
                  <a:gd name="txR" fmla="*/ 60 w 60"/>
                  <a:gd name="txB" fmla="*/ 59 h 59"/>
                </a:gdLst>
                <a:ahLst/>
                <a:cxnLst>
                  <a:cxn ang="0">
                    <a:pos x="37" y="0"/>
                  </a:cxn>
                  <a:cxn ang="0">
                    <a:pos x="0" y="31"/>
                  </a:cxn>
                  <a:cxn ang="0">
                    <a:pos x="23" y="59"/>
                  </a:cxn>
                  <a:cxn ang="0">
                    <a:pos x="60" y="28"/>
                  </a:cxn>
                  <a:cxn ang="0">
                    <a:pos x="37" y="0"/>
                  </a:cxn>
                </a:cxnLst>
                <a:rect l="txL" t="txT" r="txR" b="txB"/>
                <a:pathLst>
                  <a:path w="60" h="59">
                    <a:moveTo>
                      <a:pt x="37" y="0"/>
                    </a:moveTo>
                    <a:lnTo>
                      <a:pt x="0" y="31"/>
                    </a:lnTo>
                    <a:lnTo>
                      <a:pt x="23" y="59"/>
                    </a:lnTo>
                    <a:lnTo>
                      <a:pt x="60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42" name="Freeform 190"/>
              <p:cNvSpPr/>
              <p:nvPr/>
            </p:nvSpPr>
            <p:spPr>
              <a:xfrm>
                <a:off x="1934" y="557"/>
                <a:ext cx="60" cy="59"/>
              </a:xfrm>
              <a:custGeom>
                <a:avLst/>
                <a:gdLst>
                  <a:gd name="txL" fmla="*/ 0 w 60"/>
                  <a:gd name="txT" fmla="*/ 0 h 59"/>
                  <a:gd name="txR" fmla="*/ 60 w 60"/>
                  <a:gd name="txB" fmla="*/ 59 h 59"/>
                </a:gdLst>
                <a:ahLst/>
                <a:cxnLst>
                  <a:cxn ang="0">
                    <a:pos x="37" y="0"/>
                  </a:cxn>
                  <a:cxn ang="0">
                    <a:pos x="0" y="31"/>
                  </a:cxn>
                  <a:cxn ang="0">
                    <a:pos x="23" y="59"/>
                  </a:cxn>
                  <a:cxn ang="0">
                    <a:pos x="60" y="28"/>
                  </a:cxn>
                  <a:cxn ang="0">
                    <a:pos x="37" y="0"/>
                  </a:cxn>
                </a:cxnLst>
                <a:rect l="txL" t="txT" r="txR" b="txB"/>
                <a:pathLst>
                  <a:path w="60" h="59">
                    <a:moveTo>
                      <a:pt x="37" y="0"/>
                    </a:moveTo>
                    <a:lnTo>
                      <a:pt x="0" y="31"/>
                    </a:lnTo>
                    <a:lnTo>
                      <a:pt x="23" y="59"/>
                    </a:lnTo>
                    <a:lnTo>
                      <a:pt x="60" y="28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43" name="Freeform 191"/>
              <p:cNvSpPr/>
              <p:nvPr/>
            </p:nvSpPr>
            <p:spPr>
              <a:xfrm>
                <a:off x="1477" y="664"/>
                <a:ext cx="55" cy="60"/>
              </a:xfrm>
              <a:custGeom>
                <a:avLst/>
                <a:gdLst>
                  <a:gd name="txL" fmla="*/ 0 w 55"/>
                  <a:gd name="txT" fmla="*/ 0 h 60"/>
                  <a:gd name="txR" fmla="*/ 55 w 55"/>
                  <a:gd name="txB" fmla="*/ 60 h 60"/>
                </a:gdLst>
                <a:ahLst/>
                <a:cxnLst>
                  <a:cxn ang="0">
                    <a:pos x="24" y="0"/>
                  </a:cxn>
                  <a:cxn ang="0">
                    <a:pos x="0" y="41"/>
                  </a:cxn>
                  <a:cxn ang="0">
                    <a:pos x="30" y="60"/>
                  </a:cxn>
                  <a:cxn ang="0">
                    <a:pos x="55" y="20"/>
                  </a:cxn>
                  <a:cxn ang="0">
                    <a:pos x="24" y="0"/>
                  </a:cxn>
                </a:cxnLst>
                <a:rect l="txL" t="txT" r="txR" b="txB"/>
                <a:pathLst>
                  <a:path w="55" h="60">
                    <a:moveTo>
                      <a:pt x="24" y="0"/>
                    </a:moveTo>
                    <a:lnTo>
                      <a:pt x="0" y="41"/>
                    </a:lnTo>
                    <a:lnTo>
                      <a:pt x="30" y="60"/>
                    </a:lnTo>
                    <a:lnTo>
                      <a:pt x="55" y="2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44" name="Freeform 192"/>
              <p:cNvSpPr/>
              <p:nvPr/>
            </p:nvSpPr>
            <p:spPr>
              <a:xfrm>
                <a:off x="1477" y="664"/>
                <a:ext cx="55" cy="60"/>
              </a:xfrm>
              <a:custGeom>
                <a:avLst/>
                <a:gdLst>
                  <a:gd name="txL" fmla="*/ 0 w 55"/>
                  <a:gd name="txT" fmla="*/ 0 h 60"/>
                  <a:gd name="txR" fmla="*/ 55 w 55"/>
                  <a:gd name="txB" fmla="*/ 60 h 60"/>
                </a:gdLst>
                <a:ahLst/>
                <a:cxnLst>
                  <a:cxn ang="0">
                    <a:pos x="24" y="0"/>
                  </a:cxn>
                  <a:cxn ang="0">
                    <a:pos x="0" y="41"/>
                  </a:cxn>
                  <a:cxn ang="0">
                    <a:pos x="30" y="60"/>
                  </a:cxn>
                  <a:cxn ang="0">
                    <a:pos x="55" y="20"/>
                  </a:cxn>
                  <a:cxn ang="0">
                    <a:pos x="24" y="0"/>
                  </a:cxn>
                </a:cxnLst>
                <a:rect l="txL" t="txT" r="txR" b="txB"/>
                <a:pathLst>
                  <a:path w="55" h="60">
                    <a:moveTo>
                      <a:pt x="24" y="0"/>
                    </a:moveTo>
                    <a:lnTo>
                      <a:pt x="0" y="41"/>
                    </a:lnTo>
                    <a:lnTo>
                      <a:pt x="30" y="60"/>
                    </a:lnTo>
                    <a:lnTo>
                      <a:pt x="55" y="20"/>
                    </a:lnTo>
                    <a:lnTo>
                      <a:pt x="2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45" name="Freeform 193"/>
              <p:cNvSpPr>
                <a:spLocks noEditPoints="1"/>
              </p:cNvSpPr>
              <p:nvPr/>
            </p:nvSpPr>
            <p:spPr>
              <a:xfrm>
                <a:off x="1533" y="425"/>
                <a:ext cx="142" cy="204"/>
              </a:xfrm>
              <a:custGeom>
                <a:avLst/>
                <a:gdLst>
                  <a:gd name="txL" fmla="*/ 0 w 142"/>
                  <a:gd name="txT" fmla="*/ 0 h 204"/>
                  <a:gd name="txR" fmla="*/ 142 w 142"/>
                  <a:gd name="txB" fmla="*/ 204 h 204"/>
                </a:gdLst>
                <a:ahLst/>
                <a:cxnLst>
                  <a:cxn ang="0">
                    <a:pos x="39" y="120"/>
                  </a:cxn>
                  <a:cxn ang="0">
                    <a:pos x="0" y="186"/>
                  </a:cxn>
                  <a:cxn ang="0">
                    <a:pos x="30" y="204"/>
                  </a:cxn>
                  <a:cxn ang="0">
                    <a:pos x="71" y="139"/>
                  </a:cxn>
                  <a:cxn ang="0">
                    <a:pos x="39" y="120"/>
                  </a:cxn>
                  <a:cxn ang="0">
                    <a:pos x="112" y="0"/>
                  </a:cxn>
                  <a:cxn ang="0">
                    <a:pos x="72" y="67"/>
                  </a:cxn>
                  <a:cxn ang="0">
                    <a:pos x="103" y="85"/>
                  </a:cxn>
                  <a:cxn ang="0">
                    <a:pos x="142" y="20"/>
                  </a:cxn>
                  <a:cxn ang="0">
                    <a:pos x="112" y="0"/>
                  </a:cxn>
                </a:cxnLst>
                <a:rect l="txL" t="txT" r="txR" b="txB"/>
                <a:pathLst>
                  <a:path w="142" h="204">
                    <a:moveTo>
                      <a:pt x="39" y="120"/>
                    </a:moveTo>
                    <a:lnTo>
                      <a:pt x="0" y="186"/>
                    </a:lnTo>
                    <a:lnTo>
                      <a:pt x="30" y="204"/>
                    </a:lnTo>
                    <a:lnTo>
                      <a:pt x="71" y="139"/>
                    </a:lnTo>
                    <a:lnTo>
                      <a:pt x="39" y="120"/>
                    </a:lnTo>
                    <a:close/>
                    <a:moveTo>
                      <a:pt x="112" y="0"/>
                    </a:moveTo>
                    <a:lnTo>
                      <a:pt x="72" y="67"/>
                    </a:lnTo>
                    <a:lnTo>
                      <a:pt x="103" y="85"/>
                    </a:lnTo>
                    <a:lnTo>
                      <a:pt x="142" y="2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46" name="Freeform 194"/>
              <p:cNvSpPr>
                <a:spLocks noEditPoints="1"/>
              </p:cNvSpPr>
              <p:nvPr/>
            </p:nvSpPr>
            <p:spPr>
              <a:xfrm>
                <a:off x="1533" y="425"/>
                <a:ext cx="142" cy="204"/>
              </a:xfrm>
              <a:custGeom>
                <a:avLst/>
                <a:gdLst>
                  <a:gd name="txL" fmla="*/ 0 w 142"/>
                  <a:gd name="txT" fmla="*/ 0 h 204"/>
                  <a:gd name="txR" fmla="*/ 142 w 142"/>
                  <a:gd name="txB" fmla="*/ 204 h 204"/>
                </a:gdLst>
                <a:ahLst/>
                <a:cxnLst>
                  <a:cxn ang="0">
                    <a:pos x="39" y="120"/>
                  </a:cxn>
                  <a:cxn ang="0">
                    <a:pos x="0" y="186"/>
                  </a:cxn>
                  <a:cxn ang="0">
                    <a:pos x="30" y="204"/>
                  </a:cxn>
                  <a:cxn ang="0">
                    <a:pos x="71" y="139"/>
                  </a:cxn>
                  <a:cxn ang="0">
                    <a:pos x="39" y="120"/>
                  </a:cxn>
                  <a:cxn ang="0">
                    <a:pos x="112" y="0"/>
                  </a:cxn>
                  <a:cxn ang="0">
                    <a:pos x="72" y="67"/>
                  </a:cxn>
                  <a:cxn ang="0">
                    <a:pos x="103" y="85"/>
                  </a:cxn>
                  <a:cxn ang="0">
                    <a:pos x="142" y="20"/>
                  </a:cxn>
                  <a:cxn ang="0">
                    <a:pos x="112" y="0"/>
                  </a:cxn>
                </a:cxnLst>
                <a:rect l="txL" t="txT" r="txR" b="txB"/>
                <a:pathLst>
                  <a:path w="142" h="204">
                    <a:moveTo>
                      <a:pt x="39" y="120"/>
                    </a:moveTo>
                    <a:lnTo>
                      <a:pt x="0" y="186"/>
                    </a:lnTo>
                    <a:lnTo>
                      <a:pt x="30" y="204"/>
                    </a:lnTo>
                    <a:lnTo>
                      <a:pt x="71" y="139"/>
                    </a:lnTo>
                    <a:lnTo>
                      <a:pt x="39" y="120"/>
                    </a:lnTo>
                    <a:moveTo>
                      <a:pt x="112" y="0"/>
                    </a:moveTo>
                    <a:lnTo>
                      <a:pt x="72" y="67"/>
                    </a:lnTo>
                    <a:lnTo>
                      <a:pt x="103" y="85"/>
                    </a:lnTo>
                    <a:lnTo>
                      <a:pt x="142" y="20"/>
                    </a:lnTo>
                    <a:lnTo>
                      <a:pt x="11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47" name="Freeform 195"/>
              <p:cNvSpPr/>
              <p:nvPr/>
            </p:nvSpPr>
            <p:spPr>
              <a:xfrm>
                <a:off x="1676" y="332"/>
                <a:ext cx="55" cy="58"/>
              </a:xfrm>
              <a:custGeom>
                <a:avLst/>
                <a:gdLst>
                  <a:gd name="txL" fmla="*/ 0 w 55"/>
                  <a:gd name="txT" fmla="*/ 0 h 58"/>
                  <a:gd name="txR" fmla="*/ 55 w 55"/>
                  <a:gd name="txB" fmla="*/ 58 h 58"/>
                </a:gdLst>
                <a:ahLst/>
                <a:cxnLst>
                  <a:cxn ang="0">
                    <a:pos x="25" y="0"/>
                  </a:cxn>
                  <a:cxn ang="0">
                    <a:pos x="0" y="40"/>
                  </a:cxn>
                  <a:cxn ang="0">
                    <a:pos x="32" y="58"/>
                  </a:cxn>
                  <a:cxn ang="0">
                    <a:pos x="55" y="18"/>
                  </a:cxn>
                  <a:cxn ang="0">
                    <a:pos x="25" y="0"/>
                  </a:cxn>
                </a:cxnLst>
                <a:rect l="txL" t="txT" r="txR" b="txB"/>
                <a:pathLst>
                  <a:path w="55" h="58">
                    <a:moveTo>
                      <a:pt x="25" y="0"/>
                    </a:moveTo>
                    <a:lnTo>
                      <a:pt x="0" y="40"/>
                    </a:lnTo>
                    <a:lnTo>
                      <a:pt x="32" y="58"/>
                    </a:lnTo>
                    <a:lnTo>
                      <a:pt x="55" y="18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48" name="Freeform 196"/>
              <p:cNvSpPr/>
              <p:nvPr/>
            </p:nvSpPr>
            <p:spPr>
              <a:xfrm>
                <a:off x="1676" y="332"/>
                <a:ext cx="55" cy="58"/>
              </a:xfrm>
              <a:custGeom>
                <a:avLst/>
                <a:gdLst>
                  <a:gd name="txL" fmla="*/ 0 w 55"/>
                  <a:gd name="txT" fmla="*/ 0 h 58"/>
                  <a:gd name="txR" fmla="*/ 55 w 55"/>
                  <a:gd name="txB" fmla="*/ 58 h 58"/>
                </a:gdLst>
                <a:ahLst/>
                <a:cxnLst>
                  <a:cxn ang="0">
                    <a:pos x="25" y="0"/>
                  </a:cxn>
                  <a:cxn ang="0">
                    <a:pos x="0" y="40"/>
                  </a:cxn>
                  <a:cxn ang="0">
                    <a:pos x="32" y="58"/>
                  </a:cxn>
                  <a:cxn ang="0">
                    <a:pos x="55" y="18"/>
                  </a:cxn>
                  <a:cxn ang="0">
                    <a:pos x="25" y="0"/>
                  </a:cxn>
                </a:cxnLst>
                <a:rect l="txL" t="txT" r="txR" b="txB"/>
                <a:pathLst>
                  <a:path w="55" h="58">
                    <a:moveTo>
                      <a:pt x="25" y="0"/>
                    </a:moveTo>
                    <a:lnTo>
                      <a:pt x="0" y="40"/>
                    </a:lnTo>
                    <a:lnTo>
                      <a:pt x="32" y="58"/>
                    </a:lnTo>
                    <a:lnTo>
                      <a:pt x="55" y="18"/>
                    </a:lnTo>
                    <a:lnTo>
                      <a:pt x="2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49" name="Freeform 197"/>
              <p:cNvSpPr>
                <a:spLocks noEditPoints="1"/>
              </p:cNvSpPr>
              <p:nvPr/>
            </p:nvSpPr>
            <p:spPr>
              <a:xfrm>
                <a:off x="1887" y="1240"/>
                <a:ext cx="239" cy="37"/>
              </a:xfrm>
              <a:custGeom>
                <a:avLst/>
                <a:gdLst>
                  <a:gd name="txL" fmla="*/ 0 w 239"/>
                  <a:gd name="txT" fmla="*/ 0 h 37"/>
                  <a:gd name="txR" fmla="*/ 239 w 239"/>
                  <a:gd name="txB" fmla="*/ 37 h 37"/>
                </a:gdLst>
                <a:ahLst/>
                <a:cxnLst>
                  <a:cxn ang="0">
                    <a:pos x="86" y="0"/>
                  </a:cxn>
                  <a:cxn ang="0">
                    <a:pos x="0" y="0"/>
                  </a:cxn>
                  <a:cxn ang="0">
                    <a:pos x="0" y="37"/>
                  </a:cxn>
                  <a:cxn ang="0">
                    <a:pos x="86" y="37"/>
                  </a:cxn>
                  <a:cxn ang="0">
                    <a:pos x="86" y="0"/>
                  </a:cxn>
                  <a:cxn ang="0">
                    <a:pos x="239" y="0"/>
                  </a:cxn>
                  <a:cxn ang="0">
                    <a:pos x="153" y="0"/>
                  </a:cxn>
                  <a:cxn ang="0">
                    <a:pos x="153" y="37"/>
                  </a:cxn>
                  <a:cxn ang="0">
                    <a:pos x="239" y="37"/>
                  </a:cxn>
                  <a:cxn ang="0">
                    <a:pos x="239" y="0"/>
                  </a:cxn>
                </a:cxnLst>
                <a:rect l="txL" t="txT" r="txR" b="txB"/>
                <a:pathLst>
                  <a:path w="239" h="37">
                    <a:moveTo>
                      <a:pt x="86" y="0"/>
                    </a:moveTo>
                    <a:lnTo>
                      <a:pt x="0" y="0"/>
                    </a:lnTo>
                    <a:lnTo>
                      <a:pt x="0" y="37"/>
                    </a:lnTo>
                    <a:lnTo>
                      <a:pt x="86" y="37"/>
                    </a:lnTo>
                    <a:lnTo>
                      <a:pt x="86" y="0"/>
                    </a:lnTo>
                    <a:close/>
                    <a:moveTo>
                      <a:pt x="239" y="0"/>
                    </a:moveTo>
                    <a:lnTo>
                      <a:pt x="153" y="0"/>
                    </a:lnTo>
                    <a:lnTo>
                      <a:pt x="153" y="37"/>
                    </a:lnTo>
                    <a:lnTo>
                      <a:pt x="239" y="37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50" name="Freeform 198"/>
              <p:cNvSpPr>
                <a:spLocks noEditPoints="1"/>
              </p:cNvSpPr>
              <p:nvPr/>
            </p:nvSpPr>
            <p:spPr>
              <a:xfrm>
                <a:off x="1887" y="1240"/>
                <a:ext cx="239" cy="37"/>
              </a:xfrm>
              <a:custGeom>
                <a:avLst/>
                <a:gdLst>
                  <a:gd name="txL" fmla="*/ 0 w 239"/>
                  <a:gd name="txT" fmla="*/ 0 h 37"/>
                  <a:gd name="txR" fmla="*/ 239 w 239"/>
                  <a:gd name="txB" fmla="*/ 37 h 37"/>
                </a:gdLst>
                <a:ahLst/>
                <a:cxnLst>
                  <a:cxn ang="0">
                    <a:pos x="86" y="0"/>
                  </a:cxn>
                  <a:cxn ang="0">
                    <a:pos x="0" y="0"/>
                  </a:cxn>
                  <a:cxn ang="0">
                    <a:pos x="0" y="37"/>
                  </a:cxn>
                  <a:cxn ang="0">
                    <a:pos x="86" y="37"/>
                  </a:cxn>
                  <a:cxn ang="0">
                    <a:pos x="86" y="0"/>
                  </a:cxn>
                  <a:cxn ang="0">
                    <a:pos x="239" y="0"/>
                  </a:cxn>
                  <a:cxn ang="0">
                    <a:pos x="153" y="0"/>
                  </a:cxn>
                  <a:cxn ang="0">
                    <a:pos x="153" y="37"/>
                  </a:cxn>
                  <a:cxn ang="0">
                    <a:pos x="239" y="37"/>
                  </a:cxn>
                  <a:cxn ang="0">
                    <a:pos x="239" y="0"/>
                  </a:cxn>
                </a:cxnLst>
                <a:rect l="txL" t="txT" r="txR" b="txB"/>
                <a:pathLst>
                  <a:path w="239" h="37">
                    <a:moveTo>
                      <a:pt x="86" y="0"/>
                    </a:moveTo>
                    <a:lnTo>
                      <a:pt x="0" y="0"/>
                    </a:lnTo>
                    <a:lnTo>
                      <a:pt x="0" y="37"/>
                    </a:lnTo>
                    <a:lnTo>
                      <a:pt x="86" y="37"/>
                    </a:lnTo>
                    <a:lnTo>
                      <a:pt x="86" y="0"/>
                    </a:lnTo>
                    <a:moveTo>
                      <a:pt x="239" y="0"/>
                    </a:moveTo>
                    <a:lnTo>
                      <a:pt x="153" y="0"/>
                    </a:lnTo>
                    <a:lnTo>
                      <a:pt x="153" y="37"/>
                    </a:lnTo>
                    <a:lnTo>
                      <a:pt x="239" y="37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51" name="Rectangle 199"/>
              <p:cNvSpPr/>
              <p:nvPr/>
            </p:nvSpPr>
            <p:spPr>
              <a:xfrm>
                <a:off x="2189" y="1240"/>
                <a:ext cx="50" cy="37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52" name="Rectangle 200"/>
              <p:cNvSpPr/>
              <p:nvPr/>
            </p:nvSpPr>
            <p:spPr>
              <a:xfrm>
                <a:off x="2189" y="1240"/>
                <a:ext cx="50" cy="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53" name="Rectangle 201"/>
              <p:cNvSpPr/>
              <p:nvPr/>
            </p:nvSpPr>
            <p:spPr>
              <a:xfrm>
                <a:off x="165" y="1240"/>
                <a:ext cx="45" cy="37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54" name="Rectangle 202"/>
              <p:cNvSpPr/>
              <p:nvPr/>
            </p:nvSpPr>
            <p:spPr>
              <a:xfrm>
                <a:off x="165" y="1240"/>
                <a:ext cx="45" cy="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55" name="Rectangle 203"/>
              <p:cNvSpPr/>
              <p:nvPr/>
            </p:nvSpPr>
            <p:spPr>
              <a:xfrm>
                <a:off x="277" y="1240"/>
                <a:ext cx="82" cy="37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56" name="Rectangle 204"/>
              <p:cNvSpPr/>
              <p:nvPr/>
            </p:nvSpPr>
            <p:spPr>
              <a:xfrm>
                <a:off x="277" y="1240"/>
                <a:ext cx="82" cy="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077" name="Rectangle 206"/>
            <p:cNvSpPr/>
            <p:nvPr/>
          </p:nvSpPr>
          <p:spPr>
            <a:xfrm>
              <a:off x="1800225" y="758825"/>
              <a:ext cx="57150" cy="7143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078" name="Freeform 207"/>
            <p:cNvSpPr/>
            <p:nvPr/>
          </p:nvSpPr>
          <p:spPr>
            <a:xfrm>
              <a:off x="1800225" y="758825"/>
              <a:ext cx="57150" cy="71437"/>
            </a:xfrm>
            <a:custGeom>
              <a:avLst/>
              <a:gdLst>
                <a:gd name="txL" fmla="*/ 0 w 36"/>
                <a:gd name="txT" fmla="*/ 0 h 45"/>
                <a:gd name="txR" fmla="*/ 36 w 36"/>
                <a:gd name="txB" fmla="*/ 45 h 4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rect l="txL" t="txT" r="txR" b="txB"/>
              <a:pathLst>
                <a:path w="36" h="45">
                  <a:moveTo>
                    <a:pt x="36" y="45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9" name="Freeform 208"/>
            <p:cNvSpPr>
              <a:spLocks noEditPoints="1"/>
            </p:cNvSpPr>
            <p:nvPr/>
          </p:nvSpPr>
          <p:spPr>
            <a:xfrm>
              <a:off x="1800225" y="207962"/>
              <a:ext cx="57150" cy="422275"/>
            </a:xfrm>
            <a:custGeom>
              <a:avLst/>
              <a:gdLst>
                <a:gd name="txL" fmla="*/ 0 w 36"/>
                <a:gd name="txT" fmla="*/ 0 h 266"/>
                <a:gd name="txR" fmla="*/ 36 w 36"/>
                <a:gd name="txB" fmla="*/ 266 h 266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36" h="266">
                  <a:moveTo>
                    <a:pt x="36" y="9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36" y="94"/>
                  </a:lnTo>
                  <a:close/>
                  <a:moveTo>
                    <a:pt x="36" y="266"/>
                  </a:moveTo>
                  <a:lnTo>
                    <a:pt x="36" y="171"/>
                  </a:lnTo>
                  <a:lnTo>
                    <a:pt x="0" y="171"/>
                  </a:lnTo>
                  <a:lnTo>
                    <a:pt x="0" y="266"/>
                  </a:lnTo>
                  <a:lnTo>
                    <a:pt x="36" y="2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0" name="Rectangle 209"/>
            <p:cNvSpPr/>
            <p:nvPr/>
          </p:nvSpPr>
          <p:spPr>
            <a:xfrm>
              <a:off x="1800225" y="0"/>
              <a:ext cx="57150" cy="7778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081" name="Freeform 210"/>
            <p:cNvSpPr/>
            <p:nvPr/>
          </p:nvSpPr>
          <p:spPr>
            <a:xfrm>
              <a:off x="1800225" y="0"/>
              <a:ext cx="57150" cy="77787"/>
            </a:xfrm>
            <a:custGeom>
              <a:avLst/>
              <a:gdLst>
                <a:gd name="txL" fmla="*/ 0 w 36"/>
                <a:gd name="txT" fmla="*/ 0 h 49"/>
                <a:gd name="txR" fmla="*/ 36 w 36"/>
                <a:gd name="txB" fmla="*/ 49 h 49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rect l="txL" t="txT" r="txR" b="txB"/>
              <a:pathLst>
                <a:path w="36" h="49">
                  <a:moveTo>
                    <a:pt x="36" y="49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2" name="Freeform 211"/>
            <p:cNvSpPr/>
            <p:nvPr/>
          </p:nvSpPr>
          <p:spPr>
            <a:xfrm>
              <a:off x="1479550" y="803275"/>
              <a:ext cx="79375" cy="92075"/>
            </a:xfrm>
            <a:custGeom>
              <a:avLst/>
              <a:gdLst>
                <a:gd name="txL" fmla="*/ 0 w 50"/>
                <a:gd name="txT" fmla="*/ 0 h 58"/>
                <a:gd name="txR" fmla="*/ 50 w 5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8">
                  <a:moveTo>
                    <a:pt x="50" y="45"/>
                  </a:moveTo>
                  <a:lnTo>
                    <a:pt x="34" y="0"/>
                  </a:lnTo>
                  <a:lnTo>
                    <a:pt x="0" y="12"/>
                  </a:lnTo>
                  <a:lnTo>
                    <a:pt x="16" y="58"/>
                  </a:lnTo>
                  <a:lnTo>
                    <a:pt x="50" y="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3" name="Freeform 212"/>
            <p:cNvSpPr/>
            <p:nvPr/>
          </p:nvSpPr>
          <p:spPr>
            <a:xfrm>
              <a:off x="1479550" y="803275"/>
              <a:ext cx="79375" cy="92075"/>
            </a:xfrm>
            <a:custGeom>
              <a:avLst/>
              <a:gdLst>
                <a:gd name="txL" fmla="*/ 0 w 50"/>
                <a:gd name="txT" fmla="*/ 0 h 58"/>
                <a:gd name="txR" fmla="*/ 50 w 5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8">
                  <a:moveTo>
                    <a:pt x="50" y="45"/>
                  </a:moveTo>
                  <a:lnTo>
                    <a:pt x="34" y="0"/>
                  </a:lnTo>
                  <a:lnTo>
                    <a:pt x="0" y="12"/>
                  </a:lnTo>
                  <a:lnTo>
                    <a:pt x="16" y="5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4" name="Freeform 213"/>
            <p:cNvSpPr>
              <a:spLocks noEditPoints="1"/>
            </p:cNvSpPr>
            <p:nvPr/>
          </p:nvSpPr>
          <p:spPr>
            <a:xfrm>
              <a:off x="1290638" y="282575"/>
              <a:ext cx="200025" cy="423862"/>
            </a:xfrm>
            <a:custGeom>
              <a:avLst/>
              <a:gdLst>
                <a:gd name="txL" fmla="*/ 0 w 126"/>
                <a:gd name="txT" fmla="*/ 0 h 267"/>
                <a:gd name="txR" fmla="*/ 126 w 126"/>
                <a:gd name="txB" fmla="*/ 267 h 267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26" h="267">
                  <a:moveTo>
                    <a:pt x="66" y="91"/>
                  </a:moveTo>
                  <a:lnTo>
                    <a:pt x="34" y="0"/>
                  </a:lnTo>
                  <a:lnTo>
                    <a:pt x="0" y="12"/>
                  </a:lnTo>
                  <a:lnTo>
                    <a:pt x="32" y="104"/>
                  </a:lnTo>
                  <a:lnTo>
                    <a:pt x="66" y="91"/>
                  </a:lnTo>
                  <a:close/>
                  <a:moveTo>
                    <a:pt x="126" y="255"/>
                  </a:moveTo>
                  <a:lnTo>
                    <a:pt x="93" y="165"/>
                  </a:lnTo>
                  <a:lnTo>
                    <a:pt x="60" y="177"/>
                  </a:lnTo>
                  <a:lnTo>
                    <a:pt x="92" y="267"/>
                  </a:lnTo>
                  <a:lnTo>
                    <a:pt x="126" y="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5" name="Freeform 214"/>
            <p:cNvSpPr/>
            <p:nvPr/>
          </p:nvSpPr>
          <p:spPr>
            <a:xfrm>
              <a:off x="1222375" y="96837"/>
              <a:ext cx="79375" cy="88900"/>
            </a:xfrm>
            <a:custGeom>
              <a:avLst/>
              <a:gdLst>
                <a:gd name="txL" fmla="*/ 0 w 50"/>
                <a:gd name="txT" fmla="*/ 0 h 56"/>
                <a:gd name="txR" fmla="*/ 50 w 50"/>
                <a:gd name="txB" fmla="*/ 56 h 56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6">
                  <a:moveTo>
                    <a:pt x="50" y="44"/>
                  </a:moveTo>
                  <a:lnTo>
                    <a:pt x="34" y="0"/>
                  </a:lnTo>
                  <a:lnTo>
                    <a:pt x="0" y="12"/>
                  </a:lnTo>
                  <a:lnTo>
                    <a:pt x="16" y="56"/>
                  </a:lnTo>
                  <a:lnTo>
                    <a:pt x="50" y="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6" name="Freeform 215"/>
            <p:cNvSpPr/>
            <p:nvPr/>
          </p:nvSpPr>
          <p:spPr>
            <a:xfrm>
              <a:off x="1222375" y="96837"/>
              <a:ext cx="79375" cy="88900"/>
            </a:xfrm>
            <a:custGeom>
              <a:avLst/>
              <a:gdLst>
                <a:gd name="txL" fmla="*/ 0 w 50"/>
                <a:gd name="txT" fmla="*/ 0 h 56"/>
                <a:gd name="txR" fmla="*/ 50 w 50"/>
                <a:gd name="txB" fmla="*/ 56 h 56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6">
                  <a:moveTo>
                    <a:pt x="50" y="44"/>
                  </a:moveTo>
                  <a:lnTo>
                    <a:pt x="34" y="0"/>
                  </a:lnTo>
                  <a:lnTo>
                    <a:pt x="0" y="12"/>
                  </a:lnTo>
                  <a:lnTo>
                    <a:pt x="16" y="56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7" name="Freeform 216"/>
            <p:cNvSpPr/>
            <p:nvPr/>
          </p:nvSpPr>
          <p:spPr>
            <a:xfrm>
              <a:off x="1131888" y="996950"/>
              <a:ext cx="92075" cy="95250"/>
            </a:xfrm>
            <a:custGeom>
              <a:avLst/>
              <a:gdLst>
                <a:gd name="txL" fmla="*/ 0 w 58"/>
                <a:gd name="txT" fmla="*/ 0 h 60"/>
                <a:gd name="txR" fmla="*/ 58 w 58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60">
                  <a:moveTo>
                    <a:pt x="58" y="36"/>
                  </a:moveTo>
                  <a:lnTo>
                    <a:pt x="28" y="0"/>
                  </a:lnTo>
                  <a:lnTo>
                    <a:pt x="0" y="22"/>
                  </a:lnTo>
                  <a:lnTo>
                    <a:pt x="30" y="60"/>
                  </a:lnTo>
                  <a:lnTo>
                    <a:pt x="58" y="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8" name="Freeform 217"/>
            <p:cNvSpPr/>
            <p:nvPr/>
          </p:nvSpPr>
          <p:spPr>
            <a:xfrm>
              <a:off x="1131888" y="996950"/>
              <a:ext cx="92075" cy="95250"/>
            </a:xfrm>
            <a:custGeom>
              <a:avLst/>
              <a:gdLst>
                <a:gd name="txL" fmla="*/ 0 w 58"/>
                <a:gd name="txT" fmla="*/ 0 h 60"/>
                <a:gd name="txR" fmla="*/ 58 w 58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60">
                  <a:moveTo>
                    <a:pt x="58" y="36"/>
                  </a:moveTo>
                  <a:lnTo>
                    <a:pt x="28" y="0"/>
                  </a:lnTo>
                  <a:lnTo>
                    <a:pt x="0" y="22"/>
                  </a:lnTo>
                  <a:lnTo>
                    <a:pt x="30" y="6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9" name="Freeform 218"/>
            <p:cNvSpPr>
              <a:spLocks noEditPoints="1"/>
            </p:cNvSpPr>
            <p:nvPr/>
          </p:nvSpPr>
          <p:spPr>
            <a:xfrm>
              <a:off x="774700" y="573087"/>
              <a:ext cx="320675" cy="365125"/>
            </a:xfrm>
            <a:custGeom>
              <a:avLst/>
              <a:gdLst>
                <a:gd name="txL" fmla="*/ 0 w 202"/>
                <a:gd name="txT" fmla="*/ 0 h 230"/>
                <a:gd name="txR" fmla="*/ 202 w 202"/>
                <a:gd name="txB" fmla="*/ 230 h 23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02" h="230">
                  <a:moveTo>
                    <a:pt x="90" y="73"/>
                  </a:moveTo>
                  <a:lnTo>
                    <a:pt x="28" y="0"/>
                  </a:lnTo>
                  <a:lnTo>
                    <a:pt x="0" y="22"/>
                  </a:lnTo>
                  <a:lnTo>
                    <a:pt x="62" y="97"/>
                  </a:lnTo>
                  <a:lnTo>
                    <a:pt x="90" y="73"/>
                  </a:lnTo>
                  <a:close/>
                  <a:moveTo>
                    <a:pt x="202" y="207"/>
                  </a:moveTo>
                  <a:lnTo>
                    <a:pt x="140" y="133"/>
                  </a:lnTo>
                  <a:lnTo>
                    <a:pt x="113" y="156"/>
                  </a:lnTo>
                  <a:lnTo>
                    <a:pt x="175" y="230"/>
                  </a:lnTo>
                  <a:lnTo>
                    <a:pt x="202" y="2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0" name="Freeform 219"/>
            <p:cNvSpPr/>
            <p:nvPr/>
          </p:nvSpPr>
          <p:spPr>
            <a:xfrm>
              <a:off x="647700" y="420687"/>
              <a:ext cx="92075" cy="92075"/>
            </a:xfrm>
            <a:custGeom>
              <a:avLst/>
              <a:gdLst>
                <a:gd name="txL" fmla="*/ 0 w 58"/>
                <a:gd name="txT" fmla="*/ 0 h 58"/>
                <a:gd name="txR" fmla="*/ 58 w 58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8">
                  <a:moveTo>
                    <a:pt x="58" y="36"/>
                  </a:moveTo>
                  <a:lnTo>
                    <a:pt x="27" y="0"/>
                  </a:lnTo>
                  <a:lnTo>
                    <a:pt x="0" y="22"/>
                  </a:lnTo>
                  <a:lnTo>
                    <a:pt x="31" y="58"/>
                  </a:lnTo>
                  <a:lnTo>
                    <a:pt x="58" y="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1" name="Freeform 220"/>
            <p:cNvSpPr/>
            <p:nvPr/>
          </p:nvSpPr>
          <p:spPr>
            <a:xfrm>
              <a:off x="647700" y="420687"/>
              <a:ext cx="92075" cy="92075"/>
            </a:xfrm>
            <a:custGeom>
              <a:avLst/>
              <a:gdLst>
                <a:gd name="txL" fmla="*/ 0 w 58"/>
                <a:gd name="txT" fmla="*/ 0 h 58"/>
                <a:gd name="txR" fmla="*/ 58 w 58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8">
                  <a:moveTo>
                    <a:pt x="58" y="36"/>
                  </a:moveTo>
                  <a:lnTo>
                    <a:pt x="27" y="0"/>
                  </a:lnTo>
                  <a:lnTo>
                    <a:pt x="0" y="22"/>
                  </a:lnTo>
                  <a:lnTo>
                    <a:pt x="31" y="5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2" name="Freeform 221"/>
            <p:cNvSpPr/>
            <p:nvPr/>
          </p:nvSpPr>
          <p:spPr>
            <a:xfrm>
              <a:off x="874713" y="1300162"/>
              <a:ext cx="95250" cy="87312"/>
            </a:xfrm>
            <a:custGeom>
              <a:avLst/>
              <a:gdLst>
                <a:gd name="txL" fmla="*/ 0 w 60"/>
                <a:gd name="txT" fmla="*/ 0 h 55"/>
                <a:gd name="txR" fmla="*/ 60 w 60"/>
                <a:gd name="txB" fmla="*/ 55 h 5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5">
                  <a:moveTo>
                    <a:pt x="60" y="24"/>
                  </a:moveTo>
                  <a:lnTo>
                    <a:pt x="18" y="0"/>
                  </a:lnTo>
                  <a:lnTo>
                    <a:pt x="0" y="31"/>
                  </a:lnTo>
                  <a:lnTo>
                    <a:pt x="42" y="55"/>
                  </a:lnTo>
                  <a:lnTo>
                    <a:pt x="60" y="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3" name="Freeform 222"/>
            <p:cNvSpPr/>
            <p:nvPr/>
          </p:nvSpPr>
          <p:spPr>
            <a:xfrm>
              <a:off x="874713" y="1300162"/>
              <a:ext cx="95250" cy="87312"/>
            </a:xfrm>
            <a:custGeom>
              <a:avLst/>
              <a:gdLst>
                <a:gd name="txL" fmla="*/ 0 w 60"/>
                <a:gd name="txT" fmla="*/ 0 h 55"/>
                <a:gd name="txR" fmla="*/ 60 w 60"/>
                <a:gd name="txB" fmla="*/ 55 h 5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5">
                  <a:moveTo>
                    <a:pt x="60" y="24"/>
                  </a:moveTo>
                  <a:lnTo>
                    <a:pt x="18" y="0"/>
                  </a:lnTo>
                  <a:lnTo>
                    <a:pt x="0" y="31"/>
                  </a:lnTo>
                  <a:lnTo>
                    <a:pt x="42" y="5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" name="Freeform 223"/>
            <p:cNvSpPr>
              <a:spLocks noEditPoints="1"/>
            </p:cNvSpPr>
            <p:nvPr/>
          </p:nvSpPr>
          <p:spPr>
            <a:xfrm>
              <a:off x="395288" y="1023937"/>
              <a:ext cx="401638" cy="265112"/>
            </a:xfrm>
            <a:custGeom>
              <a:avLst/>
              <a:gdLst>
                <a:gd name="txL" fmla="*/ 0 w 253"/>
                <a:gd name="txT" fmla="*/ 0 h 167"/>
                <a:gd name="txR" fmla="*/ 253 w 253"/>
                <a:gd name="txB" fmla="*/ 167 h 167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53" h="167">
                  <a:moveTo>
                    <a:pt x="102" y="48"/>
                  </a:moveTo>
                  <a:lnTo>
                    <a:pt x="18" y="0"/>
                  </a:lnTo>
                  <a:lnTo>
                    <a:pt x="0" y="31"/>
                  </a:lnTo>
                  <a:lnTo>
                    <a:pt x="84" y="79"/>
                  </a:lnTo>
                  <a:lnTo>
                    <a:pt x="102" y="48"/>
                  </a:lnTo>
                  <a:close/>
                  <a:moveTo>
                    <a:pt x="253" y="135"/>
                  </a:moveTo>
                  <a:lnTo>
                    <a:pt x="169" y="86"/>
                  </a:lnTo>
                  <a:lnTo>
                    <a:pt x="151" y="118"/>
                  </a:lnTo>
                  <a:lnTo>
                    <a:pt x="235" y="167"/>
                  </a:lnTo>
                  <a:lnTo>
                    <a:pt x="253" y="1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5" name="Freeform 224"/>
            <p:cNvSpPr/>
            <p:nvPr/>
          </p:nvSpPr>
          <p:spPr>
            <a:xfrm>
              <a:off x="223838" y="923925"/>
              <a:ext cx="93663" cy="87312"/>
            </a:xfrm>
            <a:custGeom>
              <a:avLst/>
              <a:gdLst>
                <a:gd name="txL" fmla="*/ 0 w 59"/>
                <a:gd name="txT" fmla="*/ 0 h 55"/>
                <a:gd name="txR" fmla="*/ 59 w 59"/>
                <a:gd name="txB" fmla="*/ 55 h 5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9" h="55">
                  <a:moveTo>
                    <a:pt x="59" y="23"/>
                  </a:moveTo>
                  <a:lnTo>
                    <a:pt x="18" y="0"/>
                  </a:lnTo>
                  <a:lnTo>
                    <a:pt x="0" y="31"/>
                  </a:lnTo>
                  <a:lnTo>
                    <a:pt x="41" y="55"/>
                  </a:lnTo>
                  <a:lnTo>
                    <a:pt x="59" y="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6" name="Freeform 225"/>
            <p:cNvSpPr/>
            <p:nvPr/>
          </p:nvSpPr>
          <p:spPr>
            <a:xfrm>
              <a:off x="223838" y="923925"/>
              <a:ext cx="93663" cy="87312"/>
            </a:xfrm>
            <a:custGeom>
              <a:avLst/>
              <a:gdLst>
                <a:gd name="txL" fmla="*/ 0 w 59"/>
                <a:gd name="txT" fmla="*/ 0 h 55"/>
                <a:gd name="txR" fmla="*/ 59 w 59"/>
                <a:gd name="txB" fmla="*/ 55 h 5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9" h="55">
                  <a:moveTo>
                    <a:pt x="59" y="23"/>
                  </a:moveTo>
                  <a:lnTo>
                    <a:pt x="18" y="0"/>
                  </a:lnTo>
                  <a:lnTo>
                    <a:pt x="0" y="31"/>
                  </a:lnTo>
                  <a:lnTo>
                    <a:pt x="41" y="5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7" name="Freeform 226"/>
            <p:cNvSpPr/>
            <p:nvPr/>
          </p:nvSpPr>
          <p:spPr>
            <a:xfrm>
              <a:off x="744538" y="16779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53" y="8"/>
                  </a:moveTo>
                  <a:lnTo>
                    <a:pt x="6" y="0"/>
                  </a:lnTo>
                  <a:lnTo>
                    <a:pt x="0" y="35"/>
                  </a:lnTo>
                  <a:lnTo>
                    <a:pt x="46" y="43"/>
                  </a:lnTo>
                  <a:lnTo>
                    <a:pt x="53" y="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8" name="Freeform 227"/>
            <p:cNvSpPr/>
            <p:nvPr/>
          </p:nvSpPr>
          <p:spPr>
            <a:xfrm>
              <a:off x="744538" y="16779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53" y="8"/>
                  </a:moveTo>
                  <a:lnTo>
                    <a:pt x="6" y="0"/>
                  </a:lnTo>
                  <a:lnTo>
                    <a:pt x="0" y="35"/>
                  </a:lnTo>
                  <a:lnTo>
                    <a:pt x="46" y="4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9" name="Freeform 228"/>
            <p:cNvSpPr>
              <a:spLocks noEditPoints="1"/>
            </p:cNvSpPr>
            <p:nvPr/>
          </p:nvSpPr>
          <p:spPr>
            <a:xfrm>
              <a:off x="198438" y="1581150"/>
              <a:ext cx="433388" cy="131762"/>
            </a:xfrm>
            <a:custGeom>
              <a:avLst/>
              <a:gdLst>
                <a:gd name="txL" fmla="*/ 0 w 273"/>
                <a:gd name="txT" fmla="*/ 0 h 83"/>
                <a:gd name="txR" fmla="*/ 273 w 273"/>
                <a:gd name="txB" fmla="*/ 83 h 8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73" h="83">
                  <a:moveTo>
                    <a:pt x="102" y="17"/>
                  </a:moveTo>
                  <a:lnTo>
                    <a:pt x="7" y="0"/>
                  </a:lnTo>
                  <a:lnTo>
                    <a:pt x="0" y="35"/>
                  </a:lnTo>
                  <a:lnTo>
                    <a:pt x="95" y="52"/>
                  </a:lnTo>
                  <a:lnTo>
                    <a:pt x="102" y="17"/>
                  </a:lnTo>
                  <a:close/>
                  <a:moveTo>
                    <a:pt x="273" y="48"/>
                  </a:moveTo>
                  <a:lnTo>
                    <a:pt x="178" y="31"/>
                  </a:lnTo>
                  <a:lnTo>
                    <a:pt x="172" y="66"/>
                  </a:lnTo>
                  <a:lnTo>
                    <a:pt x="267" y="83"/>
                  </a:lnTo>
                  <a:lnTo>
                    <a:pt x="273" y="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0" name="Freeform 229"/>
            <p:cNvSpPr/>
            <p:nvPr/>
          </p:nvSpPr>
          <p:spPr>
            <a:xfrm>
              <a:off x="1588" y="1547812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53" y="8"/>
                  </a:moveTo>
                  <a:lnTo>
                    <a:pt x="7" y="0"/>
                  </a:lnTo>
                  <a:lnTo>
                    <a:pt x="0" y="35"/>
                  </a:lnTo>
                  <a:lnTo>
                    <a:pt x="48" y="43"/>
                  </a:lnTo>
                  <a:lnTo>
                    <a:pt x="53" y="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1" name="Freeform 230"/>
            <p:cNvSpPr/>
            <p:nvPr/>
          </p:nvSpPr>
          <p:spPr>
            <a:xfrm>
              <a:off x="1588" y="1547812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53" y="8"/>
                  </a:moveTo>
                  <a:lnTo>
                    <a:pt x="7" y="0"/>
                  </a:lnTo>
                  <a:lnTo>
                    <a:pt x="0" y="35"/>
                  </a:lnTo>
                  <a:lnTo>
                    <a:pt x="48" y="4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2" name="Freeform 231"/>
            <p:cNvSpPr/>
            <p:nvPr/>
          </p:nvSpPr>
          <p:spPr>
            <a:xfrm>
              <a:off x="741363" y="20716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3" h="43">
                  <a:moveTo>
                    <a:pt x="47" y="0"/>
                  </a:moveTo>
                  <a:lnTo>
                    <a:pt x="0" y="8"/>
                  </a:lnTo>
                  <a:lnTo>
                    <a:pt x="7" y="43"/>
                  </a:lnTo>
                  <a:lnTo>
                    <a:pt x="53" y="35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3" name="Freeform 232"/>
            <p:cNvSpPr/>
            <p:nvPr/>
          </p:nvSpPr>
          <p:spPr>
            <a:xfrm>
              <a:off x="741363" y="20716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47" y="0"/>
                  </a:moveTo>
                  <a:lnTo>
                    <a:pt x="0" y="8"/>
                  </a:lnTo>
                  <a:lnTo>
                    <a:pt x="7" y="43"/>
                  </a:lnTo>
                  <a:lnTo>
                    <a:pt x="53" y="3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4" name="Freeform 233"/>
            <p:cNvSpPr>
              <a:spLocks noEditPoints="1"/>
            </p:cNvSpPr>
            <p:nvPr/>
          </p:nvSpPr>
          <p:spPr>
            <a:xfrm>
              <a:off x="196850" y="2106612"/>
              <a:ext cx="433388" cy="130175"/>
            </a:xfrm>
            <a:custGeom>
              <a:avLst/>
              <a:gdLst>
                <a:gd name="txL" fmla="*/ 0 w 273"/>
                <a:gd name="txT" fmla="*/ 0 h 82"/>
                <a:gd name="txR" fmla="*/ 273 w 273"/>
                <a:gd name="txB" fmla="*/ 82 h 82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73" h="82">
                  <a:moveTo>
                    <a:pt x="95" y="30"/>
                  </a:moveTo>
                  <a:lnTo>
                    <a:pt x="0" y="47"/>
                  </a:lnTo>
                  <a:lnTo>
                    <a:pt x="6" y="82"/>
                  </a:lnTo>
                  <a:lnTo>
                    <a:pt x="102" y="65"/>
                  </a:lnTo>
                  <a:lnTo>
                    <a:pt x="95" y="30"/>
                  </a:lnTo>
                  <a:close/>
                  <a:moveTo>
                    <a:pt x="266" y="0"/>
                  </a:moveTo>
                  <a:lnTo>
                    <a:pt x="172" y="17"/>
                  </a:lnTo>
                  <a:lnTo>
                    <a:pt x="178" y="52"/>
                  </a:lnTo>
                  <a:lnTo>
                    <a:pt x="273" y="35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5" name="Freeform 234"/>
            <p:cNvSpPr/>
            <p:nvPr/>
          </p:nvSpPr>
          <p:spPr>
            <a:xfrm>
              <a:off x="0" y="2203450"/>
              <a:ext cx="84138" cy="66675"/>
            </a:xfrm>
            <a:custGeom>
              <a:avLst/>
              <a:gdLst>
                <a:gd name="txL" fmla="*/ 0 w 53"/>
                <a:gd name="txT" fmla="*/ 0 h 42"/>
                <a:gd name="txR" fmla="*/ 53 w 53"/>
                <a:gd name="txB" fmla="*/ 42 h 42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3" h="42">
                  <a:moveTo>
                    <a:pt x="48" y="0"/>
                  </a:moveTo>
                  <a:lnTo>
                    <a:pt x="0" y="7"/>
                  </a:lnTo>
                  <a:lnTo>
                    <a:pt x="7" y="42"/>
                  </a:lnTo>
                  <a:lnTo>
                    <a:pt x="53" y="3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6" name="Freeform 235"/>
            <p:cNvSpPr/>
            <p:nvPr/>
          </p:nvSpPr>
          <p:spPr>
            <a:xfrm>
              <a:off x="0" y="2203450"/>
              <a:ext cx="84138" cy="66675"/>
            </a:xfrm>
            <a:custGeom>
              <a:avLst/>
              <a:gdLst>
                <a:gd name="txL" fmla="*/ 0 w 53"/>
                <a:gd name="txT" fmla="*/ 0 h 42"/>
                <a:gd name="txR" fmla="*/ 53 w 53"/>
                <a:gd name="txB" fmla="*/ 42 h 42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2">
                  <a:moveTo>
                    <a:pt x="48" y="0"/>
                  </a:moveTo>
                  <a:lnTo>
                    <a:pt x="0" y="7"/>
                  </a:lnTo>
                  <a:lnTo>
                    <a:pt x="7" y="42"/>
                  </a:lnTo>
                  <a:lnTo>
                    <a:pt x="53" y="3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7" name="Freeform 236"/>
            <p:cNvSpPr/>
            <p:nvPr/>
          </p:nvSpPr>
          <p:spPr>
            <a:xfrm>
              <a:off x="869950" y="2433637"/>
              <a:ext cx="93663" cy="85725"/>
            </a:xfrm>
            <a:custGeom>
              <a:avLst/>
              <a:gdLst>
                <a:gd name="txL" fmla="*/ 0 w 59"/>
                <a:gd name="txT" fmla="*/ 0 h 54"/>
                <a:gd name="txR" fmla="*/ 59 w 59"/>
                <a:gd name="txB" fmla="*/ 54 h 5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9" h="54">
                  <a:moveTo>
                    <a:pt x="41" y="0"/>
                  </a:moveTo>
                  <a:lnTo>
                    <a:pt x="0" y="24"/>
                  </a:lnTo>
                  <a:lnTo>
                    <a:pt x="18" y="54"/>
                  </a:lnTo>
                  <a:lnTo>
                    <a:pt x="59" y="3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8" name="Freeform 237"/>
            <p:cNvSpPr/>
            <p:nvPr/>
          </p:nvSpPr>
          <p:spPr>
            <a:xfrm>
              <a:off x="869950" y="2433637"/>
              <a:ext cx="93663" cy="85725"/>
            </a:xfrm>
            <a:custGeom>
              <a:avLst/>
              <a:gdLst>
                <a:gd name="txL" fmla="*/ 0 w 59"/>
                <a:gd name="txT" fmla="*/ 0 h 54"/>
                <a:gd name="txR" fmla="*/ 59 w 59"/>
                <a:gd name="txB" fmla="*/ 54 h 5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9" h="54">
                  <a:moveTo>
                    <a:pt x="41" y="0"/>
                  </a:moveTo>
                  <a:lnTo>
                    <a:pt x="0" y="24"/>
                  </a:lnTo>
                  <a:lnTo>
                    <a:pt x="18" y="54"/>
                  </a:lnTo>
                  <a:lnTo>
                    <a:pt x="59" y="3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9" name="Freeform 238"/>
            <p:cNvSpPr>
              <a:spLocks noEditPoints="1"/>
            </p:cNvSpPr>
            <p:nvPr/>
          </p:nvSpPr>
          <p:spPr>
            <a:xfrm>
              <a:off x="390525" y="2532062"/>
              <a:ext cx="400050" cy="265112"/>
            </a:xfrm>
            <a:custGeom>
              <a:avLst/>
              <a:gdLst>
                <a:gd name="txL" fmla="*/ 0 w 252"/>
                <a:gd name="txT" fmla="*/ 0 h 167"/>
                <a:gd name="txR" fmla="*/ 252 w 252"/>
                <a:gd name="txB" fmla="*/ 167 h 167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52" h="167">
                  <a:moveTo>
                    <a:pt x="83" y="88"/>
                  </a:moveTo>
                  <a:lnTo>
                    <a:pt x="0" y="135"/>
                  </a:lnTo>
                  <a:lnTo>
                    <a:pt x="18" y="167"/>
                  </a:lnTo>
                  <a:lnTo>
                    <a:pt x="101" y="118"/>
                  </a:lnTo>
                  <a:lnTo>
                    <a:pt x="83" y="88"/>
                  </a:lnTo>
                  <a:close/>
                  <a:moveTo>
                    <a:pt x="234" y="0"/>
                  </a:moveTo>
                  <a:lnTo>
                    <a:pt x="151" y="49"/>
                  </a:lnTo>
                  <a:lnTo>
                    <a:pt x="169" y="80"/>
                  </a:lnTo>
                  <a:lnTo>
                    <a:pt x="252" y="3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0" name="Freeform 239"/>
            <p:cNvSpPr/>
            <p:nvPr/>
          </p:nvSpPr>
          <p:spPr>
            <a:xfrm>
              <a:off x="219075" y="2809875"/>
              <a:ext cx="92075" cy="87312"/>
            </a:xfrm>
            <a:custGeom>
              <a:avLst/>
              <a:gdLst>
                <a:gd name="txL" fmla="*/ 0 w 58"/>
                <a:gd name="txT" fmla="*/ 0 h 55"/>
                <a:gd name="txR" fmla="*/ 58 w 58"/>
                <a:gd name="txB" fmla="*/ 55 h 5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8" h="55">
                  <a:moveTo>
                    <a:pt x="40" y="0"/>
                  </a:moveTo>
                  <a:lnTo>
                    <a:pt x="0" y="23"/>
                  </a:lnTo>
                  <a:lnTo>
                    <a:pt x="18" y="55"/>
                  </a:lnTo>
                  <a:lnTo>
                    <a:pt x="58" y="3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1" name="Freeform 240"/>
            <p:cNvSpPr/>
            <p:nvPr/>
          </p:nvSpPr>
          <p:spPr>
            <a:xfrm>
              <a:off x="219075" y="2809875"/>
              <a:ext cx="92075" cy="87312"/>
            </a:xfrm>
            <a:custGeom>
              <a:avLst/>
              <a:gdLst>
                <a:gd name="txL" fmla="*/ 0 w 58"/>
                <a:gd name="txT" fmla="*/ 0 h 55"/>
                <a:gd name="txR" fmla="*/ 58 w 58"/>
                <a:gd name="txB" fmla="*/ 55 h 5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5">
                  <a:moveTo>
                    <a:pt x="40" y="0"/>
                  </a:moveTo>
                  <a:lnTo>
                    <a:pt x="0" y="23"/>
                  </a:lnTo>
                  <a:lnTo>
                    <a:pt x="18" y="55"/>
                  </a:lnTo>
                  <a:lnTo>
                    <a:pt x="58" y="31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2" name="Freeform 241"/>
            <p:cNvSpPr/>
            <p:nvPr/>
          </p:nvSpPr>
          <p:spPr>
            <a:xfrm>
              <a:off x="1122363" y="2732087"/>
              <a:ext cx="90488" cy="95250"/>
            </a:xfrm>
            <a:custGeom>
              <a:avLst/>
              <a:gdLst>
                <a:gd name="txL" fmla="*/ 0 w 57"/>
                <a:gd name="txT" fmla="*/ 0 h 60"/>
                <a:gd name="txR" fmla="*/ 57 w 57"/>
                <a:gd name="txB" fmla="*/ 60 h 6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7" h="60">
                  <a:moveTo>
                    <a:pt x="30" y="0"/>
                  </a:moveTo>
                  <a:lnTo>
                    <a:pt x="0" y="36"/>
                  </a:lnTo>
                  <a:lnTo>
                    <a:pt x="27" y="60"/>
                  </a:lnTo>
                  <a:lnTo>
                    <a:pt x="57" y="2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3" name="Freeform 242"/>
            <p:cNvSpPr/>
            <p:nvPr/>
          </p:nvSpPr>
          <p:spPr>
            <a:xfrm>
              <a:off x="1122363" y="2732087"/>
              <a:ext cx="90488" cy="95250"/>
            </a:xfrm>
            <a:custGeom>
              <a:avLst/>
              <a:gdLst>
                <a:gd name="txL" fmla="*/ 0 w 57"/>
                <a:gd name="txT" fmla="*/ 0 h 60"/>
                <a:gd name="txR" fmla="*/ 57 w 57"/>
                <a:gd name="txB" fmla="*/ 60 h 6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7" h="60">
                  <a:moveTo>
                    <a:pt x="30" y="0"/>
                  </a:moveTo>
                  <a:lnTo>
                    <a:pt x="0" y="36"/>
                  </a:lnTo>
                  <a:lnTo>
                    <a:pt x="27" y="60"/>
                  </a:lnTo>
                  <a:lnTo>
                    <a:pt x="57" y="2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4" name="Freeform 243"/>
            <p:cNvSpPr>
              <a:spLocks noEditPoints="1"/>
            </p:cNvSpPr>
            <p:nvPr/>
          </p:nvSpPr>
          <p:spPr>
            <a:xfrm>
              <a:off x="766763" y="2884487"/>
              <a:ext cx="319088" cy="366712"/>
            </a:xfrm>
            <a:custGeom>
              <a:avLst/>
              <a:gdLst>
                <a:gd name="txL" fmla="*/ 0 w 201"/>
                <a:gd name="txT" fmla="*/ 0 h 231"/>
                <a:gd name="txR" fmla="*/ 201 w 201"/>
                <a:gd name="txB" fmla="*/ 231 h 231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01" h="231">
                  <a:moveTo>
                    <a:pt x="62" y="133"/>
                  </a:moveTo>
                  <a:lnTo>
                    <a:pt x="0" y="208"/>
                  </a:lnTo>
                  <a:lnTo>
                    <a:pt x="27" y="231"/>
                  </a:lnTo>
                  <a:lnTo>
                    <a:pt x="89" y="157"/>
                  </a:lnTo>
                  <a:lnTo>
                    <a:pt x="62" y="133"/>
                  </a:lnTo>
                  <a:close/>
                  <a:moveTo>
                    <a:pt x="173" y="0"/>
                  </a:moveTo>
                  <a:lnTo>
                    <a:pt x="111" y="73"/>
                  </a:lnTo>
                  <a:lnTo>
                    <a:pt x="139" y="97"/>
                  </a:lnTo>
                  <a:lnTo>
                    <a:pt x="201" y="24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5" name="Freeform 244"/>
            <p:cNvSpPr/>
            <p:nvPr/>
          </p:nvSpPr>
          <p:spPr>
            <a:xfrm>
              <a:off x="636588" y="3308350"/>
              <a:ext cx="93663" cy="95250"/>
            </a:xfrm>
            <a:custGeom>
              <a:avLst/>
              <a:gdLst>
                <a:gd name="txL" fmla="*/ 0 w 59"/>
                <a:gd name="txT" fmla="*/ 0 h 60"/>
                <a:gd name="txR" fmla="*/ 59 w 59"/>
                <a:gd name="txB" fmla="*/ 60 h 6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9" h="60">
                  <a:moveTo>
                    <a:pt x="31" y="0"/>
                  </a:moveTo>
                  <a:lnTo>
                    <a:pt x="0" y="36"/>
                  </a:lnTo>
                  <a:lnTo>
                    <a:pt x="29" y="60"/>
                  </a:lnTo>
                  <a:lnTo>
                    <a:pt x="59" y="2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6" name="Freeform 245"/>
            <p:cNvSpPr/>
            <p:nvPr/>
          </p:nvSpPr>
          <p:spPr>
            <a:xfrm>
              <a:off x="636588" y="3308350"/>
              <a:ext cx="93663" cy="95250"/>
            </a:xfrm>
            <a:custGeom>
              <a:avLst/>
              <a:gdLst>
                <a:gd name="txL" fmla="*/ 0 w 59"/>
                <a:gd name="txT" fmla="*/ 0 h 60"/>
                <a:gd name="txR" fmla="*/ 59 w 59"/>
                <a:gd name="txB" fmla="*/ 60 h 6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9" h="60">
                  <a:moveTo>
                    <a:pt x="31" y="0"/>
                  </a:moveTo>
                  <a:lnTo>
                    <a:pt x="0" y="36"/>
                  </a:lnTo>
                  <a:lnTo>
                    <a:pt x="29" y="60"/>
                  </a:lnTo>
                  <a:lnTo>
                    <a:pt x="59" y="2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7" name="Freeform 246"/>
            <p:cNvSpPr/>
            <p:nvPr/>
          </p:nvSpPr>
          <p:spPr>
            <a:xfrm>
              <a:off x="1466850" y="2933700"/>
              <a:ext cx="79375" cy="88900"/>
            </a:xfrm>
            <a:custGeom>
              <a:avLst/>
              <a:gdLst>
                <a:gd name="txL" fmla="*/ 0 w 50"/>
                <a:gd name="txT" fmla="*/ 0 h 56"/>
                <a:gd name="txR" fmla="*/ 50 w 50"/>
                <a:gd name="txB" fmla="*/ 56 h 56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0" h="56">
                  <a:moveTo>
                    <a:pt x="16" y="0"/>
                  </a:moveTo>
                  <a:lnTo>
                    <a:pt x="0" y="44"/>
                  </a:lnTo>
                  <a:lnTo>
                    <a:pt x="34" y="56"/>
                  </a:lnTo>
                  <a:lnTo>
                    <a:pt x="50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8" name="Freeform 247"/>
            <p:cNvSpPr/>
            <p:nvPr/>
          </p:nvSpPr>
          <p:spPr>
            <a:xfrm>
              <a:off x="1466850" y="2933700"/>
              <a:ext cx="79375" cy="88900"/>
            </a:xfrm>
            <a:custGeom>
              <a:avLst/>
              <a:gdLst>
                <a:gd name="txL" fmla="*/ 0 w 50"/>
                <a:gd name="txT" fmla="*/ 0 h 56"/>
                <a:gd name="txR" fmla="*/ 50 w 50"/>
                <a:gd name="txB" fmla="*/ 56 h 56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6">
                  <a:moveTo>
                    <a:pt x="16" y="0"/>
                  </a:moveTo>
                  <a:lnTo>
                    <a:pt x="0" y="44"/>
                  </a:lnTo>
                  <a:lnTo>
                    <a:pt x="34" y="56"/>
                  </a:lnTo>
                  <a:lnTo>
                    <a:pt x="50" y="12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9" name="Freeform 248"/>
            <p:cNvSpPr>
              <a:spLocks noEditPoints="1"/>
            </p:cNvSpPr>
            <p:nvPr/>
          </p:nvSpPr>
          <p:spPr>
            <a:xfrm>
              <a:off x="1277938" y="3119437"/>
              <a:ext cx="200025" cy="423862"/>
            </a:xfrm>
            <a:custGeom>
              <a:avLst/>
              <a:gdLst>
                <a:gd name="txL" fmla="*/ 0 w 126"/>
                <a:gd name="txT" fmla="*/ 0 h 267"/>
                <a:gd name="txR" fmla="*/ 126 w 126"/>
                <a:gd name="txB" fmla="*/ 267 h 267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26" h="267">
                  <a:moveTo>
                    <a:pt x="33" y="164"/>
                  </a:moveTo>
                  <a:lnTo>
                    <a:pt x="0" y="255"/>
                  </a:lnTo>
                  <a:lnTo>
                    <a:pt x="34" y="267"/>
                  </a:lnTo>
                  <a:lnTo>
                    <a:pt x="66" y="177"/>
                  </a:lnTo>
                  <a:lnTo>
                    <a:pt x="33" y="164"/>
                  </a:lnTo>
                  <a:close/>
                  <a:moveTo>
                    <a:pt x="92" y="0"/>
                  </a:moveTo>
                  <a:lnTo>
                    <a:pt x="60" y="91"/>
                  </a:lnTo>
                  <a:lnTo>
                    <a:pt x="93" y="104"/>
                  </a:lnTo>
                  <a:lnTo>
                    <a:pt x="126" y="1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0" name="Freeform 249"/>
            <p:cNvSpPr/>
            <p:nvPr/>
          </p:nvSpPr>
          <p:spPr>
            <a:xfrm>
              <a:off x="1209675" y="3640137"/>
              <a:ext cx="79375" cy="90487"/>
            </a:xfrm>
            <a:custGeom>
              <a:avLst/>
              <a:gdLst>
                <a:gd name="txL" fmla="*/ 0 w 50"/>
                <a:gd name="txT" fmla="*/ 0 h 57"/>
                <a:gd name="txR" fmla="*/ 50 w 50"/>
                <a:gd name="txB" fmla="*/ 57 h 57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0" h="57">
                  <a:moveTo>
                    <a:pt x="16" y="0"/>
                  </a:moveTo>
                  <a:lnTo>
                    <a:pt x="0" y="45"/>
                  </a:lnTo>
                  <a:lnTo>
                    <a:pt x="34" y="57"/>
                  </a:lnTo>
                  <a:lnTo>
                    <a:pt x="50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1" name="Freeform 250"/>
            <p:cNvSpPr/>
            <p:nvPr/>
          </p:nvSpPr>
          <p:spPr>
            <a:xfrm>
              <a:off x="1209675" y="3640137"/>
              <a:ext cx="79375" cy="90487"/>
            </a:xfrm>
            <a:custGeom>
              <a:avLst/>
              <a:gdLst>
                <a:gd name="txL" fmla="*/ 0 w 50"/>
                <a:gd name="txT" fmla="*/ 0 h 57"/>
                <a:gd name="txR" fmla="*/ 50 w 50"/>
                <a:gd name="txB" fmla="*/ 57 h 57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7">
                  <a:moveTo>
                    <a:pt x="16" y="0"/>
                  </a:moveTo>
                  <a:lnTo>
                    <a:pt x="0" y="45"/>
                  </a:lnTo>
                  <a:lnTo>
                    <a:pt x="34" y="57"/>
                  </a:lnTo>
                  <a:lnTo>
                    <a:pt x="50" y="12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2" name="Rectangle 251"/>
            <p:cNvSpPr/>
            <p:nvPr/>
          </p:nvSpPr>
          <p:spPr>
            <a:xfrm>
              <a:off x="1778000" y="3006725"/>
              <a:ext cx="58738" cy="7778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23" name="Freeform 252"/>
            <p:cNvSpPr/>
            <p:nvPr/>
          </p:nvSpPr>
          <p:spPr>
            <a:xfrm>
              <a:off x="1778000" y="3006725"/>
              <a:ext cx="58738" cy="77787"/>
            </a:xfrm>
            <a:custGeom>
              <a:avLst/>
              <a:gdLst>
                <a:gd name="txL" fmla="*/ 0 w 37"/>
                <a:gd name="txT" fmla="*/ 0 h 49"/>
                <a:gd name="txR" fmla="*/ 37 w 37"/>
                <a:gd name="txB" fmla="*/ 49 h 49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37" h="49">
                  <a:moveTo>
                    <a:pt x="0" y="0"/>
                  </a:moveTo>
                  <a:lnTo>
                    <a:pt x="0" y="49"/>
                  </a:lnTo>
                  <a:lnTo>
                    <a:pt x="37" y="49"/>
                  </a:lnTo>
                  <a:lnTo>
                    <a:pt x="37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4" name="Freeform 253"/>
            <p:cNvSpPr>
              <a:spLocks noEditPoints="1"/>
            </p:cNvSpPr>
            <p:nvPr/>
          </p:nvSpPr>
          <p:spPr>
            <a:xfrm>
              <a:off x="1778000" y="3206750"/>
              <a:ext cx="58738" cy="444500"/>
            </a:xfrm>
            <a:custGeom>
              <a:avLst/>
              <a:gdLst>
                <a:gd name="txL" fmla="*/ 0 w 37"/>
                <a:gd name="txT" fmla="*/ 0 h 280"/>
                <a:gd name="txR" fmla="*/ 37 w 37"/>
                <a:gd name="txB" fmla="*/ 280 h 280"/>
              </a:gdLst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rect l="txL" t="txT" r="txR" b="txB"/>
              <a:pathLst>
                <a:path w="37" h="280">
                  <a:moveTo>
                    <a:pt x="0" y="180"/>
                  </a:moveTo>
                  <a:lnTo>
                    <a:pt x="0" y="280"/>
                  </a:lnTo>
                  <a:lnTo>
                    <a:pt x="37" y="280"/>
                  </a:lnTo>
                  <a:lnTo>
                    <a:pt x="37" y="180"/>
                  </a:lnTo>
                  <a:lnTo>
                    <a:pt x="0" y="180"/>
                  </a:lnTo>
                  <a:close/>
                  <a:moveTo>
                    <a:pt x="0" y="0"/>
                  </a:moveTo>
                  <a:lnTo>
                    <a:pt x="0" y="99"/>
                  </a:lnTo>
                  <a:lnTo>
                    <a:pt x="37" y="99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5" name="Rectangle 254"/>
            <p:cNvSpPr/>
            <p:nvPr/>
          </p:nvSpPr>
          <p:spPr>
            <a:xfrm>
              <a:off x="1778000" y="3771900"/>
              <a:ext cx="58738" cy="7143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26" name="Freeform 255"/>
            <p:cNvSpPr/>
            <p:nvPr/>
          </p:nvSpPr>
          <p:spPr>
            <a:xfrm>
              <a:off x="1778000" y="3771900"/>
              <a:ext cx="58738" cy="71437"/>
            </a:xfrm>
            <a:custGeom>
              <a:avLst/>
              <a:gdLst>
                <a:gd name="txL" fmla="*/ 0 w 37"/>
                <a:gd name="txT" fmla="*/ 0 h 45"/>
                <a:gd name="txR" fmla="*/ 37 w 37"/>
                <a:gd name="txB" fmla="*/ 45 h 45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37" h="45">
                  <a:moveTo>
                    <a:pt x="0" y="0"/>
                  </a:moveTo>
                  <a:lnTo>
                    <a:pt x="0" y="45"/>
                  </a:lnTo>
                  <a:lnTo>
                    <a:pt x="37" y="45"/>
                  </a:lnTo>
                  <a:lnTo>
                    <a:pt x="37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7" name="Freeform 256"/>
            <p:cNvSpPr/>
            <p:nvPr/>
          </p:nvSpPr>
          <p:spPr>
            <a:xfrm>
              <a:off x="2241550" y="2936875"/>
              <a:ext cx="79375" cy="90487"/>
            </a:xfrm>
            <a:custGeom>
              <a:avLst/>
              <a:gdLst>
                <a:gd name="txL" fmla="*/ 0 w 50"/>
                <a:gd name="txT" fmla="*/ 0 h 57"/>
                <a:gd name="txR" fmla="*/ 50 w 50"/>
                <a:gd name="txB" fmla="*/ 57 h 5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0" h="57">
                  <a:moveTo>
                    <a:pt x="0" y="12"/>
                  </a:moveTo>
                  <a:lnTo>
                    <a:pt x="16" y="57"/>
                  </a:lnTo>
                  <a:lnTo>
                    <a:pt x="50" y="45"/>
                  </a:lnTo>
                  <a:lnTo>
                    <a:pt x="34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8" name="Freeform 257"/>
            <p:cNvSpPr/>
            <p:nvPr/>
          </p:nvSpPr>
          <p:spPr>
            <a:xfrm>
              <a:off x="2241550" y="2936875"/>
              <a:ext cx="79375" cy="90487"/>
            </a:xfrm>
            <a:custGeom>
              <a:avLst/>
              <a:gdLst>
                <a:gd name="txL" fmla="*/ 0 w 50"/>
                <a:gd name="txT" fmla="*/ 0 h 57"/>
                <a:gd name="txR" fmla="*/ 50 w 50"/>
                <a:gd name="txB" fmla="*/ 57 h 5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0" h="57">
                  <a:moveTo>
                    <a:pt x="0" y="12"/>
                  </a:moveTo>
                  <a:lnTo>
                    <a:pt x="16" y="57"/>
                  </a:lnTo>
                  <a:lnTo>
                    <a:pt x="50" y="45"/>
                  </a:lnTo>
                  <a:lnTo>
                    <a:pt x="34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29" name="Freeform 258"/>
            <p:cNvSpPr>
              <a:spLocks noEditPoints="1"/>
            </p:cNvSpPr>
            <p:nvPr/>
          </p:nvSpPr>
          <p:spPr>
            <a:xfrm>
              <a:off x="2309813" y="3124200"/>
              <a:ext cx="200025" cy="423862"/>
            </a:xfrm>
            <a:custGeom>
              <a:avLst/>
              <a:gdLst>
                <a:gd name="txL" fmla="*/ 0 w 126"/>
                <a:gd name="txT" fmla="*/ 0 h 267"/>
                <a:gd name="txR" fmla="*/ 126 w 126"/>
                <a:gd name="txB" fmla="*/ 267 h 26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26" h="267">
                  <a:moveTo>
                    <a:pt x="60" y="176"/>
                  </a:moveTo>
                  <a:lnTo>
                    <a:pt x="93" y="267"/>
                  </a:lnTo>
                  <a:lnTo>
                    <a:pt x="126" y="255"/>
                  </a:lnTo>
                  <a:lnTo>
                    <a:pt x="94" y="164"/>
                  </a:lnTo>
                  <a:lnTo>
                    <a:pt x="60" y="176"/>
                  </a:lnTo>
                  <a:close/>
                  <a:moveTo>
                    <a:pt x="0" y="13"/>
                  </a:moveTo>
                  <a:lnTo>
                    <a:pt x="33" y="103"/>
                  </a:lnTo>
                  <a:lnTo>
                    <a:pt x="67" y="90"/>
                  </a:lnTo>
                  <a:lnTo>
                    <a:pt x="34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0" name="Freeform 259"/>
            <p:cNvSpPr/>
            <p:nvPr/>
          </p:nvSpPr>
          <p:spPr>
            <a:xfrm>
              <a:off x="2500313" y="3644900"/>
              <a:ext cx="77788" cy="90487"/>
            </a:xfrm>
            <a:custGeom>
              <a:avLst/>
              <a:gdLst>
                <a:gd name="txL" fmla="*/ 0 w 49"/>
                <a:gd name="txT" fmla="*/ 0 h 57"/>
                <a:gd name="txR" fmla="*/ 49 w 49"/>
                <a:gd name="txB" fmla="*/ 57 h 5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49" h="57">
                  <a:moveTo>
                    <a:pt x="0" y="13"/>
                  </a:moveTo>
                  <a:lnTo>
                    <a:pt x="15" y="57"/>
                  </a:lnTo>
                  <a:lnTo>
                    <a:pt x="49" y="44"/>
                  </a:lnTo>
                  <a:lnTo>
                    <a:pt x="34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1" name="Freeform 260"/>
            <p:cNvSpPr/>
            <p:nvPr/>
          </p:nvSpPr>
          <p:spPr>
            <a:xfrm>
              <a:off x="2500313" y="3644900"/>
              <a:ext cx="77788" cy="90487"/>
            </a:xfrm>
            <a:custGeom>
              <a:avLst/>
              <a:gdLst>
                <a:gd name="txL" fmla="*/ 0 w 49"/>
                <a:gd name="txT" fmla="*/ 0 h 57"/>
                <a:gd name="txR" fmla="*/ 49 w 49"/>
                <a:gd name="txB" fmla="*/ 57 h 5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49" h="57">
                  <a:moveTo>
                    <a:pt x="0" y="13"/>
                  </a:moveTo>
                  <a:lnTo>
                    <a:pt x="15" y="57"/>
                  </a:lnTo>
                  <a:lnTo>
                    <a:pt x="49" y="44"/>
                  </a:lnTo>
                  <a:lnTo>
                    <a:pt x="34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2" name="Freeform 261"/>
            <p:cNvSpPr/>
            <p:nvPr/>
          </p:nvSpPr>
          <p:spPr>
            <a:xfrm>
              <a:off x="2576513" y="2740025"/>
              <a:ext cx="93663" cy="95250"/>
            </a:xfrm>
            <a:custGeom>
              <a:avLst/>
              <a:gdLst>
                <a:gd name="txL" fmla="*/ 0 w 59"/>
                <a:gd name="txT" fmla="*/ 0 h 60"/>
                <a:gd name="txR" fmla="*/ 59 w 59"/>
                <a:gd name="txB" fmla="*/ 60 h 6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9" h="60">
                  <a:moveTo>
                    <a:pt x="0" y="23"/>
                  </a:moveTo>
                  <a:lnTo>
                    <a:pt x="31" y="60"/>
                  </a:lnTo>
                  <a:lnTo>
                    <a:pt x="59" y="37"/>
                  </a:lnTo>
                  <a:lnTo>
                    <a:pt x="28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3" name="Freeform 262"/>
            <p:cNvSpPr/>
            <p:nvPr/>
          </p:nvSpPr>
          <p:spPr>
            <a:xfrm>
              <a:off x="2576513" y="2740025"/>
              <a:ext cx="93663" cy="95250"/>
            </a:xfrm>
            <a:custGeom>
              <a:avLst/>
              <a:gdLst>
                <a:gd name="txL" fmla="*/ 0 w 59"/>
                <a:gd name="txT" fmla="*/ 0 h 60"/>
                <a:gd name="txR" fmla="*/ 59 w 59"/>
                <a:gd name="txB" fmla="*/ 60 h 6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9" h="60">
                  <a:moveTo>
                    <a:pt x="0" y="23"/>
                  </a:moveTo>
                  <a:lnTo>
                    <a:pt x="31" y="60"/>
                  </a:lnTo>
                  <a:lnTo>
                    <a:pt x="59" y="37"/>
                  </a:lnTo>
                  <a:lnTo>
                    <a:pt x="28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4" name="Freeform 263"/>
            <p:cNvSpPr>
              <a:spLocks noEditPoints="1"/>
            </p:cNvSpPr>
            <p:nvPr/>
          </p:nvSpPr>
          <p:spPr>
            <a:xfrm>
              <a:off x="2705100" y="2894012"/>
              <a:ext cx="320675" cy="365125"/>
            </a:xfrm>
            <a:custGeom>
              <a:avLst/>
              <a:gdLst>
                <a:gd name="txL" fmla="*/ 0 w 202"/>
                <a:gd name="txT" fmla="*/ 0 h 230"/>
                <a:gd name="txR" fmla="*/ 202 w 202"/>
                <a:gd name="txB" fmla="*/ 230 h 23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02" h="230">
                  <a:moveTo>
                    <a:pt x="112" y="156"/>
                  </a:moveTo>
                  <a:lnTo>
                    <a:pt x="174" y="230"/>
                  </a:lnTo>
                  <a:lnTo>
                    <a:pt x="202" y="207"/>
                  </a:lnTo>
                  <a:lnTo>
                    <a:pt x="140" y="133"/>
                  </a:lnTo>
                  <a:lnTo>
                    <a:pt x="112" y="156"/>
                  </a:lnTo>
                  <a:close/>
                  <a:moveTo>
                    <a:pt x="0" y="22"/>
                  </a:moveTo>
                  <a:lnTo>
                    <a:pt x="62" y="97"/>
                  </a:lnTo>
                  <a:lnTo>
                    <a:pt x="89" y="73"/>
                  </a:lnTo>
                  <a:lnTo>
                    <a:pt x="27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5" name="Freeform 264"/>
            <p:cNvSpPr/>
            <p:nvPr/>
          </p:nvSpPr>
          <p:spPr>
            <a:xfrm>
              <a:off x="3062288" y="3317875"/>
              <a:ext cx="90488" cy="93662"/>
            </a:xfrm>
            <a:custGeom>
              <a:avLst/>
              <a:gdLst>
                <a:gd name="txL" fmla="*/ 0 w 57"/>
                <a:gd name="txT" fmla="*/ 0 h 59"/>
                <a:gd name="txR" fmla="*/ 57 w 57"/>
                <a:gd name="txB" fmla="*/ 59 h 59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7" h="59">
                  <a:moveTo>
                    <a:pt x="0" y="22"/>
                  </a:moveTo>
                  <a:lnTo>
                    <a:pt x="30" y="59"/>
                  </a:lnTo>
                  <a:lnTo>
                    <a:pt x="57" y="36"/>
                  </a:lnTo>
                  <a:lnTo>
                    <a:pt x="27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6" name="Freeform 265"/>
            <p:cNvSpPr/>
            <p:nvPr/>
          </p:nvSpPr>
          <p:spPr>
            <a:xfrm>
              <a:off x="3062288" y="3317875"/>
              <a:ext cx="90488" cy="93662"/>
            </a:xfrm>
            <a:custGeom>
              <a:avLst/>
              <a:gdLst>
                <a:gd name="txL" fmla="*/ 0 w 57"/>
                <a:gd name="txT" fmla="*/ 0 h 59"/>
                <a:gd name="txR" fmla="*/ 57 w 57"/>
                <a:gd name="txB" fmla="*/ 59 h 59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7" h="59">
                  <a:moveTo>
                    <a:pt x="0" y="22"/>
                  </a:moveTo>
                  <a:lnTo>
                    <a:pt x="30" y="59"/>
                  </a:lnTo>
                  <a:lnTo>
                    <a:pt x="57" y="36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7" name="Freeform 266"/>
            <p:cNvSpPr/>
            <p:nvPr/>
          </p:nvSpPr>
          <p:spPr>
            <a:xfrm>
              <a:off x="2830513" y="2444750"/>
              <a:ext cx="95250" cy="85725"/>
            </a:xfrm>
            <a:custGeom>
              <a:avLst/>
              <a:gdLst>
                <a:gd name="txL" fmla="*/ 0 w 60"/>
                <a:gd name="txT" fmla="*/ 0 h 54"/>
                <a:gd name="txR" fmla="*/ 60 w 60"/>
                <a:gd name="txB" fmla="*/ 54 h 5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60" h="54">
                  <a:moveTo>
                    <a:pt x="0" y="30"/>
                  </a:moveTo>
                  <a:lnTo>
                    <a:pt x="42" y="54"/>
                  </a:lnTo>
                  <a:lnTo>
                    <a:pt x="60" y="23"/>
                  </a:lnTo>
                  <a:lnTo>
                    <a:pt x="18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8" name="Freeform 267"/>
            <p:cNvSpPr/>
            <p:nvPr/>
          </p:nvSpPr>
          <p:spPr>
            <a:xfrm>
              <a:off x="2830513" y="2444750"/>
              <a:ext cx="95250" cy="85725"/>
            </a:xfrm>
            <a:custGeom>
              <a:avLst/>
              <a:gdLst>
                <a:gd name="txL" fmla="*/ 0 w 60"/>
                <a:gd name="txT" fmla="*/ 0 h 54"/>
                <a:gd name="txR" fmla="*/ 60 w 60"/>
                <a:gd name="txB" fmla="*/ 54 h 5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60" h="54">
                  <a:moveTo>
                    <a:pt x="0" y="30"/>
                  </a:moveTo>
                  <a:lnTo>
                    <a:pt x="42" y="54"/>
                  </a:lnTo>
                  <a:lnTo>
                    <a:pt x="60" y="23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9" name="Freeform 268"/>
            <p:cNvSpPr>
              <a:spLocks noEditPoints="1"/>
            </p:cNvSpPr>
            <p:nvPr/>
          </p:nvSpPr>
          <p:spPr>
            <a:xfrm>
              <a:off x="3005138" y="2543175"/>
              <a:ext cx="400050" cy="265112"/>
            </a:xfrm>
            <a:custGeom>
              <a:avLst/>
              <a:gdLst>
                <a:gd name="txL" fmla="*/ 0 w 252"/>
                <a:gd name="txT" fmla="*/ 0 h 167"/>
                <a:gd name="txR" fmla="*/ 252 w 252"/>
                <a:gd name="txB" fmla="*/ 167 h 16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52" h="167">
                  <a:moveTo>
                    <a:pt x="151" y="118"/>
                  </a:moveTo>
                  <a:lnTo>
                    <a:pt x="234" y="167"/>
                  </a:lnTo>
                  <a:lnTo>
                    <a:pt x="252" y="135"/>
                  </a:lnTo>
                  <a:lnTo>
                    <a:pt x="169" y="88"/>
                  </a:lnTo>
                  <a:lnTo>
                    <a:pt x="151" y="118"/>
                  </a:lnTo>
                  <a:close/>
                  <a:moveTo>
                    <a:pt x="0" y="31"/>
                  </a:moveTo>
                  <a:lnTo>
                    <a:pt x="83" y="80"/>
                  </a:lnTo>
                  <a:lnTo>
                    <a:pt x="101" y="48"/>
                  </a:lnTo>
                  <a:lnTo>
                    <a:pt x="1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0" name="Freeform 269"/>
            <p:cNvSpPr/>
            <p:nvPr/>
          </p:nvSpPr>
          <p:spPr>
            <a:xfrm>
              <a:off x="3484563" y="2820987"/>
              <a:ext cx="92075" cy="87312"/>
            </a:xfrm>
            <a:custGeom>
              <a:avLst/>
              <a:gdLst>
                <a:gd name="txL" fmla="*/ 0 w 58"/>
                <a:gd name="txT" fmla="*/ 0 h 55"/>
                <a:gd name="txR" fmla="*/ 58 w 58"/>
                <a:gd name="txB" fmla="*/ 55 h 55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8" h="55">
                  <a:moveTo>
                    <a:pt x="0" y="31"/>
                  </a:moveTo>
                  <a:lnTo>
                    <a:pt x="40" y="55"/>
                  </a:lnTo>
                  <a:lnTo>
                    <a:pt x="58" y="23"/>
                  </a:lnTo>
                  <a:lnTo>
                    <a:pt x="1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1" name="Freeform 270"/>
            <p:cNvSpPr/>
            <p:nvPr/>
          </p:nvSpPr>
          <p:spPr>
            <a:xfrm>
              <a:off x="3484563" y="2820987"/>
              <a:ext cx="92075" cy="87312"/>
            </a:xfrm>
            <a:custGeom>
              <a:avLst/>
              <a:gdLst>
                <a:gd name="txL" fmla="*/ 0 w 58"/>
                <a:gd name="txT" fmla="*/ 0 h 55"/>
                <a:gd name="txR" fmla="*/ 58 w 58"/>
                <a:gd name="txB" fmla="*/ 55 h 55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8" h="55">
                  <a:moveTo>
                    <a:pt x="0" y="31"/>
                  </a:moveTo>
                  <a:lnTo>
                    <a:pt x="40" y="55"/>
                  </a:lnTo>
                  <a:lnTo>
                    <a:pt x="58" y="23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2" name="Freeform 271"/>
            <p:cNvSpPr/>
            <p:nvPr/>
          </p:nvSpPr>
          <p:spPr>
            <a:xfrm>
              <a:off x="2971800" y="20843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3" h="43">
                  <a:moveTo>
                    <a:pt x="0" y="35"/>
                  </a:moveTo>
                  <a:lnTo>
                    <a:pt x="48" y="43"/>
                  </a:lnTo>
                  <a:lnTo>
                    <a:pt x="53" y="8"/>
                  </a:lnTo>
                  <a:lnTo>
                    <a:pt x="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3" name="Freeform 272"/>
            <p:cNvSpPr/>
            <p:nvPr/>
          </p:nvSpPr>
          <p:spPr>
            <a:xfrm>
              <a:off x="2971800" y="20843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3" h="43">
                  <a:moveTo>
                    <a:pt x="0" y="35"/>
                  </a:moveTo>
                  <a:lnTo>
                    <a:pt x="48" y="43"/>
                  </a:lnTo>
                  <a:lnTo>
                    <a:pt x="53" y="8"/>
                  </a:lnTo>
                  <a:lnTo>
                    <a:pt x="7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4" name="Freeform 273"/>
            <p:cNvSpPr>
              <a:spLocks noEditPoints="1"/>
            </p:cNvSpPr>
            <p:nvPr/>
          </p:nvSpPr>
          <p:spPr>
            <a:xfrm>
              <a:off x="3168650" y="2119312"/>
              <a:ext cx="433388" cy="130175"/>
            </a:xfrm>
            <a:custGeom>
              <a:avLst/>
              <a:gdLst>
                <a:gd name="txL" fmla="*/ 0 w 273"/>
                <a:gd name="txT" fmla="*/ 0 h 82"/>
                <a:gd name="txR" fmla="*/ 273 w 273"/>
                <a:gd name="txB" fmla="*/ 82 h 82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73" h="82">
                  <a:moveTo>
                    <a:pt x="172" y="65"/>
                  </a:moveTo>
                  <a:lnTo>
                    <a:pt x="266" y="82"/>
                  </a:lnTo>
                  <a:lnTo>
                    <a:pt x="273" y="47"/>
                  </a:lnTo>
                  <a:lnTo>
                    <a:pt x="178" y="30"/>
                  </a:lnTo>
                  <a:lnTo>
                    <a:pt x="172" y="65"/>
                  </a:lnTo>
                  <a:close/>
                  <a:moveTo>
                    <a:pt x="0" y="35"/>
                  </a:moveTo>
                  <a:lnTo>
                    <a:pt x="95" y="51"/>
                  </a:lnTo>
                  <a:lnTo>
                    <a:pt x="102" y="17"/>
                  </a:lnTo>
                  <a:lnTo>
                    <a:pt x="6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5" name="Freeform 274"/>
            <p:cNvSpPr/>
            <p:nvPr/>
          </p:nvSpPr>
          <p:spPr>
            <a:xfrm>
              <a:off x="3714750" y="2214562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3" h="43">
                  <a:moveTo>
                    <a:pt x="0" y="35"/>
                  </a:moveTo>
                  <a:lnTo>
                    <a:pt x="46" y="43"/>
                  </a:lnTo>
                  <a:lnTo>
                    <a:pt x="53" y="8"/>
                  </a:lnTo>
                  <a:lnTo>
                    <a:pt x="6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6" name="Freeform 275"/>
            <p:cNvSpPr/>
            <p:nvPr/>
          </p:nvSpPr>
          <p:spPr>
            <a:xfrm>
              <a:off x="3714750" y="2214562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3" h="43">
                  <a:moveTo>
                    <a:pt x="0" y="35"/>
                  </a:moveTo>
                  <a:lnTo>
                    <a:pt x="46" y="43"/>
                  </a:lnTo>
                  <a:lnTo>
                    <a:pt x="53" y="8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7" name="Freeform 276"/>
            <p:cNvSpPr/>
            <p:nvPr/>
          </p:nvSpPr>
          <p:spPr>
            <a:xfrm>
              <a:off x="2974975" y="16906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6" y="43"/>
                  </a:moveTo>
                  <a:lnTo>
                    <a:pt x="53" y="35"/>
                  </a:lnTo>
                  <a:lnTo>
                    <a:pt x="47" y="0"/>
                  </a:lnTo>
                  <a:lnTo>
                    <a:pt x="0" y="8"/>
                  </a:lnTo>
                  <a:lnTo>
                    <a:pt x="6" y="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8" name="Freeform 277"/>
            <p:cNvSpPr/>
            <p:nvPr/>
          </p:nvSpPr>
          <p:spPr>
            <a:xfrm>
              <a:off x="2974975" y="16906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3" h="43">
                  <a:moveTo>
                    <a:pt x="6" y="43"/>
                  </a:moveTo>
                  <a:lnTo>
                    <a:pt x="53" y="35"/>
                  </a:lnTo>
                  <a:lnTo>
                    <a:pt x="47" y="0"/>
                  </a:lnTo>
                  <a:lnTo>
                    <a:pt x="0" y="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9" name="Freeform 278"/>
            <p:cNvSpPr>
              <a:spLocks noEditPoints="1"/>
            </p:cNvSpPr>
            <p:nvPr/>
          </p:nvSpPr>
          <p:spPr>
            <a:xfrm>
              <a:off x="3170238" y="1593850"/>
              <a:ext cx="433388" cy="131762"/>
            </a:xfrm>
            <a:custGeom>
              <a:avLst/>
              <a:gdLst>
                <a:gd name="txL" fmla="*/ 0 w 273"/>
                <a:gd name="txT" fmla="*/ 0 h 83"/>
                <a:gd name="txR" fmla="*/ 273 w 273"/>
                <a:gd name="txB" fmla="*/ 83 h 8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73" h="83">
                  <a:moveTo>
                    <a:pt x="178" y="52"/>
                  </a:moveTo>
                  <a:lnTo>
                    <a:pt x="273" y="35"/>
                  </a:lnTo>
                  <a:lnTo>
                    <a:pt x="267" y="0"/>
                  </a:lnTo>
                  <a:lnTo>
                    <a:pt x="172" y="17"/>
                  </a:lnTo>
                  <a:lnTo>
                    <a:pt x="178" y="52"/>
                  </a:lnTo>
                  <a:close/>
                  <a:moveTo>
                    <a:pt x="7" y="83"/>
                  </a:moveTo>
                  <a:lnTo>
                    <a:pt x="102" y="66"/>
                  </a:lnTo>
                  <a:lnTo>
                    <a:pt x="95" y="31"/>
                  </a:lnTo>
                  <a:lnTo>
                    <a:pt x="0" y="48"/>
                  </a:lnTo>
                  <a:lnTo>
                    <a:pt x="7" y="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0" name="Freeform 279"/>
            <p:cNvSpPr/>
            <p:nvPr/>
          </p:nvSpPr>
          <p:spPr>
            <a:xfrm>
              <a:off x="3716338" y="1560512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6" y="43"/>
                  </a:moveTo>
                  <a:lnTo>
                    <a:pt x="53" y="35"/>
                  </a:lnTo>
                  <a:lnTo>
                    <a:pt x="46" y="0"/>
                  </a:lnTo>
                  <a:lnTo>
                    <a:pt x="0" y="8"/>
                  </a:lnTo>
                  <a:lnTo>
                    <a:pt x="6" y="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1" name="Freeform 280"/>
            <p:cNvSpPr/>
            <p:nvPr/>
          </p:nvSpPr>
          <p:spPr>
            <a:xfrm>
              <a:off x="3716338" y="1560512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3" h="43">
                  <a:moveTo>
                    <a:pt x="6" y="43"/>
                  </a:moveTo>
                  <a:lnTo>
                    <a:pt x="53" y="35"/>
                  </a:lnTo>
                  <a:lnTo>
                    <a:pt x="46" y="0"/>
                  </a:lnTo>
                  <a:lnTo>
                    <a:pt x="0" y="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2" name="Freeform 281"/>
            <p:cNvSpPr/>
            <p:nvPr/>
          </p:nvSpPr>
          <p:spPr>
            <a:xfrm>
              <a:off x="2838450" y="1311275"/>
              <a:ext cx="92075" cy="85725"/>
            </a:xfrm>
            <a:custGeom>
              <a:avLst/>
              <a:gdLst>
                <a:gd name="txL" fmla="*/ 0 w 58"/>
                <a:gd name="txT" fmla="*/ 0 h 54"/>
                <a:gd name="txR" fmla="*/ 58 w 58"/>
                <a:gd name="txB" fmla="*/ 54 h 5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4">
                  <a:moveTo>
                    <a:pt x="18" y="54"/>
                  </a:moveTo>
                  <a:lnTo>
                    <a:pt x="58" y="31"/>
                  </a:lnTo>
                  <a:lnTo>
                    <a:pt x="40" y="0"/>
                  </a:lnTo>
                  <a:lnTo>
                    <a:pt x="0" y="24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3" name="Freeform 282"/>
            <p:cNvSpPr/>
            <p:nvPr/>
          </p:nvSpPr>
          <p:spPr>
            <a:xfrm>
              <a:off x="2838450" y="1311275"/>
              <a:ext cx="92075" cy="85725"/>
            </a:xfrm>
            <a:custGeom>
              <a:avLst/>
              <a:gdLst>
                <a:gd name="txL" fmla="*/ 0 w 58"/>
                <a:gd name="txT" fmla="*/ 0 h 54"/>
                <a:gd name="txR" fmla="*/ 58 w 58"/>
                <a:gd name="txB" fmla="*/ 54 h 5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8" h="54">
                  <a:moveTo>
                    <a:pt x="18" y="54"/>
                  </a:moveTo>
                  <a:lnTo>
                    <a:pt x="58" y="31"/>
                  </a:lnTo>
                  <a:lnTo>
                    <a:pt x="40" y="0"/>
                  </a:lnTo>
                  <a:lnTo>
                    <a:pt x="0" y="2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4" name="Freeform 283"/>
            <p:cNvSpPr>
              <a:spLocks noEditPoints="1"/>
            </p:cNvSpPr>
            <p:nvPr/>
          </p:nvSpPr>
          <p:spPr>
            <a:xfrm>
              <a:off x="3009900" y="1033462"/>
              <a:ext cx="400050" cy="265112"/>
            </a:xfrm>
            <a:custGeom>
              <a:avLst/>
              <a:gdLst>
                <a:gd name="txL" fmla="*/ 0 w 252"/>
                <a:gd name="txT" fmla="*/ 0 h 167"/>
                <a:gd name="txR" fmla="*/ 252 w 252"/>
                <a:gd name="txB" fmla="*/ 167 h 16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52" h="167">
                  <a:moveTo>
                    <a:pt x="169" y="79"/>
                  </a:moveTo>
                  <a:lnTo>
                    <a:pt x="252" y="32"/>
                  </a:lnTo>
                  <a:lnTo>
                    <a:pt x="234" y="0"/>
                  </a:lnTo>
                  <a:lnTo>
                    <a:pt x="151" y="49"/>
                  </a:lnTo>
                  <a:lnTo>
                    <a:pt x="169" y="79"/>
                  </a:lnTo>
                  <a:close/>
                  <a:moveTo>
                    <a:pt x="18" y="167"/>
                  </a:moveTo>
                  <a:lnTo>
                    <a:pt x="101" y="119"/>
                  </a:lnTo>
                  <a:lnTo>
                    <a:pt x="83" y="87"/>
                  </a:lnTo>
                  <a:lnTo>
                    <a:pt x="0" y="136"/>
                  </a:lnTo>
                  <a:lnTo>
                    <a:pt x="18" y="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5" name="Freeform 284"/>
            <p:cNvSpPr/>
            <p:nvPr/>
          </p:nvSpPr>
          <p:spPr>
            <a:xfrm>
              <a:off x="3489325" y="933450"/>
              <a:ext cx="93663" cy="88900"/>
            </a:xfrm>
            <a:custGeom>
              <a:avLst/>
              <a:gdLst>
                <a:gd name="txL" fmla="*/ 0 w 59"/>
                <a:gd name="txT" fmla="*/ 0 h 56"/>
                <a:gd name="txR" fmla="*/ 59 w 59"/>
                <a:gd name="txB" fmla="*/ 56 h 5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9" h="56">
                  <a:moveTo>
                    <a:pt x="18" y="56"/>
                  </a:moveTo>
                  <a:lnTo>
                    <a:pt x="59" y="32"/>
                  </a:lnTo>
                  <a:lnTo>
                    <a:pt x="41" y="0"/>
                  </a:lnTo>
                  <a:lnTo>
                    <a:pt x="0" y="24"/>
                  </a:lnTo>
                  <a:lnTo>
                    <a:pt x="18" y="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6" name="Freeform 285"/>
            <p:cNvSpPr/>
            <p:nvPr/>
          </p:nvSpPr>
          <p:spPr>
            <a:xfrm>
              <a:off x="3489325" y="933450"/>
              <a:ext cx="93663" cy="88900"/>
            </a:xfrm>
            <a:custGeom>
              <a:avLst/>
              <a:gdLst>
                <a:gd name="txL" fmla="*/ 0 w 59"/>
                <a:gd name="txT" fmla="*/ 0 h 56"/>
                <a:gd name="txR" fmla="*/ 59 w 59"/>
                <a:gd name="txB" fmla="*/ 56 h 5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9" h="56">
                  <a:moveTo>
                    <a:pt x="18" y="56"/>
                  </a:moveTo>
                  <a:lnTo>
                    <a:pt x="59" y="32"/>
                  </a:lnTo>
                  <a:lnTo>
                    <a:pt x="41" y="0"/>
                  </a:lnTo>
                  <a:lnTo>
                    <a:pt x="0" y="2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7" name="Freeform 286"/>
            <p:cNvSpPr/>
            <p:nvPr/>
          </p:nvSpPr>
          <p:spPr>
            <a:xfrm>
              <a:off x="2587625" y="1003300"/>
              <a:ext cx="90488" cy="95250"/>
            </a:xfrm>
            <a:custGeom>
              <a:avLst/>
              <a:gdLst>
                <a:gd name="txL" fmla="*/ 0 w 57"/>
                <a:gd name="txT" fmla="*/ 0 h 60"/>
                <a:gd name="txR" fmla="*/ 57 w 57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7" h="60">
                  <a:moveTo>
                    <a:pt x="27" y="60"/>
                  </a:moveTo>
                  <a:lnTo>
                    <a:pt x="57" y="24"/>
                  </a:lnTo>
                  <a:lnTo>
                    <a:pt x="30" y="0"/>
                  </a:lnTo>
                  <a:lnTo>
                    <a:pt x="0" y="37"/>
                  </a:lnTo>
                  <a:lnTo>
                    <a:pt x="27" y="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8" name="Freeform 287"/>
            <p:cNvSpPr/>
            <p:nvPr/>
          </p:nvSpPr>
          <p:spPr>
            <a:xfrm>
              <a:off x="2587625" y="1003300"/>
              <a:ext cx="90488" cy="95250"/>
            </a:xfrm>
            <a:custGeom>
              <a:avLst/>
              <a:gdLst>
                <a:gd name="txL" fmla="*/ 0 w 57"/>
                <a:gd name="txT" fmla="*/ 0 h 60"/>
                <a:gd name="txR" fmla="*/ 57 w 57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7" h="60">
                  <a:moveTo>
                    <a:pt x="27" y="60"/>
                  </a:moveTo>
                  <a:lnTo>
                    <a:pt x="57" y="24"/>
                  </a:lnTo>
                  <a:lnTo>
                    <a:pt x="30" y="0"/>
                  </a:lnTo>
                  <a:lnTo>
                    <a:pt x="0" y="37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9" name="Freeform 288"/>
            <p:cNvSpPr>
              <a:spLocks noEditPoints="1"/>
            </p:cNvSpPr>
            <p:nvPr/>
          </p:nvSpPr>
          <p:spPr>
            <a:xfrm>
              <a:off x="2714625" y="579437"/>
              <a:ext cx="320675" cy="366712"/>
            </a:xfrm>
            <a:custGeom>
              <a:avLst/>
              <a:gdLst>
                <a:gd name="txL" fmla="*/ 0 w 202"/>
                <a:gd name="txT" fmla="*/ 0 h 231"/>
                <a:gd name="txR" fmla="*/ 202 w 202"/>
                <a:gd name="txB" fmla="*/ 231 h 231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02" h="231">
                  <a:moveTo>
                    <a:pt x="140" y="97"/>
                  </a:moveTo>
                  <a:lnTo>
                    <a:pt x="202" y="24"/>
                  </a:lnTo>
                  <a:lnTo>
                    <a:pt x="175" y="0"/>
                  </a:lnTo>
                  <a:lnTo>
                    <a:pt x="113" y="75"/>
                  </a:lnTo>
                  <a:lnTo>
                    <a:pt x="140" y="97"/>
                  </a:lnTo>
                  <a:close/>
                  <a:moveTo>
                    <a:pt x="28" y="231"/>
                  </a:moveTo>
                  <a:lnTo>
                    <a:pt x="90" y="158"/>
                  </a:lnTo>
                  <a:lnTo>
                    <a:pt x="62" y="134"/>
                  </a:lnTo>
                  <a:lnTo>
                    <a:pt x="0" y="208"/>
                  </a:lnTo>
                  <a:lnTo>
                    <a:pt x="28" y="2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0" name="Freeform 289"/>
            <p:cNvSpPr/>
            <p:nvPr/>
          </p:nvSpPr>
          <p:spPr>
            <a:xfrm>
              <a:off x="3070225" y="427037"/>
              <a:ext cx="93663" cy="95250"/>
            </a:xfrm>
            <a:custGeom>
              <a:avLst/>
              <a:gdLst>
                <a:gd name="txL" fmla="*/ 0 w 59"/>
                <a:gd name="txT" fmla="*/ 0 h 60"/>
                <a:gd name="txR" fmla="*/ 59 w 59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9" h="60">
                  <a:moveTo>
                    <a:pt x="28" y="60"/>
                  </a:moveTo>
                  <a:lnTo>
                    <a:pt x="59" y="24"/>
                  </a:lnTo>
                  <a:lnTo>
                    <a:pt x="31" y="0"/>
                  </a:lnTo>
                  <a:lnTo>
                    <a:pt x="0" y="36"/>
                  </a:lnTo>
                  <a:lnTo>
                    <a:pt x="28" y="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1" name="Freeform 290"/>
            <p:cNvSpPr/>
            <p:nvPr/>
          </p:nvSpPr>
          <p:spPr>
            <a:xfrm>
              <a:off x="3070225" y="427037"/>
              <a:ext cx="93663" cy="95250"/>
            </a:xfrm>
            <a:custGeom>
              <a:avLst/>
              <a:gdLst>
                <a:gd name="txL" fmla="*/ 0 w 59"/>
                <a:gd name="txT" fmla="*/ 0 h 60"/>
                <a:gd name="txR" fmla="*/ 59 w 59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9" h="60">
                  <a:moveTo>
                    <a:pt x="28" y="60"/>
                  </a:moveTo>
                  <a:lnTo>
                    <a:pt x="59" y="24"/>
                  </a:lnTo>
                  <a:lnTo>
                    <a:pt x="31" y="0"/>
                  </a:lnTo>
                  <a:lnTo>
                    <a:pt x="0" y="36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2" name="Freeform 291"/>
            <p:cNvSpPr/>
            <p:nvPr/>
          </p:nvSpPr>
          <p:spPr>
            <a:xfrm>
              <a:off x="2254250" y="808037"/>
              <a:ext cx="79375" cy="90487"/>
            </a:xfrm>
            <a:custGeom>
              <a:avLst/>
              <a:gdLst>
                <a:gd name="txL" fmla="*/ 0 w 50"/>
                <a:gd name="txT" fmla="*/ 0 h 57"/>
                <a:gd name="txR" fmla="*/ 50 w 50"/>
                <a:gd name="txB" fmla="*/ 57 h 5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7">
                  <a:moveTo>
                    <a:pt x="34" y="57"/>
                  </a:moveTo>
                  <a:lnTo>
                    <a:pt x="50" y="13"/>
                  </a:lnTo>
                  <a:lnTo>
                    <a:pt x="16" y="0"/>
                  </a:lnTo>
                  <a:lnTo>
                    <a:pt x="0" y="44"/>
                  </a:lnTo>
                  <a:lnTo>
                    <a:pt x="34" y="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3" name="Freeform 292"/>
            <p:cNvSpPr/>
            <p:nvPr/>
          </p:nvSpPr>
          <p:spPr>
            <a:xfrm>
              <a:off x="2254250" y="808037"/>
              <a:ext cx="79375" cy="90487"/>
            </a:xfrm>
            <a:custGeom>
              <a:avLst/>
              <a:gdLst>
                <a:gd name="txL" fmla="*/ 0 w 50"/>
                <a:gd name="txT" fmla="*/ 0 h 57"/>
                <a:gd name="txR" fmla="*/ 50 w 50"/>
                <a:gd name="txB" fmla="*/ 57 h 5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0" h="57">
                  <a:moveTo>
                    <a:pt x="34" y="57"/>
                  </a:moveTo>
                  <a:lnTo>
                    <a:pt x="50" y="13"/>
                  </a:lnTo>
                  <a:lnTo>
                    <a:pt x="16" y="0"/>
                  </a:lnTo>
                  <a:lnTo>
                    <a:pt x="0" y="4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4" name="Freeform 293"/>
            <p:cNvSpPr>
              <a:spLocks noEditPoints="1"/>
            </p:cNvSpPr>
            <p:nvPr/>
          </p:nvSpPr>
          <p:spPr>
            <a:xfrm>
              <a:off x="2322513" y="287337"/>
              <a:ext cx="200025" cy="425450"/>
            </a:xfrm>
            <a:custGeom>
              <a:avLst/>
              <a:gdLst>
                <a:gd name="txL" fmla="*/ 0 w 126"/>
                <a:gd name="txT" fmla="*/ 0 h 268"/>
                <a:gd name="txR" fmla="*/ 126 w 126"/>
                <a:gd name="txB" fmla="*/ 268 h 268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26" h="268">
                  <a:moveTo>
                    <a:pt x="94" y="103"/>
                  </a:moveTo>
                  <a:lnTo>
                    <a:pt x="126" y="13"/>
                  </a:lnTo>
                  <a:lnTo>
                    <a:pt x="93" y="0"/>
                  </a:lnTo>
                  <a:lnTo>
                    <a:pt x="60" y="91"/>
                  </a:lnTo>
                  <a:lnTo>
                    <a:pt x="94" y="103"/>
                  </a:lnTo>
                  <a:close/>
                  <a:moveTo>
                    <a:pt x="34" y="268"/>
                  </a:moveTo>
                  <a:lnTo>
                    <a:pt x="67" y="176"/>
                  </a:lnTo>
                  <a:lnTo>
                    <a:pt x="33" y="164"/>
                  </a:lnTo>
                  <a:lnTo>
                    <a:pt x="0" y="255"/>
                  </a:lnTo>
                  <a:lnTo>
                    <a:pt x="34" y="2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5" name="Freeform 294"/>
            <p:cNvSpPr/>
            <p:nvPr/>
          </p:nvSpPr>
          <p:spPr>
            <a:xfrm>
              <a:off x="2509838" y="100012"/>
              <a:ext cx="80963" cy="90487"/>
            </a:xfrm>
            <a:custGeom>
              <a:avLst/>
              <a:gdLst>
                <a:gd name="txL" fmla="*/ 0 w 51"/>
                <a:gd name="txT" fmla="*/ 0 h 57"/>
                <a:gd name="txR" fmla="*/ 51 w 51"/>
                <a:gd name="txB" fmla="*/ 57 h 5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1" h="57">
                  <a:moveTo>
                    <a:pt x="35" y="57"/>
                  </a:moveTo>
                  <a:lnTo>
                    <a:pt x="51" y="12"/>
                  </a:lnTo>
                  <a:lnTo>
                    <a:pt x="17" y="0"/>
                  </a:lnTo>
                  <a:lnTo>
                    <a:pt x="0" y="45"/>
                  </a:lnTo>
                  <a:lnTo>
                    <a:pt x="35" y="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6" name="Freeform 295"/>
            <p:cNvSpPr/>
            <p:nvPr/>
          </p:nvSpPr>
          <p:spPr>
            <a:xfrm>
              <a:off x="2509838" y="100012"/>
              <a:ext cx="80963" cy="90487"/>
            </a:xfrm>
            <a:custGeom>
              <a:avLst/>
              <a:gdLst>
                <a:gd name="txL" fmla="*/ 0 w 51"/>
                <a:gd name="txT" fmla="*/ 0 h 57"/>
                <a:gd name="txR" fmla="*/ 51 w 51"/>
                <a:gd name="txB" fmla="*/ 57 h 5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1" h="57">
                  <a:moveTo>
                    <a:pt x="35" y="57"/>
                  </a:moveTo>
                  <a:lnTo>
                    <a:pt x="51" y="12"/>
                  </a:lnTo>
                  <a:lnTo>
                    <a:pt x="17" y="0"/>
                  </a:lnTo>
                  <a:lnTo>
                    <a:pt x="0" y="4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7" name="Freeform 296"/>
            <p:cNvSpPr/>
            <p:nvPr/>
          </p:nvSpPr>
          <p:spPr>
            <a:xfrm>
              <a:off x="2043113" y="939800"/>
              <a:ext cx="69850" cy="85725"/>
            </a:xfrm>
            <a:custGeom>
              <a:avLst/>
              <a:gdLst>
                <a:gd name="txL" fmla="*/ 0 w 44"/>
                <a:gd name="txT" fmla="*/ 0 h 54"/>
                <a:gd name="txR" fmla="*/ 44 w 44"/>
                <a:gd name="txB" fmla="*/ 54 h 5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4" h="54">
                  <a:moveTo>
                    <a:pt x="35" y="54"/>
                  </a:moveTo>
                  <a:lnTo>
                    <a:pt x="44" y="6"/>
                  </a:lnTo>
                  <a:lnTo>
                    <a:pt x="9" y="0"/>
                  </a:lnTo>
                  <a:lnTo>
                    <a:pt x="0" y="46"/>
                  </a:lnTo>
                  <a:lnTo>
                    <a:pt x="35" y="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8" name="Freeform 297"/>
            <p:cNvSpPr/>
            <p:nvPr/>
          </p:nvSpPr>
          <p:spPr>
            <a:xfrm>
              <a:off x="2043113" y="939800"/>
              <a:ext cx="69850" cy="85725"/>
            </a:xfrm>
            <a:custGeom>
              <a:avLst/>
              <a:gdLst>
                <a:gd name="txL" fmla="*/ 0 w 44"/>
                <a:gd name="txT" fmla="*/ 0 h 54"/>
                <a:gd name="txR" fmla="*/ 44 w 44"/>
                <a:gd name="txB" fmla="*/ 54 h 5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44" h="54">
                  <a:moveTo>
                    <a:pt x="35" y="54"/>
                  </a:moveTo>
                  <a:lnTo>
                    <a:pt x="44" y="6"/>
                  </a:lnTo>
                  <a:lnTo>
                    <a:pt x="9" y="0"/>
                  </a:lnTo>
                  <a:lnTo>
                    <a:pt x="0" y="46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9" name="Freeform 298"/>
            <p:cNvSpPr>
              <a:spLocks noEditPoints="1"/>
            </p:cNvSpPr>
            <p:nvPr/>
          </p:nvSpPr>
          <p:spPr>
            <a:xfrm>
              <a:off x="2076450" y="506412"/>
              <a:ext cx="120650" cy="347662"/>
            </a:xfrm>
            <a:custGeom>
              <a:avLst/>
              <a:gdLst>
                <a:gd name="txL" fmla="*/ 0 w 76"/>
                <a:gd name="txT" fmla="*/ 0 h 219"/>
                <a:gd name="txR" fmla="*/ 76 w 76"/>
                <a:gd name="txB" fmla="*/ 219 h 21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76" h="219">
                  <a:moveTo>
                    <a:pt x="62" y="82"/>
                  </a:moveTo>
                  <a:lnTo>
                    <a:pt x="76" y="7"/>
                  </a:lnTo>
                  <a:lnTo>
                    <a:pt x="40" y="0"/>
                  </a:lnTo>
                  <a:lnTo>
                    <a:pt x="27" y="75"/>
                  </a:lnTo>
                  <a:lnTo>
                    <a:pt x="62" y="82"/>
                  </a:lnTo>
                  <a:close/>
                  <a:moveTo>
                    <a:pt x="36" y="219"/>
                  </a:moveTo>
                  <a:lnTo>
                    <a:pt x="50" y="143"/>
                  </a:lnTo>
                  <a:lnTo>
                    <a:pt x="14" y="136"/>
                  </a:lnTo>
                  <a:lnTo>
                    <a:pt x="0" y="212"/>
                  </a:lnTo>
                  <a:lnTo>
                    <a:pt x="36" y="2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0" name="Freeform 299"/>
            <p:cNvSpPr/>
            <p:nvPr/>
          </p:nvSpPr>
          <p:spPr>
            <a:xfrm>
              <a:off x="2160588" y="334962"/>
              <a:ext cx="69850" cy="85725"/>
            </a:xfrm>
            <a:custGeom>
              <a:avLst/>
              <a:gdLst>
                <a:gd name="txL" fmla="*/ 0 w 44"/>
                <a:gd name="txT" fmla="*/ 0 h 54"/>
                <a:gd name="txR" fmla="*/ 44 w 44"/>
                <a:gd name="txB" fmla="*/ 54 h 5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4" h="54">
                  <a:moveTo>
                    <a:pt x="34" y="54"/>
                  </a:moveTo>
                  <a:lnTo>
                    <a:pt x="44" y="6"/>
                  </a:lnTo>
                  <a:lnTo>
                    <a:pt x="9" y="0"/>
                  </a:lnTo>
                  <a:lnTo>
                    <a:pt x="0" y="47"/>
                  </a:lnTo>
                  <a:lnTo>
                    <a:pt x="34" y="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1" name="Freeform 300"/>
            <p:cNvSpPr/>
            <p:nvPr/>
          </p:nvSpPr>
          <p:spPr>
            <a:xfrm>
              <a:off x="2160588" y="334962"/>
              <a:ext cx="69850" cy="85725"/>
            </a:xfrm>
            <a:custGeom>
              <a:avLst/>
              <a:gdLst>
                <a:gd name="txL" fmla="*/ 0 w 44"/>
                <a:gd name="txT" fmla="*/ 0 h 54"/>
                <a:gd name="txR" fmla="*/ 44 w 44"/>
                <a:gd name="txB" fmla="*/ 54 h 5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44" h="54">
                  <a:moveTo>
                    <a:pt x="34" y="54"/>
                  </a:moveTo>
                  <a:lnTo>
                    <a:pt x="44" y="6"/>
                  </a:lnTo>
                  <a:lnTo>
                    <a:pt x="9" y="0"/>
                  </a:lnTo>
                  <a:lnTo>
                    <a:pt x="0" y="47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2" name="Freeform 301"/>
            <p:cNvSpPr/>
            <p:nvPr/>
          </p:nvSpPr>
          <p:spPr>
            <a:xfrm>
              <a:off x="1712913" y="933450"/>
              <a:ext cx="68263" cy="82550"/>
            </a:xfrm>
            <a:custGeom>
              <a:avLst/>
              <a:gdLst>
                <a:gd name="txL" fmla="*/ 0 w 43"/>
                <a:gd name="txT" fmla="*/ 0 h 52"/>
                <a:gd name="txR" fmla="*/ 43 w 43"/>
                <a:gd name="txB" fmla="*/ 52 h 52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3" h="52">
                  <a:moveTo>
                    <a:pt x="43" y="47"/>
                  </a:moveTo>
                  <a:lnTo>
                    <a:pt x="35" y="0"/>
                  </a:lnTo>
                  <a:lnTo>
                    <a:pt x="0" y="6"/>
                  </a:lnTo>
                  <a:lnTo>
                    <a:pt x="8" y="52"/>
                  </a:lnTo>
                  <a:lnTo>
                    <a:pt x="43" y="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3" name="Freeform 302"/>
            <p:cNvSpPr/>
            <p:nvPr/>
          </p:nvSpPr>
          <p:spPr>
            <a:xfrm>
              <a:off x="1712913" y="933450"/>
              <a:ext cx="68263" cy="82550"/>
            </a:xfrm>
            <a:custGeom>
              <a:avLst/>
              <a:gdLst>
                <a:gd name="txL" fmla="*/ 0 w 43"/>
                <a:gd name="txT" fmla="*/ 0 h 52"/>
                <a:gd name="txR" fmla="*/ 43 w 43"/>
                <a:gd name="txB" fmla="*/ 52 h 52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3" h="52">
                  <a:moveTo>
                    <a:pt x="43" y="47"/>
                  </a:moveTo>
                  <a:lnTo>
                    <a:pt x="35" y="0"/>
                  </a:lnTo>
                  <a:lnTo>
                    <a:pt x="0" y="6"/>
                  </a:lnTo>
                  <a:lnTo>
                    <a:pt x="8" y="52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4" name="Freeform 303"/>
            <p:cNvSpPr>
              <a:spLocks noEditPoints="1"/>
            </p:cNvSpPr>
            <p:nvPr/>
          </p:nvSpPr>
          <p:spPr>
            <a:xfrm>
              <a:off x="1641475" y="496887"/>
              <a:ext cx="112713" cy="347662"/>
            </a:xfrm>
            <a:custGeom>
              <a:avLst/>
              <a:gdLst>
                <a:gd name="txL" fmla="*/ 0 w 71"/>
                <a:gd name="txT" fmla="*/ 0 h 219"/>
                <a:gd name="txR" fmla="*/ 71 w 71"/>
                <a:gd name="txB" fmla="*/ 219 h 219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71" h="219">
                  <a:moveTo>
                    <a:pt x="48" y="76"/>
                  </a:moveTo>
                  <a:lnTo>
                    <a:pt x="36" y="0"/>
                  </a:lnTo>
                  <a:lnTo>
                    <a:pt x="0" y="6"/>
                  </a:lnTo>
                  <a:lnTo>
                    <a:pt x="12" y="83"/>
                  </a:lnTo>
                  <a:lnTo>
                    <a:pt x="48" y="76"/>
                  </a:lnTo>
                  <a:close/>
                  <a:moveTo>
                    <a:pt x="71" y="213"/>
                  </a:moveTo>
                  <a:lnTo>
                    <a:pt x="58" y="138"/>
                  </a:lnTo>
                  <a:lnTo>
                    <a:pt x="22" y="143"/>
                  </a:lnTo>
                  <a:lnTo>
                    <a:pt x="35" y="219"/>
                  </a:lnTo>
                  <a:lnTo>
                    <a:pt x="71" y="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5" name="Freeform 304"/>
            <p:cNvSpPr/>
            <p:nvPr/>
          </p:nvSpPr>
          <p:spPr>
            <a:xfrm>
              <a:off x="1614488" y="325437"/>
              <a:ext cx="68263" cy="84137"/>
            </a:xfrm>
            <a:custGeom>
              <a:avLst/>
              <a:gdLst>
                <a:gd name="txL" fmla="*/ 0 w 43"/>
                <a:gd name="txT" fmla="*/ 0 h 53"/>
                <a:gd name="txR" fmla="*/ 43 w 43"/>
                <a:gd name="txB" fmla="*/ 53 h 5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3" h="53">
                  <a:moveTo>
                    <a:pt x="43" y="47"/>
                  </a:moveTo>
                  <a:lnTo>
                    <a:pt x="35" y="0"/>
                  </a:lnTo>
                  <a:lnTo>
                    <a:pt x="0" y="6"/>
                  </a:lnTo>
                  <a:lnTo>
                    <a:pt x="8" y="53"/>
                  </a:lnTo>
                  <a:lnTo>
                    <a:pt x="43" y="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" name="Freeform 305"/>
            <p:cNvSpPr/>
            <p:nvPr/>
          </p:nvSpPr>
          <p:spPr>
            <a:xfrm>
              <a:off x="1614488" y="325437"/>
              <a:ext cx="68263" cy="84137"/>
            </a:xfrm>
            <a:custGeom>
              <a:avLst/>
              <a:gdLst>
                <a:gd name="txL" fmla="*/ 0 w 43"/>
                <a:gd name="txT" fmla="*/ 0 h 53"/>
                <a:gd name="txR" fmla="*/ 43 w 43"/>
                <a:gd name="txB" fmla="*/ 53 h 5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3" h="53">
                  <a:moveTo>
                    <a:pt x="43" y="47"/>
                  </a:moveTo>
                  <a:lnTo>
                    <a:pt x="35" y="0"/>
                  </a:lnTo>
                  <a:lnTo>
                    <a:pt x="0" y="6"/>
                  </a:lnTo>
                  <a:lnTo>
                    <a:pt x="8" y="5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" name="Freeform 306"/>
            <p:cNvSpPr/>
            <p:nvPr/>
          </p:nvSpPr>
          <p:spPr>
            <a:xfrm>
              <a:off x="1389063" y="1036637"/>
              <a:ext cx="87313" cy="92075"/>
            </a:xfrm>
            <a:custGeom>
              <a:avLst/>
              <a:gdLst>
                <a:gd name="txL" fmla="*/ 0 w 55"/>
                <a:gd name="txT" fmla="*/ 0 h 58"/>
                <a:gd name="txR" fmla="*/ 55 w 55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58">
                  <a:moveTo>
                    <a:pt x="55" y="40"/>
                  </a:moveTo>
                  <a:lnTo>
                    <a:pt x="31" y="0"/>
                  </a:lnTo>
                  <a:lnTo>
                    <a:pt x="0" y="16"/>
                  </a:lnTo>
                  <a:lnTo>
                    <a:pt x="23" y="58"/>
                  </a:lnTo>
                  <a:lnTo>
                    <a:pt x="55" y="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" name="Freeform 307"/>
            <p:cNvSpPr/>
            <p:nvPr/>
          </p:nvSpPr>
          <p:spPr>
            <a:xfrm>
              <a:off x="1389063" y="1036637"/>
              <a:ext cx="87313" cy="92075"/>
            </a:xfrm>
            <a:custGeom>
              <a:avLst/>
              <a:gdLst>
                <a:gd name="txL" fmla="*/ 0 w 55"/>
                <a:gd name="txT" fmla="*/ 0 h 58"/>
                <a:gd name="txR" fmla="*/ 55 w 55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58">
                  <a:moveTo>
                    <a:pt x="55" y="40"/>
                  </a:moveTo>
                  <a:lnTo>
                    <a:pt x="31" y="0"/>
                  </a:lnTo>
                  <a:lnTo>
                    <a:pt x="0" y="16"/>
                  </a:lnTo>
                  <a:lnTo>
                    <a:pt x="23" y="5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" name="Freeform 308"/>
            <p:cNvSpPr>
              <a:spLocks noEditPoints="1"/>
            </p:cNvSpPr>
            <p:nvPr/>
          </p:nvSpPr>
          <p:spPr>
            <a:xfrm>
              <a:off x="1171575" y="649287"/>
              <a:ext cx="219075" cy="327025"/>
            </a:xfrm>
            <a:custGeom>
              <a:avLst/>
              <a:gdLst>
                <a:gd name="txL" fmla="*/ 0 w 138"/>
                <a:gd name="txT" fmla="*/ 0 h 206"/>
                <a:gd name="txR" fmla="*/ 138 w 138"/>
                <a:gd name="txB" fmla="*/ 206 h 206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38" h="206">
                  <a:moveTo>
                    <a:pt x="70" y="67"/>
                  </a:moveTo>
                  <a:lnTo>
                    <a:pt x="32" y="0"/>
                  </a:lnTo>
                  <a:lnTo>
                    <a:pt x="0" y="18"/>
                  </a:lnTo>
                  <a:lnTo>
                    <a:pt x="39" y="85"/>
                  </a:lnTo>
                  <a:lnTo>
                    <a:pt x="70" y="67"/>
                  </a:lnTo>
                  <a:close/>
                  <a:moveTo>
                    <a:pt x="138" y="188"/>
                  </a:moveTo>
                  <a:lnTo>
                    <a:pt x="101" y="122"/>
                  </a:lnTo>
                  <a:lnTo>
                    <a:pt x="69" y="139"/>
                  </a:lnTo>
                  <a:lnTo>
                    <a:pt x="106" y="206"/>
                  </a:lnTo>
                  <a:lnTo>
                    <a:pt x="138" y="1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0" name="Freeform 309"/>
            <p:cNvSpPr/>
            <p:nvPr/>
          </p:nvSpPr>
          <p:spPr>
            <a:xfrm>
              <a:off x="1087438" y="496887"/>
              <a:ext cx="87313" cy="93662"/>
            </a:xfrm>
            <a:custGeom>
              <a:avLst/>
              <a:gdLst>
                <a:gd name="txL" fmla="*/ 0 w 55"/>
                <a:gd name="txT" fmla="*/ 0 h 59"/>
                <a:gd name="txR" fmla="*/ 55 w 55"/>
                <a:gd name="txB" fmla="*/ 59 h 59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59">
                  <a:moveTo>
                    <a:pt x="55" y="42"/>
                  </a:moveTo>
                  <a:lnTo>
                    <a:pt x="32" y="0"/>
                  </a:lnTo>
                  <a:lnTo>
                    <a:pt x="0" y="18"/>
                  </a:lnTo>
                  <a:lnTo>
                    <a:pt x="23" y="59"/>
                  </a:lnTo>
                  <a:lnTo>
                    <a:pt x="55" y="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1" name="Freeform 310"/>
            <p:cNvSpPr/>
            <p:nvPr/>
          </p:nvSpPr>
          <p:spPr>
            <a:xfrm>
              <a:off x="1087438" y="496887"/>
              <a:ext cx="87313" cy="93662"/>
            </a:xfrm>
            <a:custGeom>
              <a:avLst/>
              <a:gdLst>
                <a:gd name="txL" fmla="*/ 0 w 55"/>
                <a:gd name="txT" fmla="*/ 0 h 59"/>
                <a:gd name="txR" fmla="*/ 55 w 55"/>
                <a:gd name="txB" fmla="*/ 59 h 59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59">
                  <a:moveTo>
                    <a:pt x="55" y="42"/>
                  </a:moveTo>
                  <a:lnTo>
                    <a:pt x="32" y="0"/>
                  </a:lnTo>
                  <a:lnTo>
                    <a:pt x="0" y="18"/>
                  </a:lnTo>
                  <a:lnTo>
                    <a:pt x="23" y="5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2" name="Freeform 311"/>
            <p:cNvSpPr/>
            <p:nvPr/>
          </p:nvSpPr>
          <p:spPr>
            <a:xfrm>
              <a:off x="1125538" y="1243012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8">
                  <a:moveTo>
                    <a:pt x="60" y="31"/>
                  </a:moveTo>
                  <a:lnTo>
                    <a:pt x="24" y="0"/>
                  </a:lnTo>
                  <a:lnTo>
                    <a:pt x="0" y="27"/>
                  </a:lnTo>
                  <a:lnTo>
                    <a:pt x="36" y="58"/>
                  </a:lnTo>
                  <a:lnTo>
                    <a:pt x="60" y="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3" name="Freeform 312"/>
            <p:cNvSpPr/>
            <p:nvPr/>
          </p:nvSpPr>
          <p:spPr>
            <a:xfrm>
              <a:off x="1125538" y="1243012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8">
                  <a:moveTo>
                    <a:pt x="60" y="31"/>
                  </a:moveTo>
                  <a:lnTo>
                    <a:pt x="24" y="0"/>
                  </a:lnTo>
                  <a:lnTo>
                    <a:pt x="0" y="27"/>
                  </a:lnTo>
                  <a:lnTo>
                    <a:pt x="36" y="5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4" name="Freeform 313"/>
            <p:cNvSpPr>
              <a:spLocks noEditPoints="1"/>
            </p:cNvSpPr>
            <p:nvPr/>
          </p:nvSpPr>
          <p:spPr>
            <a:xfrm>
              <a:off x="790575" y="954087"/>
              <a:ext cx="296863" cy="268287"/>
            </a:xfrm>
            <a:custGeom>
              <a:avLst/>
              <a:gdLst>
                <a:gd name="txL" fmla="*/ 0 w 187"/>
                <a:gd name="txT" fmla="*/ 0 h 169"/>
                <a:gd name="txR" fmla="*/ 187 w 187"/>
                <a:gd name="txB" fmla="*/ 169 h 169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7" h="169">
                  <a:moveTo>
                    <a:pt x="82" y="50"/>
                  </a:moveTo>
                  <a:lnTo>
                    <a:pt x="24" y="0"/>
                  </a:lnTo>
                  <a:lnTo>
                    <a:pt x="0" y="27"/>
                  </a:lnTo>
                  <a:lnTo>
                    <a:pt x="59" y="78"/>
                  </a:lnTo>
                  <a:lnTo>
                    <a:pt x="82" y="50"/>
                  </a:lnTo>
                  <a:close/>
                  <a:moveTo>
                    <a:pt x="187" y="141"/>
                  </a:moveTo>
                  <a:lnTo>
                    <a:pt x="129" y="91"/>
                  </a:lnTo>
                  <a:lnTo>
                    <a:pt x="106" y="118"/>
                  </a:lnTo>
                  <a:lnTo>
                    <a:pt x="164" y="169"/>
                  </a:lnTo>
                  <a:lnTo>
                    <a:pt x="187" y="1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5" name="Freeform 314"/>
            <p:cNvSpPr/>
            <p:nvPr/>
          </p:nvSpPr>
          <p:spPr>
            <a:xfrm>
              <a:off x="658813" y="839787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8">
                  <a:moveTo>
                    <a:pt x="60" y="31"/>
                  </a:moveTo>
                  <a:lnTo>
                    <a:pt x="24" y="0"/>
                  </a:lnTo>
                  <a:lnTo>
                    <a:pt x="0" y="28"/>
                  </a:lnTo>
                  <a:lnTo>
                    <a:pt x="36" y="58"/>
                  </a:lnTo>
                  <a:lnTo>
                    <a:pt x="60" y="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6" name="Freeform 315"/>
            <p:cNvSpPr/>
            <p:nvPr/>
          </p:nvSpPr>
          <p:spPr>
            <a:xfrm>
              <a:off x="658813" y="839787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8">
                  <a:moveTo>
                    <a:pt x="60" y="31"/>
                  </a:moveTo>
                  <a:lnTo>
                    <a:pt x="24" y="0"/>
                  </a:lnTo>
                  <a:lnTo>
                    <a:pt x="0" y="28"/>
                  </a:lnTo>
                  <a:lnTo>
                    <a:pt x="36" y="5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7" name="Freeform 316"/>
            <p:cNvSpPr/>
            <p:nvPr/>
          </p:nvSpPr>
          <p:spPr>
            <a:xfrm>
              <a:off x="955675" y="1531937"/>
              <a:ext cx="92075" cy="80962"/>
            </a:xfrm>
            <a:custGeom>
              <a:avLst/>
              <a:gdLst>
                <a:gd name="txL" fmla="*/ 0 w 58"/>
                <a:gd name="txT" fmla="*/ 0 h 51"/>
                <a:gd name="txR" fmla="*/ 58 w 58"/>
                <a:gd name="txB" fmla="*/ 51 h 51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1">
                  <a:moveTo>
                    <a:pt x="58" y="17"/>
                  </a:moveTo>
                  <a:lnTo>
                    <a:pt x="14" y="0"/>
                  </a:lnTo>
                  <a:lnTo>
                    <a:pt x="0" y="34"/>
                  </a:lnTo>
                  <a:lnTo>
                    <a:pt x="45" y="51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8" name="Freeform 317"/>
            <p:cNvSpPr/>
            <p:nvPr/>
          </p:nvSpPr>
          <p:spPr>
            <a:xfrm>
              <a:off x="955675" y="1531937"/>
              <a:ext cx="92075" cy="80962"/>
            </a:xfrm>
            <a:custGeom>
              <a:avLst/>
              <a:gdLst>
                <a:gd name="txL" fmla="*/ 0 w 58"/>
                <a:gd name="txT" fmla="*/ 0 h 51"/>
                <a:gd name="txR" fmla="*/ 58 w 58"/>
                <a:gd name="txB" fmla="*/ 51 h 51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1">
                  <a:moveTo>
                    <a:pt x="58" y="17"/>
                  </a:moveTo>
                  <a:lnTo>
                    <a:pt x="14" y="0"/>
                  </a:lnTo>
                  <a:lnTo>
                    <a:pt x="0" y="34"/>
                  </a:lnTo>
                  <a:lnTo>
                    <a:pt x="45" y="51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9" name="Freeform 318"/>
            <p:cNvSpPr>
              <a:spLocks noEditPoints="1"/>
            </p:cNvSpPr>
            <p:nvPr/>
          </p:nvSpPr>
          <p:spPr>
            <a:xfrm>
              <a:off x="541338" y="1374775"/>
              <a:ext cx="342900" cy="174625"/>
            </a:xfrm>
            <a:custGeom>
              <a:avLst/>
              <a:gdLst>
                <a:gd name="txL" fmla="*/ 0 w 216"/>
                <a:gd name="txT" fmla="*/ 0 h 110"/>
                <a:gd name="txR" fmla="*/ 216 w 216"/>
                <a:gd name="txB" fmla="*/ 110 h 11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16" h="110">
                  <a:moveTo>
                    <a:pt x="85" y="27"/>
                  </a:moveTo>
                  <a:lnTo>
                    <a:pt x="13" y="0"/>
                  </a:lnTo>
                  <a:lnTo>
                    <a:pt x="0" y="33"/>
                  </a:lnTo>
                  <a:lnTo>
                    <a:pt x="73" y="61"/>
                  </a:lnTo>
                  <a:lnTo>
                    <a:pt x="85" y="27"/>
                  </a:lnTo>
                  <a:close/>
                  <a:moveTo>
                    <a:pt x="216" y="76"/>
                  </a:moveTo>
                  <a:lnTo>
                    <a:pt x="144" y="49"/>
                  </a:lnTo>
                  <a:lnTo>
                    <a:pt x="130" y="83"/>
                  </a:lnTo>
                  <a:lnTo>
                    <a:pt x="204" y="110"/>
                  </a:lnTo>
                  <a:lnTo>
                    <a:pt x="216" y="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0" name="Freeform 319"/>
            <p:cNvSpPr/>
            <p:nvPr/>
          </p:nvSpPr>
          <p:spPr>
            <a:xfrm>
              <a:off x="377825" y="1311275"/>
              <a:ext cx="92075" cy="80962"/>
            </a:xfrm>
            <a:custGeom>
              <a:avLst/>
              <a:gdLst>
                <a:gd name="txL" fmla="*/ 0 w 58"/>
                <a:gd name="txT" fmla="*/ 0 h 51"/>
                <a:gd name="txR" fmla="*/ 58 w 58"/>
                <a:gd name="txB" fmla="*/ 51 h 51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1">
                  <a:moveTo>
                    <a:pt x="58" y="17"/>
                  </a:moveTo>
                  <a:lnTo>
                    <a:pt x="14" y="0"/>
                  </a:lnTo>
                  <a:lnTo>
                    <a:pt x="0" y="34"/>
                  </a:lnTo>
                  <a:lnTo>
                    <a:pt x="45" y="51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1" name="Freeform 320"/>
            <p:cNvSpPr/>
            <p:nvPr/>
          </p:nvSpPr>
          <p:spPr>
            <a:xfrm>
              <a:off x="377825" y="1311275"/>
              <a:ext cx="92075" cy="80962"/>
            </a:xfrm>
            <a:custGeom>
              <a:avLst/>
              <a:gdLst>
                <a:gd name="txL" fmla="*/ 0 w 58"/>
                <a:gd name="txT" fmla="*/ 0 h 51"/>
                <a:gd name="txR" fmla="*/ 58 w 58"/>
                <a:gd name="txB" fmla="*/ 51 h 51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1">
                  <a:moveTo>
                    <a:pt x="58" y="17"/>
                  </a:moveTo>
                  <a:lnTo>
                    <a:pt x="14" y="0"/>
                  </a:lnTo>
                  <a:lnTo>
                    <a:pt x="0" y="34"/>
                  </a:lnTo>
                  <a:lnTo>
                    <a:pt x="45" y="51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2" name="Freeform 321"/>
            <p:cNvSpPr/>
            <p:nvPr/>
          </p:nvSpPr>
          <p:spPr>
            <a:xfrm>
              <a:off x="942975" y="2182812"/>
              <a:ext cx="90488" cy="79375"/>
            </a:xfrm>
            <a:custGeom>
              <a:avLst/>
              <a:gdLst>
                <a:gd name="txL" fmla="*/ 0 w 57"/>
                <a:gd name="txT" fmla="*/ 0 h 50"/>
                <a:gd name="txR" fmla="*/ 57 w 57"/>
                <a:gd name="txB" fmla="*/ 50 h 5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7" h="50">
                  <a:moveTo>
                    <a:pt x="45" y="0"/>
                  </a:moveTo>
                  <a:lnTo>
                    <a:pt x="0" y="16"/>
                  </a:lnTo>
                  <a:lnTo>
                    <a:pt x="13" y="50"/>
                  </a:lnTo>
                  <a:lnTo>
                    <a:pt x="57" y="3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3" name="Freeform 322"/>
            <p:cNvSpPr/>
            <p:nvPr/>
          </p:nvSpPr>
          <p:spPr>
            <a:xfrm>
              <a:off x="942975" y="2182812"/>
              <a:ext cx="90488" cy="79375"/>
            </a:xfrm>
            <a:custGeom>
              <a:avLst/>
              <a:gdLst>
                <a:gd name="txL" fmla="*/ 0 w 57"/>
                <a:gd name="txT" fmla="*/ 0 h 50"/>
                <a:gd name="txR" fmla="*/ 57 w 57"/>
                <a:gd name="txB" fmla="*/ 50 h 5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7" h="50">
                  <a:moveTo>
                    <a:pt x="45" y="0"/>
                  </a:moveTo>
                  <a:lnTo>
                    <a:pt x="0" y="16"/>
                  </a:lnTo>
                  <a:lnTo>
                    <a:pt x="13" y="50"/>
                  </a:lnTo>
                  <a:lnTo>
                    <a:pt x="57" y="3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4" name="Freeform 323"/>
            <p:cNvSpPr>
              <a:spLocks noEditPoints="1"/>
            </p:cNvSpPr>
            <p:nvPr/>
          </p:nvSpPr>
          <p:spPr>
            <a:xfrm>
              <a:off x="523875" y="2239962"/>
              <a:ext cx="344488" cy="166687"/>
            </a:xfrm>
            <a:custGeom>
              <a:avLst/>
              <a:gdLst>
                <a:gd name="txL" fmla="*/ 0 w 217"/>
                <a:gd name="txT" fmla="*/ 0 h 105"/>
                <a:gd name="txR" fmla="*/ 217 w 217"/>
                <a:gd name="txB" fmla="*/ 105 h 105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17" h="105">
                  <a:moveTo>
                    <a:pt x="73" y="45"/>
                  </a:moveTo>
                  <a:lnTo>
                    <a:pt x="0" y="71"/>
                  </a:lnTo>
                  <a:lnTo>
                    <a:pt x="12" y="105"/>
                  </a:lnTo>
                  <a:lnTo>
                    <a:pt x="85" y="80"/>
                  </a:lnTo>
                  <a:lnTo>
                    <a:pt x="73" y="45"/>
                  </a:lnTo>
                  <a:close/>
                  <a:moveTo>
                    <a:pt x="206" y="0"/>
                  </a:moveTo>
                  <a:lnTo>
                    <a:pt x="132" y="25"/>
                  </a:lnTo>
                  <a:lnTo>
                    <a:pt x="144" y="59"/>
                  </a:lnTo>
                  <a:lnTo>
                    <a:pt x="217" y="3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5" name="Freeform 324"/>
            <p:cNvSpPr/>
            <p:nvPr/>
          </p:nvSpPr>
          <p:spPr>
            <a:xfrm>
              <a:off x="358775" y="2386012"/>
              <a:ext cx="90488" cy="77787"/>
            </a:xfrm>
            <a:custGeom>
              <a:avLst/>
              <a:gdLst>
                <a:gd name="txL" fmla="*/ 0 w 57"/>
                <a:gd name="txT" fmla="*/ 0 h 49"/>
                <a:gd name="txR" fmla="*/ 57 w 57"/>
                <a:gd name="txB" fmla="*/ 49 h 49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7" h="49">
                  <a:moveTo>
                    <a:pt x="45" y="0"/>
                  </a:moveTo>
                  <a:lnTo>
                    <a:pt x="0" y="15"/>
                  </a:lnTo>
                  <a:lnTo>
                    <a:pt x="12" y="49"/>
                  </a:lnTo>
                  <a:lnTo>
                    <a:pt x="57" y="3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6" name="Freeform 325"/>
            <p:cNvSpPr/>
            <p:nvPr/>
          </p:nvSpPr>
          <p:spPr>
            <a:xfrm>
              <a:off x="358775" y="2386012"/>
              <a:ext cx="90488" cy="77787"/>
            </a:xfrm>
            <a:custGeom>
              <a:avLst/>
              <a:gdLst>
                <a:gd name="txL" fmla="*/ 0 w 57"/>
                <a:gd name="txT" fmla="*/ 0 h 49"/>
                <a:gd name="txR" fmla="*/ 57 w 57"/>
                <a:gd name="txB" fmla="*/ 49 h 49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7" h="49">
                  <a:moveTo>
                    <a:pt x="45" y="0"/>
                  </a:moveTo>
                  <a:lnTo>
                    <a:pt x="0" y="15"/>
                  </a:lnTo>
                  <a:lnTo>
                    <a:pt x="12" y="49"/>
                  </a:lnTo>
                  <a:lnTo>
                    <a:pt x="57" y="3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7" name="Freeform 326"/>
            <p:cNvSpPr/>
            <p:nvPr/>
          </p:nvSpPr>
          <p:spPr>
            <a:xfrm>
              <a:off x="1100138" y="2465387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60" h="58">
                  <a:moveTo>
                    <a:pt x="38" y="0"/>
                  </a:moveTo>
                  <a:lnTo>
                    <a:pt x="0" y="31"/>
                  </a:lnTo>
                  <a:lnTo>
                    <a:pt x="23" y="58"/>
                  </a:lnTo>
                  <a:lnTo>
                    <a:pt x="60" y="2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8" name="Freeform 327"/>
            <p:cNvSpPr/>
            <p:nvPr/>
          </p:nvSpPr>
          <p:spPr>
            <a:xfrm>
              <a:off x="1100138" y="2465387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8">
                  <a:moveTo>
                    <a:pt x="38" y="0"/>
                  </a:moveTo>
                  <a:lnTo>
                    <a:pt x="0" y="31"/>
                  </a:lnTo>
                  <a:lnTo>
                    <a:pt x="23" y="58"/>
                  </a:lnTo>
                  <a:lnTo>
                    <a:pt x="60" y="2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99" name="Freeform 328"/>
            <p:cNvSpPr>
              <a:spLocks noEditPoints="1"/>
            </p:cNvSpPr>
            <p:nvPr/>
          </p:nvSpPr>
          <p:spPr>
            <a:xfrm>
              <a:off x="757238" y="2574925"/>
              <a:ext cx="301625" cy="261937"/>
            </a:xfrm>
            <a:custGeom>
              <a:avLst/>
              <a:gdLst>
                <a:gd name="txL" fmla="*/ 0 w 190"/>
                <a:gd name="txT" fmla="*/ 0 h 165"/>
                <a:gd name="txR" fmla="*/ 190 w 190"/>
                <a:gd name="txB" fmla="*/ 165 h 165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0" h="165">
                  <a:moveTo>
                    <a:pt x="60" y="88"/>
                  </a:moveTo>
                  <a:lnTo>
                    <a:pt x="0" y="136"/>
                  </a:lnTo>
                  <a:lnTo>
                    <a:pt x="22" y="165"/>
                  </a:lnTo>
                  <a:lnTo>
                    <a:pt x="82" y="116"/>
                  </a:lnTo>
                  <a:lnTo>
                    <a:pt x="60" y="88"/>
                  </a:lnTo>
                  <a:close/>
                  <a:moveTo>
                    <a:pt x="168" y="0"/>
                  </a:moveTo>
                  <a:lnTo>
                    <a:pt x="108" y="50"/>
                  </a:lnTo>
                  <a:lnTo>
                    <a:pt x="131" y="77"/>
                  </a:lnTo>
                  <a:lnTo>
                    <a:pt x="190" y="2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00" name="Freeform 329"/>
            <p:cNvSpPr/>
            <p:nvPr/>
          </p:nvSpPr>
          <p:spPr>
            <a:xfrm>
              <a:off x="620713" y="2854325"/>
              <a:ext cx="95250" cy="93662"/>
            </a:xfrm>
            <a:custGeom>
              <a:avLst/>
              <a:gdLst>
                <a:gd name="txL" fmla="*/ 0 w 60"/>
                <a:gd name="txT" fmla="*/ 0 h 59"/>
                <a:gd name="txR" fmla="*/ 60 w 60"/>
                <a:gd name="txB" fmla="*/ 59 h 59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60" h="59">
                  <a:moveTo>
                    <a:pt x="37" y="0"/>
                  </a:moveTo>
                  <a:lnTo>
                    <a:pt x="0" y="30"/>
                  </a:lnTo>
                  <a:lnTo>
                    <a:pt x="23" y="59"/>
                  </a:lnTo>
                  <a:lnTo>
                    <a:pt x="60" y="2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01" name="Freeform 330"/>
            <p:cNvSpPr/>
            <p:nvPr/>
          </p:nvSpPr>
          <p:spPr>
            <a:xfrm>
              <a:off x="620713" y="2854325"/>
              <a:ext cx="95250" cy="93662"/>
            </a:xfrm>
            <a:custGeom>
              <a:avLst/>
              <a:gdLst>
                <a:gd name="txL" fmla="*/ 0 w 60"/>
                <a:gd name="txT" fmla="*/ 0 h 59"/>
                <a:gd name="txR" fmla="*/ 60 w 60"/>
                <a:gd name="txB" fmla="*/ 59 h 59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9">
                  <a:moveTo>
                    <a:pt x="37" y="0"/>
                  </a:moveTo>
                  <a:lnTo>
                    <a:pt x="0" y="30"/>
                  </a:lnTo>
                  <a:lnTo>
                    <a:pt x="23" y="59"/>
                  </a:lnTo>
                  <a:lnTo>
                    <a:pt x="60" y="2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02" name="Freeform 331"/>
            <p:cNvSpPr/>
            <p:nvPr/>
          </p:nvSpPr>
          <p:spPr>
            <a:xfrm>
              <a:off x="1354138" y="2682875"/>
              <a:ext cx="88900" cy="93662"/>
            </a:xfrm>
            <a:custGeom>
              <a:avLst/>
              <a:gdLst>
                <a:gd name="txL" fmla="*/ 0 w 56"/>
                <a:gd name="txT" fmla="*/ 0 h 59"/>
                <a:gd name="txR" fmla="*/ 56 w 56"/>
                <a:gd name="txB" fmla="*/ 59 h 59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6" h="59">
                  <a:moveTo>
                    <a:pt x="24" y="0"/>
                  </a:moveTo>
                  <a:lnTo>
                    <a:pt x="0" y="40"/>
                  </a:lnTo>
                  <a:lnTo>
                    <a:pt x="31" y="59"/>
                  </a:lnTo>
                  <a:lnTo>
                    <a:pt x="56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03" name="Freeform 332"/>
            <p:cNvSpPr/>
            <p:nvPr/>
          </p:nvSpPr>
          <p:spPr>
            <a:xfrm>
              <a:off x="1354138" y="2682875"/>
              <a:ext cx="88900" cy="93662"/>
            </a:xfrm>
            <a:custGeom>
              <a:avLst/>
              <a:gdLst>
                <a:gd name="txL" fmla="*/ 0 w 56"/>
                <a:gd name="txT" fmla="*/ 0 h 59"/>
                <a:gd name="txR" fmla="*/ 56 w 56"/>
                <a:gd name="txB" fmla="*/ 59 h 59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6" h="59">
                  <a:moveTo>
                    <a:pt x="24" y="0"/>
                  </a:moveTo>
                  <a:lnTo>
                    <a:pt x="0" y="40"/>
                  </a:lnTo>
                  <a:lnTo>
                    <a:pt x="31" y="59"/>
                  </a:lnTo>
                  <a:lnTo>
                    <a:pt x="56" y="1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04" name="Freeform 333"/>
            <p:cNvSpPr>
              <a:spLocks noEditPoints="1"/>
            </p:cNvSpPr>
            <p:nvPr/>
          </p:nvSpPr>
          <p:spPr>
            <a:xfrm>
              <a:off x="1127125" y="2832100"/>
              <a:ext cx="225425" cy="323850"/>
            </a:xfrm>
            <a:custGeom>
              <a:avLst/>
              <a:gdLst>
                <a:gd name="txL" fmla="*/ 0 w 142"/>
                <a:gd name="txT" fmla="*/ 0 h 204"/>
                <a:gd name="txR" fmla="*/ 142 w 142"/>
                <a:gd name="txB" fmla="*/ 204 h 204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42" h="204">
                  <a:moveTo>
                    <a:pt x="40" y="120"/>
                  </a:moveTo>
                  <a:lnTo>
                    <a:pt x="0" y="185"/>
                  </a:lnTo>
                  <a:lnTo>
                    <a:pt x="31" y="204"/>
                  </a:lnTo>
                  <a:lnTo>
                    <a:pt x="70" y="138"/>
                  </a:lnTo>
                  <a:lnTo>
                    <a:pt x="40" y="120"/>
                  </a:lnTo>
                  <a:close/>
                  <a:moveTo>
                    <a:pt x="111" y="0"/>
                  </a:moveTo>
                  <a:lnTo>
                    <a:pt x="71" y="66"/>
                  </a:lnTo>
                  <a:lnTo>
                    <a:pt x="103" y="85"/>
                  </a:lnTo>
                  <a:lnTo>
                    <a:pt x="142" y="18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05" name="Freeform 334"/>
            <p:cNvSpPr/>
            <p:nvPr/>
          </p:nvSpPr>
          <p:spPr>
            <a:xfrm>
              <a:off x="1036638" y="3209925"/>
              <a:ext cx="87313" cy="95250"/>
            </a:xfrm>
            <a:custGeom>
              <a:avLst/>
              <a:gdLst>
                <a:gd name="txL" fmla="*/ 0 w 55"/>
                <a:gd name="txT" fmla="*/ 0 h 60"/>
                <a:gd name="txR" fmla="*/ 55 w 55"/>
                <a:gd name="txB" fmla="*/ 60 h 6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5" h="60">
                  <a:moveTo>
                    <a:pt x="25" y="0"/>
                  </a:moveTo>
                  <a:lnTo>
                    <a:pt x="0" y="41"/>
                  </a:lnTo>
                  <a:lnTo>
                    <a:pt x="31" y="60"/>
                  </a:lnTo>
                  <a:lnTo>
                    <a:pt x="55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06" name="Freeform 335"/>
            <p:cNvSpPr/>
            <p:nvPr/>
          </p:nvSpPr>
          <p:spPr>
            <a:xfrm>
              <a:off x="1036638" y="3209925"/>
              <a:ext cx="87313" cy="95250"/>
            </a:xfrm>
            <a:custGeom>
              <a:avLst/>
              <a:gdLst>
                <a:gd name="txL" fmla="*/ 0 w 55"/>
                <a:gd name="txT" fmla="*/ 0 h 60"/>
                <a:gd name="txR" fmla="*/ 55 w 55"/>
                <a:gd name="txB" fmla="*/ 60 h 6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60">
                  <a:moveTo>
                    <a:pt x="25" y="0"/>
                  </a:moveTo>
                  <a:lnTo>
                    <a:pt x="0" y="41"/>
                  </a:lnTo>
                  <a:lnTo>
                    <a:pt x="31" y="60"/>
                  </a:lnTo>
                  <a:lnTo>
                    <a:pt x="55" y="1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07" name="Freeform 336"/>
            <p:cNvSpPr/>
            <p:nvPr/>
          </p:nvSpPr>
          <p:spPr>
            <a:xfrm>
              <a:off x="1673225" y="2806700"/>
              <a:ext cx="69850" cy="85725"/>
            </a:xfrm>
            <a:custGeom>
              <a:avLst/>
              <a:gdLst>
                <a:gd name="txL" fmla="*/ 0 w 44"/>
                <a:gd name="txT" fmla="*/ 0 h 54"/>
                <a:gd name="txR" fmla="*/ 44 w 44"/>
                <a:gd name="txB" fmla="*/ 54 h 5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44" h="54">
                  <a:moveTo>
                    <a:pt x="9" y="0"/>
                  </a:moveTo>
                  <a:lnTo>
                    <a:pt x="0" y="47"/>
                  </a:lnTo>
                  <a:lnTo>
                    <a:pt x="35" y="54"/>
                  </a:lnTo>
                  <a:lnTo>
                    <a:pt x="44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08" name="Freeform 337"/>
            <p:cNvSpPr/>
            <p:nvPr/>
          </p:nvSpPr>
          <p:spPr>
            <a:xfrm>
              <a:off x="1673225" y="2806700"/>
              <a:ext cx="69850" cy="85725"/>
            </a:xfrm>
            <a:custGeom>
              <a:avLst/>
              <a:gdLst>
                <a:gd name="txL" fmla="*/ 0 w 44"/>
                <a:gd name="txT" fmla="*/ 0 h 54"/>
                <a:gd name="txR" fmla="*/ 44 w 44"/>
                <a:gd name="txB" fmla="*/ 54 h 5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4" h="54">
                  <a:moveTo>
                    <a:pt x="9" y="0"/>
                  </a:moveTo>
                  <a:lnTo>
                    <a:pt x="0" y="47"/>
                  </a:lnTo>
                  <a:lnTo>
                    <a:pt x="35" y="54"/>
                  </a:lnTo>
                  <a:lnTo>
                    <a:pt x="44" y="7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09" name="Freeform 338"/>
            <p:cNvSpPr>
              <a:spLocks noEditPoints="1"/>
            </p:cNvSpPr>
            <p:nvPr/>
          </p:nvSpPr>
          <p:spPr>
            <a:xfrm>
              <a:off x="1589088" y="2978150"/>
              <a:ext cx="122238" cy="346075"/>
            </a:xfrm>
            <a:custGeom>
              <a:avLst/>
              <a:gdLst>
                <a:gd name="txL" fmla="*/ 0 w 77"/>
                <a:gd name="txT" fmla="*/ 0 h 218"/>
                <a:gd name="txR" fmla="*/ 77 w 77"/>
                <a:gd name="txB" fmla="*/ 218 h 218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77" h="218">
                  <a:moveTo>
                    <a:pt x="15" y="136"/>
                  </a:moveTo>
                  <a:lnTo>
                    <a:pt x="0" y="212"/>
                  </a:lnTo>
                  <a:lnTo>
                    <a:pt x="35" y="218"/>
                  </a:lnTo>
                  <a:lnTo>
                    <a:pt x="50" y="143"/>
                  </a:lnTo>
                  <a:lnTo>
                    <a:pt x="15" y="136"/>
                  </a:lnTo>
                  <a:close/>
                  <a:moveTo>
                    <a:pt x="41" y="0"/>
                  </a:moveTo>
                  <a:lnTo>
                    <a:pt x="26" y="75"/>
                  </a:lnTo>
                  <a:lnTo>
                    <a:pt x="62" y="82"/>
                  </a:lnTo>
                  <a:lnTo>
                    <a:pt x="77" y="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10" name="Freeform 339"/>
            <p:cNvSpPr/>
            <p:nvPr/>
          </p:nvSpPr>
          <p:spPr>
            <a:xfrm>
              <a:off x="1555750" y="3411537"/>
              <a:ext cx="71438" cy="85725"/>
            </a:xfrm>
            <a:custGeom>
              <a:avLst/>
              <a:gdLst>
                <a:gd name="txL" fmla="*/ 0 w 45"/>
                <a:gd name="txT" fmla="*/ 0 h 54"/>
                <a:gd name="txR" fmla="*/ 45 w 45"/>
                <a:gd name="txB" fmla="*/ 54 h 5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45" h="54">
                  <a:moveTo>
                    <a:pt x="9" y="0"/>
                  </a:moveTo>
                  <a:lnTo>
                    <a:pt x="0" y="47"/>
                  </a:lnTo>
                  <a:lnTo>
                    <a:pt x="36" y="54"/>
                  </a:lnTo>
                  <a:lnTo>
                    <a:pt x="45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11" name="Freeform 340"/>
            <p:cNvSpPr/>
            <p:nvPr/>
          </p:nvSpPr>
          <p:spPr>
            <a:xfrm>
              <a:off x="1555750" y="3411537"/>
              <a:ext cx="71438" cy="85725"/>
            </a:xfrm>
            <a:custGeom>
              <a:avLst/>
              <a:gdLst>
                <a:gd name="txL" fmla="*/ 0 w 45"/>
                <a:gd name="txT" fmla="*/ 0 h 54"/>
                <a:gd name="txR" fmla="*/ 45 w 45"/>
                <a:gd name="txB" fmla="*/ 54 h 5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5" h="54">
                  <a:moveTo>
                    <a:pt x="9" y="0"/>
                  </a:moveTo>
                  <a:lnTo>
                    <a:pt x="0" y="47"/>
                  </a:lnTo>
                  <a:lnTo>
                    <a:pt x="36" y="54"/>
                  </a:lnTo>
                  <a:lnTo>
                    <a:pt x="45" y="6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12" name="Freeform 341"/>
            <p:cNvSpPr/>
            <p:nvPr/>
          </p:nvSpPr>
          <p:spPr>
            <a:xfrm>
              <a:off x="2006600" y="2814637"/>
              <a:ext cx="66675" cy="82550"/>
            </a:xfrm>
            <a:custGeom>
              <a:avLst/>
              <a:gdLst>
                <a:gd name="txL" fmla="*/ 0 w 42"/>
                <a:gd name="txT" fmla="*/ 0 h 52"/>
                <a:gd name="txR" fmla="*/ 42 w 42"/>
                <a:gd name="txB" fmla="*/ 52 h 5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42" h="52">
                  <a:moveTo>
                    <a:pt x="0" y="6"/>
                  </a:moveTo>
                  <a:lnTo>
                    <a:pt x="6" y="52"/>
                  </a:lnTo>
                  <a:lnTo>
                    <a:pt x="42" y="46"/>
                  </a:lnTo>
                  <a:lnTo>
                    <a:pt x="3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13" name="Freeform 342"/>
            <p:cNvSpPr/>
            <p:nvPr/>
          </p:nvSpPr>
          <p:spPr>
            <a:xfrm>
              <a:off x="2006600" y="2814637"/>
              <a:ext cx="66675" cy="82550"/>
            </a:xfrm>
            <a:custGeom>
              <a:avLst/>
              <a:gdLst>
                <a:gd name="txL" fmla="*/ 0 w 42"/>
                <a:gd name="txT" fmla="*/ 0 h 52"/>
                <a:gd name="txR" fmla="*/ 42 w 42"/>
                <a:gd name="txB" fmla="*/ 52 h 5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42" h="52">
                  <a:moveTo>
                    <a:pt x="0" y="6"/>
                  </a:moveTo>
                  <a:lnTo>
                    <a:pt x="6" y="52"/>
                  </a:lnTo>
                  <a:lnTo>
                    <a:pt x="42" y="46"/>
                  </a:lnTo>
                  <a:lnTo>
                    <a:pt x="35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14" name="Freeform 343"/>
            <p:cNvSpPr>
              <a:spLocks noEditPoints="1"/>
            </p:cNvSpPr>
            <p:nvPr/>
          </p:nvSpPr>
          <p:spPr>
            <a:xfrm>
              <a:off x="2033588" y="2986087"/>
              <a:ext cx="109538" cy="347662"/>
            </a:xfrm>
            <a:custGeom>
              <a:avLst/>
              <a:gdLst>
                <a:gd name="txL" fmla="*/ 0 w 69"/>
                <a:gd name="txT" fmla="*/ 0 h 219"/>
                <a:gd name="txR" fmla="*/ 69 w 69"/>
                <a:gd name="txB" fmla="*/ 219 h 21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69" h="219">
                  <a:moveTo>
                    <a:pt x="22" y="144"/>
                  </a:moveTo>
                  <a:lnTo>
                    <a:pt x="34" y="219"/>
                  </a:lnTo>
                  <a:lnTo>
                    <a:pt x="69" y="213"/>
                  </a:lnTo>
                  <a:lnTo>
                    <a:pt x="57" y="137"/>
                  </a:lnTo>
                  <a:lnTo>
                    <a:pt x="22" y="144"/>
                  </a:lnTo>
                  <a:close/>
                  <a:moveTo>
                    <a:pt x="0" y="6"/>
                  </a:moveTo>
                  <a:lnTo>
                    <a:pt x="12" y="82"/>
                  </a:lnTo>
                  <a:lnTo>
                    <a:pt x="48" y="76"/>
                  </a:lnTo>
                  <a:lnTo>
                    <a:pt x="3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15" name="Freeform 344"/>
            <p:cNvSpPr/>
            <p:nvPr/>
          </p:nvSpPr>
          <p:spPr>
            <a:xfrm>
              <a:off x="2105025" y="3421062"/>
              <a:ext cx="66675" cy="84137"/>
            </a:xfrm>
            <a:custGeom>
              <a:avLst/>
              <a:gdLst>
                <a:gd name="txL" fmla="*/ 0 w 42"/>
                <a:gd name="txT" fmla="*/ 0 h 53"/>
                <a:gd name="txR" fmla="*/ 42 w 42"/>
                <a:gd name="txB" fmla="*/ 53 h 5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42" h="53">
                  <a:moveTo>
                    <a:pt x="0" y="6"/>
                  </a:moveTo>
                  <a:lnTo>
                    <a:pt x="6" y="53"/>
                  </a:lnTo>
                  <a:lnTo>
                    <a:pt x="42" y="48"/>
                  </a:lnTo>
                  <a:lnTo>
                    <a:pt x="3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16" name="Freeform 345"/>
            <p:cNvSpPr/>
            <p:nvPr/>
          </p:nvSpPr>
          <p:spPr>
            <a:xfrm>
              <a:off x="2105025" y="3421062"/>
              <a:ext cx="66675" cy="84137"/>
            </a:xfrm>
            <a:custGeom>
              <a:avLst/>
              <a:gdLst>
                <a:gd name="txL" fmla="*/ 0 w 42"/>
                <a:gd name="txT" fmla="*/ 0 h 53"/>
                <a:gd name="txR" fmla="*/ 42 w 42"/>
                <a:gd name="txB" fmla="*/ 53 h 5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42" h="53">
                  <a:moveTo>
                    <a:pt x="0" y="6"/>
                  </a:moveTo>
                  <a:lnTo>
                    <a:pt x="6" y="53"/>
                  </a:lnTo>
                  <a:lnTo>
                    <a:pt x="42" y="48"/>
                  </a:lnTo>
                  <a:lnTo>
                    <a:pt x="35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17" name="Freeform 346"/>
            <p:cNvSpPr/>
            <p:nvPr/>
          </p:nvSpPr>
          <p:spPr>
            <a:xfrm>
              <a:off x="2309813" y="2701925"/>
              <a:ext cx="87313" cy="93662"/>
            </a:xfrm>
            <a:custGeom>
              <a:avLst/>
              <a:gdLst>
                <a:gd name="txL" fmla="*/ 0 w 55"/>
                <a:gd name="txT" fmla="*/ 0 h 59"/>
                <a:gd name="txR" fmla="*/ 55 w 55"/>
                <a:gd name="txB" fmla="*/ 59 h 59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5" h="59">
                  <a:moveTo>
                    <a:pt x="0" y="18"/>
                  </a:moveTo>
                  <a:lnTo>
                    <a:pt x="24" y="59"/>
                  </a:lnTo>
                  <a:lnTo>
                    <a:pt x="55" y="42"/>
                  </a:lnTo>
                  <a:lnTo>
                    <a:pt x="32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18" name="Freeform 347"/>
            <p:cNvSpPr/>
            <p:nvPr/>
          </p:nvSpPr>
          <p:spPr>
            <a:xfrm>
              <a:off x="2309813" y="2701925"/>
              <a:ext cx="87313" cy="93662"/>
            </a:xfrm>
            <a:custGeom>
              <a:avLst/>
              <a:gdLst>
                <a:gd name="txL" fmla="*/ 0 w 55"/>
                <a:gd name="txT" fmla="*/ 0 h 59"/>
                <a:gd name="txR" fmla="*/ 55 w 55"/>
                <a:gd name="txB" fmla="*/ 59 h 59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5" h="59">
                  <a:moveTo>
                    <a:pt x="0" y="18"/>
                  </a:moveTo>
                  <a:lnTo>
                    <a:pt x="24" y="59"/>
                  </a:lnTo>
                  <a:lnTo>
                    <a:pt x="55" y="42"/>
                  </a:lnTo>
                  <a:lnTo>
                    <a:pt x="32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19" name="Freeform 348"/>
            <p:cNvSpPr>
              <a:spLocks noEditPoints="1"/>
            </p:cNvSpPr>
            <p:nvPr/>
          </p:nvSpPr>
          <p:spPr>
            <a:xfrm>
              <a:off x="2395538" y="2854325"/>
              <a:ext cx="217488" cy="327025"/>
            </a:xfrm>
            <a:custGeom>
              <a:avLst/>
              <a:gdLst>
                <a:gd name="txL" fmla="*/ 0 w 137"/>
                <a:gd name="txT" fmla="*/ 0 h 206"/>
                <a:gd name="txR" fmla="*/ 137 w 137"/>
                <a:gd name="txB" fmla="*/ 206 h 20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37" h="206">
                  <a:moveTo>
                    <a:pt x="68" y="140"/>
                  </a:moveTo>
                  <a:lnTo>
                    <a:pt x="106" y="206"/>
                  </a:lnTo>
                  <a:lnTo>
                    <a:pt x="137" y="188"/>
                  </a:lnTo>
                  <a:lnTo>
                    <a:pt x="100" y="122"/>
                  </a:lnTo>
                  <a:lnTo>
                    <a:pt x="68" y="140"/>
                  </a:lnTo>
                  <a:close/>
                  <a:moveTo>
                    <a:pt x="0" y="18"/>
                  </a:moveTo>
                  <a:lnTo>
                    <a:pt x="38" y="84"/>
                  </a:lnTo>
                  <a:lnTo>
                    <a:pt x="69" y="68"/>
                  </a:lnTo>
                  <a:lnTo>
                    <a:pt x="32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20" name="Freeform 349"/>
            <p:cNvSpPr/>
            <p:nvPr/>
          </p:nvSpPr>
          <p:spPr>
            <a:xfrm>
              <a:off x="2613025" y="3240087"/>
              <a:ext cx="85725" cy="93662"/>
            </a:xfrm>
            <a:custGeom>
              <a:avLst/>
              <a:gdLst>
                <a:gd name="txL" fmla="*/ 0 w 54"/>
                <a:gd name="txT" fmla="*/ 0 h 59"/>
                <a:gd name="txR" fmla="*/ 54 w 54"/>
                <a:gd name="txB" fmla="*/ 59 h 59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4" h="59">
                  <a:moveTo>
                    <a:pt x="0" y="17"/>
                  </a:moveTo>
                  <a:lnTo>
                    <a:pt x="22" y="59"/>
                  </a:lnTo>
                  <a:lnTo>
                    <a:pt x="54" y="41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21" name="Freeform 350"/>
            <p:cNvSpPr/>
            <p:nvPr/>
          </p:nvSpPr>
          <p:spPr>
            <a:xfrm>
              <a:off x="2613025" y="3240087"/>
              <a:ext cx="85725" cy="93662"/>
            </a:xfrm>
            <a:custGeom>
              <a:avLst/>
              <a:gdLst>
                <a:gd name="txL" fmla="*/ 0 w 54"/>
                <a:gd name="txT" fmla="*/ 0 h 59"/>
                <a:gd name="txR" fmla="*/ 54 w 54"/>
                <a:gd name="txB" fmla="*/ 59 h 59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4" h="59">
                  <a:moveTo>
                    <a:pt x="0" y="17"/>
                  </a:moveTo>
                  <a:lnTo>
                    <a:pt x="22" y="59"/>
                  </a:lnTo>
                  <a:lnTo>
                    <a:pt x="54" y="41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22" name="Freeform 351"/>
            <p:cNvSpPr/>
            <p:nvPr/>
          </p:nvSpPr>
          <p:spPr>
            <a:xfrm>
              <a:off x="2565400" y="2495550"/>
              <a:ext cx="93663" cy="92075"/>
            </a:xfrm>
            <a:custGeom>
              <a:avLst/>
              <a:gdLst>
                <a:gd name="txL" fmla="*/ 0 w 59"/>
                <a:gd name="txT" fmla="*/ 0 h 58"/>
                <a:gd name="txR" fmla="*/ 59 w 59"/>
                <a:gd name="txB" fmla="*/ 58 h 58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9" h="58">
                  <a:moveTo>
                    <a:pt x="0" y="28"/>
                  </a:moveTo>
                  <a:lnTo>
                    <a:pt x="35" y="58"/>
                  </a:lnTo>
                  <a:lnTo>
                    <a:pt x="59" y="31"/>
                  </a:lnTo>
                  <a:lnTo>
                    <a:pt x="24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23" name="Freeform 352"/>
            <p:cNvSpPr/>
            <p:nvPr/>
          </p:nvSpPr>
          <p:spPr>
            <a:xfrm>
              <a:off x="2565400" y="2495550"/>
              <a:ext cx="93663" cy="92075"/>
            </a:xfrm>
            <a:custGeom>
              <a:avLst/>
              <a:gdLst>
                <a:gd name="txL" fmla="*/ 0 w 59"/>
                <a:gd name="txT" fmla="*/ 0 h 58"/>
                <a:gd name="txR" fmla="*/ 59 w 59"/>
                <a:gd name="txB" fmla="*/ 58 h 58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9" h="58">
                  <a:moveTo>
                    <a:pt x="0" y="28"/>
                  </a:moveTo>
                  <a:lnTo>
                    <a:pt x="35" y="58"/>
                  </a:lnTo>
                  <a:lnTo>
                    <a:pt x="59" y="31"/>
                  </a:lnTo>
                  <a:lnTo>
                    <a:pt x="24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24" name="Freeform 353"/>
            <p:cNvSpPr>
              <a:spLocks noEditPoints="1"/>
            </p:cNvSpPr>
            <p:nvPr/>
          </p:nvSpPr>
          <p:spPr>
            <a:xfrm>
              <a:off x="2697163" y="2609850"/>
              <a:ext cx="298450" cy="268287"/>
            </a:xfrm>
            <a:custGeom>
              <a:avLst/>
              <a:gdLst>
                <a:gd name="txL" fmla="*/ 0 w 188"/>
                <a:gd name="txT" fmla="*/ 0 h 169"/>
                <a:gd name="txR" fmla="*/ 188 w 188"/>
                <a:gd name="txB" fmla="*/ 169 h 16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88" h="169">
                  <a:moveTo>
                    <a:pt x="106" y="118"/>
                  </a:moveTo>
                  <a:lnTo>
                    <a:pt x="164" y="169"/>
                  </a:lnTo>
                  <a:lnTo>
                    <a:pt x="188" y="142"/>
                  </a:lnTo>
                  <a:lnTo>
                    <a:pt x="129" y="91"/>
                  </a:lnTo>
                  <a:lnTo>
                    <a:pt x="106" y="118"/>
                  </a:lnTo>
                  <a:close/>
                  <a:moveTo>
                    <a:pt x="0" y="28"/>
                  </a:moveTo>
                  <a:lnTo>
                    <a:pt x="58" y="77"/>
                  </a:lnTo>
                  <a:lnTo>
                    <a:pt x="82" y="50"/>
                  </a:lnTo>
                  <a:lnTo>
                    <a:pt x="23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25" name="Freeform 354"/>
            <p:cNvSpPr/>
            <p:nvPr/>
          </p:nvSpPr>
          <p:spPr>
            <a:xfrm>
              <a:off x="3033713" y="2898775"/>
              <a:ext cx="93663" cy="92075"/>
            </a:xfrm>
            <a:custGeom>
              <a:avLst/>
              <a:gdLst>
                <a:gd name="txL" fmla="*/ 0 w 59"/>
                <a:gd name="txT" fmla="*/ 0 h 58"/>
                <a:gd name="txR" fmla="*/ 59 w 59"/>
                <a:gd name="txB" fmla="*/ 58 h 58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9" h="58">
                  <a:moveTo>
                    <a:pt x="0" y="27"/>
                  </a:moveTo>
                  <a:lnTo>
                    <a:pt x="36" y="58"/>
                  </a:lnTo>
                  <a:lnTo>
                    <a:pt x="59" y="31"/>
                  </a:lnTo>
                  <a:lnTo>
                    <a:pt x="2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26" name="Freeform 355"/>
            <p:cNvSpPr/>
            <p:nvPr/>
          </p:nvSpPr>
          <p:spPr>
            <a:xfrm>
              <a:off x="3033713" y="2898775"/>
              <a:ext cx="93663" cy="92075"/>
            </a:xfrm>
            <a:custGeom>
              <a:avLst/>
              <a:gdLst>
                <a:gd name="txL" fmla="*/ 0 w 59"/>
                <a:gd name="txT" fmla="*/ 0 h 58"/>
                <a:gd name="txR" fmla="*/ 59 w 59"/>
                <a:gd name="txB" fmla="*/ 58 h 58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9" h="58">
                  <a:moveTo>
                    <a:pt x="0" y="27"/>
                  </a:moveTo>
                  <a:lnTo>
                    <a:pt x="36" y="58"/>
                  </a:lnTo>
                  <a:lnTo>
                    <a:pt x="59" y="31"/>
                  </a:lnTo>
                  <a:lnTo>
                    <a:pt x="23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27" name="Freeform 356"/>
            <p:cNvSpPr/>
            <p:nvPr/>
          </p:nvSpPr>
          <p:spPr>
            <a:xfrm>
              <a:off x="2740025" y="2219325"/>
              <a:ext cx="88900" cy="79375"/>
            </a:xfrm>
            <a:custGeom>
              <a:avLst/>
              <a:gdLst>
                <a:gd name="txL" fmla="*/ 0 w 56"/>
                <a:gd name="txT" fmla="*/ 0 h 50"/>
                <a:gd name="txR" fmla="*/ 56 w 56"/>
                <a:gd name="txB" fmla="*/ 50 h 5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6" h="50">
                  <a:moveTo>
                    <a:pt x="0" y="34"/>
                  </a:moveTo>
                  <a:lnTo>
                    <a:pt x="44" y="50"/>
                  </a:lnTo>
                  <a:lnTo>
                    <a:pt x="56" y="17"/>
                  </a:lnTo>
                  <a:lnTo>
                    <a:pt x="12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28" name="Freeform 357"/>
            <p:cNvSpPr/>
            <p:nvPr/>
          </p:nvSpPr>
          <p:spPr>
            <a:xfrm>
              <a:off x="2740025" y="2219325"/>
              <a:ext cx="88900" cy="79375"/>
            </a:xfrm>
            <a:custGeom>
              <a:avLst/>
              <a:gdLst>
                <a:gd name="txL" fmla="*/ 0 w 56"/>
                <a:gd name="txT" fmla="*/ 0 h 50"/>
                <a:gd name="txR" fmla="*/ 56 w 56"/>
                <a:gd name="txB" fmla="*/ 50 h 5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6" h="50">
                  <a:moveTo>
                    <a:pt x="0" y="34"/>
                  </a:moveTo>
                  <a:lnTo>
                    <a:pt x="44" y="50"/>
                  </a:lnTo>
                  <a:lnTo>
                    <a:pt x="56" y="17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29" name="Freeform 358"/>
            <p:cNvSpPr>
              <a:spLocks noEditPoints="1"/>
            </p:cNvSpPr>
            <p:nvPr/>
          </p:nvSpPr>
          <p:spPr>
            <a:xfrm>
              <a:off x="2901950" y="2281237"/>
              <a:ext cx="342900" cy="176212"/>
            </a:xfrm>
            <a:custGeom>
              <a:avLst/>
              <a:gdLst>
                <a:gd name="txL" fmla="*/ 0 w 216"/>
                <a:gd name="txT" fmla="*/ 0 h 111"/>
                <a:gd name="txR" fmla="*/ 216 w 216"/>
                <a:gd name="txB" fmla="*/ 111 h 111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16" h="111">
                  <a:moveTo>
                    <a:pt x="131" y="84"/>
                  </a:moveTo>
                  <a:lnTo>
                    <a:pt x="203" y="111"/>
                  </a:lnTo>
                  <a:lnTo>
                    <a:pt x="216" y="77"/>
                  </a:lnTo>
                  <a:lnTo>
                    <a:pt x="143" y="50"/>
                  </a:lnTo>
                  <a:lnTo>
                    <a:pt x="131" y="84"/>
                  </a:lnTo>
                  <a:close/>
                  <a:moveTo>
                    <a:pt x="0" y="34"/>
                  </a:moveTo>
                  <a:lnTo>
                    <a:pt x="72" y="61"/>
                  </a:lnTo>
                  <a:lnTo>
                    <a:pt x="85" y="27"/>
                  </a:lnTo>
                  <a:lnTo>
                    <a:pt x="13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30" name="Freeform 359"/>
            <p:cNvSpPr/>
            <p:nvPr/>
          </p:nvSpPr>
          <p:spPr>
            <a:xfrm>
              <a:off x="3317875" y="2438400"/>
              <a:ext cx="90488" cy="80962"/>
            </a:xfrm>
            <a:custGeom>
              <a:avLst/>
              <a:gdLst>
                <a:gd name="txL" fmla="*/ 0 w 57"/>
                <a:gd name="txT" fmla="*/ 0 h 51"/>
                <a:gd name="txR" fmla="*/ 57 w 57"/>
                <a:gd name="txB" fmla="*/ 51 h 5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7" h="51">
                  <a:moveTo>
                    <a:pt x="0" y="34"/>
                  </a:moveTo>
                  <a:lnTo>
                    <a:pt x="44" y="51"/>
                  </a:lnTo>
                  <a:lnTo>
                    <a:pt x="57" y="17"/>
                  </a:lnTo>
                  <a:lnTo>
                    <a:pt x="12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31" name="Freeform 360"/>
            <p:cNvSpPr/>
            <p:nvPr/>
          </p:nvSpPr>
          <p:spPr>
            <a:xfrm>
              <a:off x="3317875" y="2438400"/>
              <a:ext cx="90488" cy="80962"/>
            </a:xfrm>
            <a:custGeom>
              <a:avLst/>
              <a:gdLst>
                <a:gd name="txL" fmla="*/ 0 w 57"/>
                <a:gd name="txT" fmla="*/ 0 h 51"/>
                <a:gd name="txR" fmla="*/ 57 w 57"/>
                <a:gd name="txB" fmla="*/ 51 h 5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7" h="51">
                  <a:moveTo>
                    <a:pt x="0" y="34"/>
                  </a:moveTo>
                  <a:lnTo>
                    <a:pt x="44" y="51"/>
                  </a:lnTo>
                  <a:lnTo>
                    <a:pt x="57" y="17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32" name="Freeform 361"/>
            <p:cNvSpPr/>
            <p:nvPr/>
          </p:nvSpPr>
          <p:spPr>
            <a:xfrm>
              <a:off x="2752725" y="1570037"/>
              <a:ext cx="90488" cy="77787"/>
            </a:xfrm>
            <a:custGeom>
              <a:avLst/>
              <a:gdLst>
                <a:gd name="txL" fmla="*/ 0 w 57"/>
                <a:gd name="txT" fmla="*/ 0 h 49"/>
                <a:gd name="txR" fmla="*/ 57 w 57"/>
                <a:gd name="txB" fmla="*/ 49 h 4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7" h="49">
                  <a:moveTo>
                    <a:pt x="12" y="49"/>
                  </a:moveTo>
                  <a:lnTo>
                    <a:pt x="57" y="33"/>
                  </a:lnTo>
                  <a:lnTo>
                    <a:pt x="45" y="0"/>
                  </a:lnTo>
                  <a:lnTo>
                    <a:pt x="0" y="15"/>
                  </a:lnTo>
                  <a:lnTo>
                    <a:pt x="12" y="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33" name="Freeform 362"/>
            <p:cNvSpPr/>
            <p:nvPr/>
          </p:nvSpPr>
          <p:spPr>
            <a:xfrm>
              <a:off x="2752725" y="1570037"/>
              <a:ext cx="90488" cy="77787"/>
            </a:xfrm>
            <a:custGeom>
              <a:avLst/>
              <a:gdLst>
                <a:gd name="txL" fmla="*/ 0 w 57"/>
                <a:gd name="txT" fmla="*/ 0 h 49"/>
                <a:gd name="txR" fmla="*/ 57 w 57"/>
                <a:gd name="txB" fmla="*/ 49 h 4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7" h="49">
                  <a:moveTo>
                    <a:pt x="12" y="49"/>
                  </a:moveTo>
                  <a:lnTo>
                    <a:pt x="57" y="33"/>
                  </a:lnTo>
                  <a:lnTo>
                    <a:pt x="45" y="0"/>
                  </a:lnTo>
                  <a:lnTo>
                    <a:pt x="0" y="1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34" name="Freeform 363"/>
            <p:cNvSpPr>
              <a:spLocks noEditPoints="1"/>
            </p:cNvSpPr>
            <p:nvPr/>
          </p:nvSpPr>
          <p:spPr>
            <a:xfrm>
              <a:off x="2917825" y="1423987"/>
              <a:ext cx="344488" cy="166687"/>
            </a:xfrm>
            <a:custGeom>
              <a:avLst/>
              <a:gdLst>
                <a:gd name="txL" fmla="*/ 0 w 217"/>
                <a:gd name="txT" fmla="*/ 0 h 105"/>
                <a:gd name="txR" fmla="*/ 217 w 217"/>
                <a:gd name="txB" fmla="*/ 105 h 105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17" h="105">
                  <a:moveTo>
                    <a:pt x="144" y="60"/>
                  </a:moveTo>
                  <a:lnTo>
                    <a:pt x="217" y="34"/>
                  </a:lnTo>
                  <a:lnTo>
                    <a:pt x="206" y="0"/>
                  </a:lnTo>
                  <a:lnTo>
                    <a:pt x="132" y="25"/>
                  </a:lnTo>
                  <a:lnTo>
                    <a:pt x="144" y="60"/>
                  </a:lnTo>
                  <a:close/>
                  <a:moveTo>
                    <a:pt x="12" y="105"/>
                  </a:moveTo>
                  <a:lnTo>
                    <a:pt x="85" y="80"/>
                  </a:lnTo>
                  <a:lnTo>
                    <a:pt x="73" y="45"/>
                  </a:lnTo>
                  <a:lnTo>
                    <a:pt x="0" y="71"/>
                  </a:lnTo>
                  <a:lnTo>
                    <a:pt x="12" y="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35" name="Freeform 364"/>
            <p:cNvSpPr/>
            <p:nvPr/>
          </p:nvSpPr>
          <p:spPr>
            <a:xfrm>
              <a:off x="3336925" y="1366837"/>
              <a:ext cx="90488" cy="79375"/>
            </a:xfrm>
            <a:custGeom>
              <a:avLst/>
              <a:gdLst>
                <a:gd name="txL" fmla="*/ 0 w 57"/>
                <a:gd name="txT" fmla="*/ 0 h 50"/>
                <a:gd name="txR" fmla="*/ 57 w 57"/>
                <a:gd name="txB" fmla="*/ 50 h 5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7" h="50">
                  <a:moveTo>
                    <a:pt x="13" y="50"/>
                  </a:moveTo>
                  <a:lnTo>
                    <a:pt x="57" y="34"/>
                  </a:lnTo>
                  <a:lnTo>
                    <a:pt x="45" y="0"/>
                  </a:lnTo>
                  <a:lnTo>
                    <a:pt x="0" y="16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36" name="Freeform 365"/>
            <p:cNvSpPr/>
            <p:nvPr/>
          </p:nvSpPr>
          <p:spPr>
            <a:xfrm>
              <a:off x="3336925" y="1366837"/>
              <a:ext cx="90488" cy="79375"/>
            </a:xfrm>
            <a:custGeom>
              <a:avLst/>
              <a:gdLst>
                <a:gd name="txL" fmla="*/ 0 w 57"/>
                <a:gd name="txT" fmla="*/ 0 h 50"/>
                <a:gd name="txR" fmla="*/ 57 w 57"/>
                <a:gd name="txB" fmla="*/ 50 h 5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7" h="50">
                  <a:moveTo>
                    <a:pt x="13" y="50"/>
                  </a:moveTo>
                  <a:lnTo>
                    <a:pt x="57" y="34"/>
                  </a:lnTo>
                  <a:lnTo>
                    <a:pt x="45" y="0"/>
                  </a:lnTo>
                  <a:lnTo>
                    <a:pt x="0" y="16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37" name="Freeform 366"/>
            <p:cNvSpPr/>
            <p:nvPr/>
          </p:nvSpPr>
          <p:spPr>
            <a:xfrm>
              <a:off x="2590800" y="1274762"/>
              <a:ext cx="95250" cy="90487"/>
            </a:xfrm>
            <a:custGeom>
              <a:avLst/>
              <a:gdLst>
                <a:gd name="txL" fmla="*/ 0 w 60"/>
                <a:gd name="txT" fmla="*/ 0 h 57"/>
                <a:gd name="txR" fmla="*/ 60 w 60"/>
                <a:gd name="txB" fmla="*/ 57 h 5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7">
                  <a:moveTo>
                    <a:pt x="23" y="57"/>
                  </a:moveTo>
                  <a:lnTo>
                    <a:pt x="60" y="27"/>
                  </a:lnTo>
                  <a:lnTo>
                    <a:pt x="36" y="0"/>
                  </a:lnTo>
                  <a:lnTo>
                    <a:pt x="0" y="29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38" name="Freeform 367"/>
            <p:cNvSpPr/>
            <p:nvPr/>
          </p:nvSpPr>
          <p:spPr>
            <a:xfrm>
              <a:off x="2590800" y="1274762"/>
              <a:ext cx="95250" cy="90487"/>
            </a:xfrm>
            <a:custGeom>
              <a:avLst/>
              <a:gdLst>
                <a:gd name="txL" fmla="*/ 0 w 60"/>
                <a:gd name="txT" fmla="*/ 0 h 57"/>
                <a:gd name="txR" fmla="*/ 60 w 60"/>
                <a:gd name="txB" fmla="*/ 57 h 5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60" h="57">
                  <a:moveTo>
                    <a:pt x="23" y="57"/>
                  </a:moveTo>
                  <a:lnTo>
                    <a:pt x="60" y="27"/>
                  </a:lnTo>
                  <a:lnTo>
                    <a:pt x="36" y="0"/>
                  </a:lnTo>
                  <a:lnTo>
                    <a:pt x="0" y="2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39" name="Freeform 368"/>
            <p:cNvSpPr>
              <a:spLocks noEditPoints="1"/>
            </p:cNvSpPr>
            <p:nvPr/>
          </p:nvSpPr>
          <p:spPr>
            <a:xfrm>
              <a:off x="2725738" y="995362"/>
              <a:ext cx="303213" cy="260350"/>
            </a:xfrm>
            <a:custGeom>
              <a:avLst/>
              <a:gdLst>
                <a:gd name="txL" fmla="*/ 0 w 191"/>
                <a:gd name="txT" fmla="*/ 0 h 164"/>
                <a:gd name="txR" fmla="*/ 191 w 191"/>
                <a:gd name="txB" fmla="*/ 164 h 16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91" h="164">
                  <a:moveTo>
                    <a:pt x="132" y="76"/>
                  </a:moveTo>
                  <a:lnTo>
                    <a:pt x="191" y="28"/>
                  </a:lnTo>
                  <a:lnTo>
                    <a:pt x="169" y="0"/>
                  </a:lnTo>
                  <a:lnTo>
                    <a:pt x="109" y="48"/>
                  </a:lnTo>
                  <a:lnTo>
                    <a:pt x="132" y="76"/>
                  </a:lnTo>
                  <a:close/>
                  <a:moveTo>
                    <a:pt x="23" y="164"/>
                  </a:moveTo>
                  <a:lnTo>
                    <a:pt x="83" y="115"/>
                  </a:lnTo>
                  <a:lnTo>
                    <a:pt x="61" y="88"/>
                  </a:lnTo>
                  <a:lnTo>
                    <a:pt x="0" y="136"/>
                  </a:lnTo>
                  <a:lnTo>
                    <a:pt x="23" y="1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40" name="Freeform 369"/>
            <p:cNvSpPr/>
            <p:nvPr/>
          </p:nvSpPr>
          <p:spPr>
            <a:xfrm>
              <a:off x="3070225" y="884237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8">
                  <a:moveTo>
                    <a:pt x="23" y="58"/>
                  </a:moveTo>
                  <a:lnTo>
                    <a:pt x="60" y="28"/>
                  </a:lnTo>
                  <a:lnTo>
                    <a:pt x="37" y="0"/>
                  </a:lnTo>
                  <a:lnTo>
                    <a:pt x="0" y="30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41" name="Freeform 370"/>
            <p:cNvSpPr/>
            <p:nvPr/>
          </p:nvSpPr>
          <p:spPr>
            <a:xfrm>
              <a:off x="3070225" y="884237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60" h="58">
                  <a:moveTo>
                    <a:pt x="23" y="58"/>
                  </a:moveTo>
                  <a:lnTo>
                    <a:pt x="60" y="28"/>
                  </a:lnTo>
                  <a:lnTo>
                    <a:pt x="37" y="0"/>
                  </a:lnTo>
                  <a:lnTo>
                    <a:pt x="0" y="3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42" name="Freeform 371"/>
            <p:cNvSpPr/>
            <p:nvPr/>
          </p:nvSpPr>
          <p:spPr>
            <a:xfrm>
              <a:off x="2344738" y="1054100"/>
              <a:ext cx="87313" cy="95250"/>
            </a:xfrm>
            <a:custGeom>
              <a:avLst/>
              <a:gdLst>
                <a:gd name="txL" fmla="*/ 0 w 55"/>
                <a:gd name="txT" fmla="*/ 0 h 60"/>
                <a:gd name="txR" fmla="*/ 55 w 55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60">
                  <a:moveTo>
                    <a:pt x="30" y="60"/>
                  </a:moveTo>
                  <a:lnTo>
                    <a:pt x="55" y="19"/>
                  </a:lnTo>
                  <a:lnTo>
                    <a:pt x="24" y="0"/>
                  </a:lnTo>
                  <a:lnTo>
                    <a:pt x="0" y="40"/>
                  </a:lnTo>
                  <a:lnTo>
                    <a:pt x="30" y="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43" name="Freeform 372"/>
            <p:cNvSpPr/>
            <p:nvPr/>
          </p:nvSpPr>
          <p:spPr>
            <a:xfrm>
              <a:off x="2344738" y="1054100"/>
              <a:ext cx="87313" cy="95250"/>
            </a:xfrm>
            <a:custGeom>
              <a:avLst/>
              <a:gdLst>
                <a:gd name="txL" fmla="*/ 0 w 55"/>
                <a:gd name="txT" fmla="*/ 0 h 60"/>
                <a:gd name="txR" fmla="*/ 55 w 55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5" h="60">
                  <a:moveTo>
                    <a:pt x="30" y="60"/>
                  </a:moveTo>
                  <a:lnTo>
                    <a:pt x="55" y="19"/>
                  </a:lnTo>
                  <a:lnTo>
                    <a:pt x="24" y="0"/>
                  </a:lnTo>
                  <a:lnTo>
                    <a:pt x="0" y="4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44" name="Freeform 373"/>
            <p:cNvSpPr>
              <a:spLocks noEditPoints="1"/>
            </p:cNvSpPr>
            <p:nvPr/>
          </p:nvSpPr>
          <p:spPr>
            <a:xfrm>
              <a:off x="2433638" y="674687"/>
              <a:ext cx="225425" cy="323850"/>
            </a:xfrm>
            <a:custGeom>
              <a:avLst/>
              <a:gdLst>
                <a:gd name="txL" fmla="*/ 0 w 142"/>
                <a:gd name="txT" fmla="*/ 0 h 204"/>
                <a:gd name="txR" fmla="*/ 142 w 142"/>
                <a:gd name="txB" fmla="*/ 204 h 20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42" h="204">
                  <a:moveTo>
                    <a:pt x="103" y="84"/>
                  </a:moveTo>
                  <a:lnTo>
                    <a:pt x="142" y="19"/>
                  </a:lnTo>
                  <a:lnTo>
                    <a:pt x="112" y="0"/>
                  </a:lnTo>
                  <a:lnTo>
                    <a:pt x="72" y="66"/>
                  </a:lnTo>
                  <a:lnTo>
                    <a:pt x="103" y="84"/>
                  </a:lnTo>
                  <a:close/>
                  <a:moveTo>
                    <a:pt x="30" y="204"/>
                  </a:moveTo>
                  <a:lnTo>
                    <a:pt x="71" y="139"/>
                  </a:lnTo>
                  <a:lnTo>
                    <a:pt x="39" y="119"/>
                  </a:lnTo>
                  <a:lnTo>
                    <a:pt x="0" y="186"/>
                  </a:lnTo>
                  <a:lnTo>
                    <a:pt x="30" y="2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45" name="Freeform 374"/>
            <p:cNvSpPr/>
            <p:nvPr/>
          </p:nvSpPr>
          <p:spPr>
            <a:xfrm>
              <a:off x="2660650" y="525462"/>
              <a:ext cx="87313" cy="93662"/>
            </a:xfrm>
            <a:custGeom>
              <a:avLst/>
              <a:gdLst>
                <a:gd name="txL" fmla="*/ 0 w 55"/>
                <a:gd name="txT" fmla="*/ 0 h 59"/>
                <a:gd name="txR" fmla="*/ 55 w 55"/>
                <a:gd name="txB" fmla="*/ 59 h 5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59">
                  <a:moveTo>
                    <a:pt x="32" y="59"/>
                  </a:moveTo>
                  <a:lnTo>
                    <a:pt x="55" y="18"/>
                  </a:lnTo>
                  <a:lnTo>
                    <a:pt x="25" y="0"/>
                  </a:lnTo>
                  <a:lnTo>
                    <a:pt x="0" y="41"/>
                  </a:lnTo>
                  <a:lnTo>
                    <a:pt x="32" y="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46" name="Freeform 375"/>
            <p:cNvSpPr/>
            <p:nvPr/>
          </p:nvSpPr>
          <p:spPr>
            <a:xfrm>
              <a:off x="2660650" y="525462"/>
              <a:ext cx="87313" cy="93662"/>
            </a:xfrm>
            <a:custGeom>
              <a:avLst/>
              <a:gdLst>
                <a:gd name="txL" fmla="*/ 0 w 55"/>
                <a:gd name="txT" fmla="*/ 0 h 59"/>
                <a:gd name="txR" fmla="*/ 55 w 55"/>
                <a:gd name="txB" fmla="*/ 59 h 5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5" h="59">
                  <a:moveTo>
                    <a:pt x="32" y="59"/>
                  </a:moveTo>
                  <a:lnTo>
                    <a:pt x="55" y="18"/>
                  </a:lnTo>
                  <a:lnTo>
                    <a:pt x="25" y="0"/>
                  </a:lnTo>
                  <a:lnTo>
                    <a:pt x="0" y="41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47" name="Rectangle 376"/>
            <p:cNvSpPr/>
            <p:nvPr/>
          </p:nvSpPr>
          <p:spPr>
            <a:xfrm>
              <a:off x="2816225" y="1968500"/>
              <a:ext cx="71438" cy="571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248" name="Freeform 377"/>
            <p:cNvSpPr/>
            <p:nvPr/>
          </p:nvSpPr>
          <p:spPr>
            <a:xfrm>
              <a:off x="2816225" y="1968500"/>
              <a:ext cx="71438" cy="57150"/>
            </a:xfrm>
            <a:custGeom>
              <a:avLst/>
              <a:gdLst>
                <a:gd name="txL" fmla="*/ 0 w 45"/>
                <a:gd name="txT" fmla="*/ 0 h 36"/>
                <a:gd name="txR" fmla="*/ 45 w 45"/>
                <a:gd name="txB" fmla="*/ 36 h 36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rect l="txL" t="txT" r="txR" b="txB"/>
              <a:pathLst>
                <a:path w="45" h="36">
                  <a:moveTo>
                    <a:pt x="0" y="36"/>
                  </a:move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49" name="Freeform 378"/>
            <p:cNvSpPr>
              <a:spLocks noEditPoints="1"/>
            </p:cNvSpPr>
            <p:nvPr/>
          </p:nvSpPr>
          <p:spPr>
            <a:xfrm>
              <a:off x="2995613" y="1968500"/>
              <a:ext cx="379413" cy="57150"/>
            </a:xfrm>
            <a:custGeom>
              <a:avLst/>
              <a:gdLst>
                <a:gd name="txL" fmla="*/ 0 w 239"/>
                <a:gd name="txT" fmla="*/ 0 h 36"/>
                <a:gd name="txR" fmla="*/ 239 w 239"/>
                <a:gd name="txB" fmla="*/ 36 h 3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rect l="txL" t="txT" r="txR" b="txB"/>
              <a:pathLst>
                <a:path w="239" h="36">
                  <a:moveTo>
                    <a:pt x="153" y="36"/>
                  </a:moveTo>
                  <a:lnTo>
                    <a:pt x="239" y="36"/>
                  </a:lnTo>
                  <a:lnTo>
                    <a:pt x="239" y="0"/>
                  </a:lnTo>
                  <a:lnTo>
                    <a:pt x="153" y="0"/>
                  </a:lnTo>
                  <a:lnTo>
                    <a:pt x="153" y="36"/>
                  </a:lnTo>
                  <a:close/>
                  <a:moveTo>
                    <a:pt x="0" y="36"/>
                  </a:moveTo>
                  <a:lnTo>
                    <a:pt x="86" y="36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50" name="Rectangle 379"/>
            <p:cNvSpPr/>
            <p:nvPr/>
          </p:nvSpPr>
          <p:spPr>
            <a:xfrm>
              <a:off x="3475038" y="1968500"/>
              <a:ext cx="79375" cy="571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251" name="Freeform 380"/>
            <p:cNvSpPr/>
            <p:nvPr/>
          </p:nvSpPr>
          <p:spPr>
            <a:xfrm>
              <a:off x="3475038" y="1968500"/>
              <a:ext cx="79375" cy="57150"/>
            </a:xfrm>
            <a:custGeom>
              <a:avLst/>
              <a:gdLst>
                <a:gd name="txL" fmla="*/ 0 w 50"/>
                <a:gd name="txT" fmla="*/ 0 h 36"/>
                <a:gd name="txR" fmla="*/ 50 w 50"/>
                <a:gd name="txB" fmla="*/ 36 h 36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rect l="txL" t="txT" r="txR" b="txB"/>
              <a:pathLst>
                <a:path w="50" h="36">
                  <a:moveTo>
                    <a:pt x="0" y="36"/>
                  </a:moveTo>
                  <a:lnTo>
                    <a:pt x="50" y="36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52" name="Rectangle 381"/>
            <p:cNvSpPr/>
            <p:nvPr/>
          </p:nvSpPr>
          <p:spPr>
            <a:xfrm>
              <a:off x="261938" y="1968500"/>
              <a:ext cx="71438" cy="571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253" name="Freeform 382"/>
            <p:cNvSpPr/>
            <p:nvPr/>
          </p:nvSpPr>
          <p:spPr>
            <a:xfrm>
              <a:off x="261938" y="1968500"/>
              <a:ext cx="71438" cy="57150"/>
            </a:xfrm>
            <a:custGeom>
              <a:avLst/>
              <a:gdLst>
                <a:gd name="txL" fmla="*/ 0 w 45"/>
                <a:gd name="txT" fmla="*/ 0 h 36"/>
                <a:gd name="txR" fmla="*/ 45 w 45"/>
                <a:gd name="txB" fmla="*/ 36 h 36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rect l="txL" t="txT" r="txR" b="txB"/>
              <a:pathLst>
                <a:path w="45" h="36">
                  <a:moveTo>
                    <a:pt x="0" y="36"/>
                  </a:move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54" name="Freeform 383"/>
            <p:cNvSpPr>
              <a:spLocks noEditPoints="1"/>
            </p:cNvSpPr>
            <p:nvPr/>
          </p:nvSpPr>
          <p:spPr>
            <a:xfrm>
              <a:off x="439738" y="1968500"/>
              <a:ext cx="358775" cy="57150"/>
            </a:xfrm>
            <a:custGeom>
              <a:avLst/>
              <a:gdLst>
                <a:gd name="txL" fmla="*/ 0 w 226"/>
                <a:gd name="txT" fmla="*/ 0 h 36"/>
                <a:gd name="txR" fmla="*/ 226 w 226"/>
                <a:gd name="txB" fmla="*/ 36 h 3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rect l="txL" t="txT" r="txR" b="txB"/>
              <a:pathLst>
                <a:path w="226" h="36">
                  <a:moveTo>
                    <a:pt x="145" y="36"/>
                  </a:moveTo>
                  <a:lnTo>
                    <a:pt x="226" y="36"/>
                  </a:lnTo>
                  <a:lnTo>
                    <a:pt x="226" y="0"/>
                  </a:lnTo>
                  <a:lnTo>
                    <a:pt x="145" y="0"/>
                  </a:lnTo>
                  <a:lnTo>
                    <a:pt x="145" y="36"/>
                  </a:lnTo>
                  <a:close/>
                  <a:moveTo>
                    <a:pt x="0" y="36"/>
                  </a:moveTo>
                  <a:lnTo>
                    <a:pt x="82" y="36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55" name="Rectangle 384"/>
            <p:cNvSpPr/>
            <p:nvPr/>
          </p:nvSpPr>
          <p:spPr>
            <a:xfrm>
              <a:off x="898525" y="1968500"/>
              <a:ext cx="79375" cy="571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256" name="Freeform 385"/>
            <p:cNvSpPr/>
            <p:nvPr/>
          </p:nvSpPr>
          <p:spPr>
            <a:xfrm>
              <a:off x="898525" y="1968500"/>
              <a:ext cx="79375" cy="57150"/>
            </a:xfrm>
            <a:custGeom>
              <a:avLst/>
              <a:gdLst>
                <a:gd name="txL" fmla="*/ 0 w 50"/>
                <a:gd name="txT" fmla="*/ 0 h 36"/>
                <a:gd name="txR" fmla="*/ 50 w 50"/>
                <a:gd name="txB" fmla="*/ 36 h 36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rect l="txL" t="txT" r="txR" b="txB"/>
              <a:pathLst>
                <a:path w="50" h="36">
                  <a:moveTo>
                    <a:pt x="0" y="36"/>
                  </a:moveTo>
                  <a:lnTo>
                    <a:pt x="50" y="36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482" name="文本框 767"/>
          <p:cNvSpPr txBox="1"/>
          <p:nvPr/>
        </p:nvSpPr>
        <p:spPr>
          <a:xfrm>
            <a:off x="3649663" y="1236663"/>
            <a:ext cx="5689600" cy="212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6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图片分享社区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2" name="矩形 3"/>
          <p:cNvSpPr/>
          <p:nvPr/>
        </p:nvSpPr>
        <p:spPr>
          <a:xfrm>
            <a:off x="923925" y="3889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其他需求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pic>
        <p:nvPicPr>
          <p:cNvPr id="22533" name="组合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70350" y="2157413"/>
            <a:ext cx="4011613" cy="4029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4" name="矩形 32"/>
          <p:cNvSpPr/>
          <p:nvPr/>
        </p:nvSpPr>
        <p:spPr>
          <a:xfrm>
            <a:off x="1684338" y="5446713"/>
            <a:ext cx="2386012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并发用户数：能够支持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人同时访问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安全性需求：能够保证用户的信息安全，不造成用户信息泄露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易用性：操作简便，不让用户在使用上遇到困难</a:t>
            </a:r>
            <a:endParaRPr lang="zh-CN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5" name="文本框 33"/>
          <p:cNvSpPr txBox="1"/>
          <p:nvPr/>
        </p:nvSpPr>
        <p:spPr>
          <a:xfrm>
            <a:off x="1654175" y="5019675"/>
            <a:ext cx="2068513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质量需求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6" name="矩形 34"/>
          <p:cNvSpPr/>
          <p:nvPr/>
        </p:nvSpPr>
        <p:spPr>
          <a:xfrm>
            <a:off x="1638300" y="3487738"/>
            <a:ext cx="2384425" cy="60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要展示的内容有图片，图片的相关信息如所在类别、关键字信息、点赞数、上传者等，站内图片排行榜。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2537" name="文本框 35"/>
          <p:cNvSpPr txBox="1"/>
          <p:nvPr/>
        </p:nvSpPr>
        <p:spPr>
          <a:xfrm>
            <a:off x="1606550" y="3060700"/>
            <a:ext cx="2070100" cy="30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内容需求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8" name="矩形 36"/>
          <p:cNvSpPr/>
          <p:nvPr/>
        </p:nvSpPr>
        <p:spPr>
          <a:xfrm>
            <a:off x="4965700" y="1250950"/>
            <a:ext cx="2386013" cy="60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使用数据库对用户的信息以及图片的相关信息进行存储，分为用户信息表以及图片信息表进行管理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2539" name="文本框 37"/>
          <p:cNvSpPr txBox="1"/>
          <p:nvPr/>
        </p:nvSpPr>
        <p:spPr>
          <a:xfrm>
            <a:off x="4935538" y="823913"/>
            <a:ext cx="2068512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0" name="矩形 38"/>
          <p:cNvSpPr/>
          <p:nvPr/>
        </p:nvSpPr>
        <p:spPr>
          <a:xfrm>
            <a:off x="8609013" y="5446713"/>
            <a:ext cx="2386012" cy="785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静态页面的修改添加和重制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网站公告的发布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数据库内数据的维护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网站出现错误后的修复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1" name="文本框 39"/>
          <p:cNvSpPr txBox="1"/>
          <p:nvPr/>
        </p:nvSpPr>
        <p:spPr>
          <a:xfrm>
            <a:off x="8578850" y="5019675"/>
            <a:ext cx="2068513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维护责任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2" name="矩形 40"/>
          <p:cNvSpPr/>
          <p:nvPr/>
        </p:nvSpPr>
        <p:spPr>
          <a:xfrm>
            <a:off x="8561388" y="3487738"/>
            <a:ext cx="2386012" cy="938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软件环境：支持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Mysql,TCP/IP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硬件环境：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Pentium 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双核  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:2G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3" name="文本框 41"/>
          <p:cNvSpPr txBox="1"/>
          <p:nvPr/>
        </p:nvSpPr>
        <p:spPr>
          <a:xfrm>
            <a:off x="8531225" y="3060700"/>
            <a:ext cx="2068513" cy="30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软硬件环境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流程图: 离页连接符 4"/>
          <p:cNvSpPr/>
          <p:nvPr/>
        </p:nvSpPr>
        <p:spPr>
          <a:xfrm>
            <a:off x="5362575" y="3475038"/>
            <a:ext cx="1611313" cy="1597025"/>
          </a:xfrm>
          <a:prstGeom prst="flowChartOffpageConnector">
            <a:avLst/>
          </a:prstGeom>
          <a:solidFill>
            <a:srgbClr val="B1766C"/>
          </a:solidFill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305" name="文本框 5"/>
          <p:cNvSpPr txBox="1"/>
          <p:nvPr/>
        </p:nvSpPr>
        <p:spPr>
          <a:xfrm>
            <a:off x="5370513" y="4011613"/>
            <a:ext cx="21605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其他需求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32" grpId="0"/>
      <p:bldP spid="22534" grpId="0"/>
      <p:bldP spid="22535" grpId="0"/>
      <p:bldP spid="22536" grpId="0"/>
      <p:bldP spid="22537" grpId="0"/>
      <p:bldP spid="22538" grpId="0"/>
      <p:bldP spid="22539" grpId="0"/>
      <p:bldP spid="22540" grpId="0"/>
      <p:bldP spid="22541" grpId="0"/>
      <p:bldP spid="22542" grpId="0"/>
      <p:bldP spid="225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434" name="六边形 13"/>
          <p:cNvSpPr/>
          <p:nvPr/>
        </p:nvSpPr>
        <p:spPr>
          <a:xfrm>
            <a:off x="-2619375" y="2060575"/>
            <a:ext cx="5934075" cy="5116513"/>
          </a:xfrm>
          <a:prstGeom prst="hexagon">
            <a:avLst>
              <a:gd name="adj" fmla="val 24994"/>
              <a:gd name="vf" fmla="val 115470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5" name="六边形 14"/>
          <p:cNvSpPr/>
          <p:nvPr/>
        </p:nvSpPr>
        <p:spPr>
          <a:xfrm>
            <a:off x="550863" y="3614738"/>
            <a:ext cx="3952875" cy="3406775"/>
          </a:xfrm>
          <a:prstGeom prst="hexagon">
            <a:avLst>
              <a:gd name="adj" fmla="val 25005"/>
              <a:gd name="vf" fmla="val 115470"/>
            </a:avLst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6" name="六边形 15"/>
          <p:cNvSpPr/>
          <p:nvPr/>
        </p:nvSpPr>
        <p:spPr>
          <a:xfrm>
            <a:off x="3951288" y="5157788"/>
            <a:ext cx="1590675" cy="1370012"/>
          </a:xfrm>
          <a:prstGeom prst="hexagon">
            <a:avLst>
              <a:gd name="adj" fmla="val 25022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7" name="六边形 16"/>
          <p:cNvSpPr/>
          <p:nvPr/>
        </p:nvSpPr>
        <p:spPr>
          <a:xfrm>
            <a:off x="5541963" y="5318125"/>
            <a:ext cx="1592262" cy="1370013"/>
          </a:xfrm>
          <a:prstGeom prst="hexagon">
            <a:avLst>
              <a:gd name="adj" fmla="val 25047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8" name="六边形 17"/>
          <p:cNvSpPr/>
          <p:nvPr/>
        </p:nvSpPr>
        <p:spPr>
          <a:xfrm>
            <a:off x="6484938" y="4797425"/>
            <a:ext cx="2924175" cy="2519363"/>
          </a:xfrm>
          <a:prstGeom prst="hexagon">
            <a:avLst>
              <a:gd name="adj" fmla="val 25013"/>
              <a:gd name="vf" fmla="val 115470"/>
            </a:avLst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9" name="六边形 18"/>
          <p:cNvSpPr/>
          <p:nvPr/>
        </p:nvSpPr>
        <p:spPr>
          <a:xfrm>
            <a:off x="9115425" y="5157788"/>
            <a:ext cx="1254125" cy="1079500"/>
          </a:xfrm>
          <a:prstGeom prst="hexagon">
            <a:avLst>
              <a:gd name="adj" fmla="val 25037"/>
              <a:gd name="vf" fmla="val 115470"/>
            </a:avLst>
          </a:prstGeom>
          <a:solidFill>
            <a:schemeClr val="bg1">
              <a:alpha val="7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40" name="文本框 19"/>
          <p:cNvSpPr txBox="1"/>
          <p:nvPr/>
        </p:nvSpPr>
        <p:spPr>
          <a:xfrm>
            <a:off x="5976938" y="3759200"/>
            <a:ext cx="40322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应用建模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modeling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1" name="文本框 20"/>
          <p:cNvSpPr txBox="1"/>
          <p:nvPr/>
        </p:nvSpPr>
        <p:spPr>
          <a:xfrm>
            <a:off x="4510088" y="2316163"/>
            <a:ext cx="1284287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文本框 21"/>
          <p:cNvSpPr txBox="1"/>
          <p:nvPr/>
        </p:nvSpPr>
        <p:spPr>
          <a:xfrm>
            <a:off x="6062663" y="3200400"/>
            <a:ext cx="1293812" cy="46196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content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animBg="1"/>
      <p:bldP spid="18436" grpId="0" animBg="1"/>
      <p:bldP spid="18437" grpId="0" animBg="1"/>
      <p:bldP spid="18438" grpId="0" animBg="1"/>
      <p:bldP spid="18439" grpId="0" animBg="1"/>
      <p:bldP spid="18440" grpId="0"/>
      <p:bldP spid="18441" grpId="0"/>
      <p:bldP spid="184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2" name="矩形 3"/>
          <p:cNvSpPr/>
          <p:nvPr/>
        </p:nvSpPr>
        <p:spPr>
          <a:xfrm>
            <a:off x="923925" y="388938"/>
            <a:ext cx="15700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功能需求建模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9600" y="1341438"/>
            <a:ext cx="31686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功能需求静态建模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14342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982663"/>
            <a:ext cx="6451600" cy="5391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32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2" name="矩形 3"/>
          <p:cNvSpPr/>
          <p:nvPr/>
        </p:nvSpPr>
        <p:spPr>
          <a:xfrm>
            <a:off x="923925" y="388938"/>
            <a:ext cx="15700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功能需求建模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2313" y="4868863"/>
            <a:ext cx="31670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功能需求动态建模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15366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046163"/>
            <a:ext cx="5761037" cy="3708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7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2852738"/>
            <a:ext cx="6259513" cy="3455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32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2" name="矩形 3"/>
          <p:cNvSpPr/>
          <p:nvPr/>
        </p:nvSpPr>
        <p:spPr>
          <a:xfrm>
            <a:off x="923925" y="3889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内容建模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9375" y="5722938"/>
            <a:ext cx="31686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内容静态建模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1639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88" y="765175"/>
            <a:ext cx="7265987" cy="4786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32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2" name="矩形 3"/>
          <p:cNvSpPr/>
          <p:nvPr/>
        </p:nvSpPr>
        <p:spPr>
          <a:xfrm>
            <a:off x="923925" y="3889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内容建模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0600" y="5405438"/>
            <a:ext cx="31670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内容动态建模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1741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5" y="1268413"/>
            <a:ext cx="9167813" cy="3868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32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2" name="矩形 3"/>
          <p:cNvSpPr/>
          <p:nvPr/>
        </p:nvSpPr>
        <p:spPr>
          <a:xfrm>
            <a:off x="923925" y="388938"/>
            <a:ext cx="133826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超文本建模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9013" y="6102350"/>
            <a:ext cx="25939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静态超文本模型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758825"/>
            <a:ext cx="8037513" cy="5235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32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2" name="矩形 3"/>
          <p:cNvSpPr/>
          <p:nvPr/>
        </p:nvSpPr>
        <p:spPr>
          <a:xfrm>
            <a:off x="923925" y="388938"/>
            <a:ext cx="133826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超文本建模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48875" y="6300788"/>
            <a:ext cx="175101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访问简化模型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0" y="760413"/>
            <a:ext cx="7735888" cy="5911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32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2" name="矩形 3"/>
          <p:cNvSpPr/>
          <p:nvPr/>
        </p:nvSpPr>
        <p:spPr>
          <a:xfrm>
            <a:off x="923925" y="388938"/>
            <a:ext cx="133826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适应性建模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4725" y="5937250"/>
            <a:ext cx="210343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适应性静态建模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3" y="836613"/>
            <a:ext cx="7586662" cy="4941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32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2" name="矩形 3"/>
          <p:cNvSpPr/>
          <p:nvPr/>
        </p:nvSpPr>
        <p:spPr>
          <a:xfrm>
            <a:off x="923925" y="388938"/>
            <a:ext cx="133826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适应性建模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21509" name="文本框 1"/>
          <p:cNvSpPr txBox="1"/>
          <p:nvPr/>
        </p:nvSpPr>
        <p:spPr>
          <a:xfrm>
            <a:off x="6672263" y="5589588"/>
            <a:ext cx="21034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适应性动态建模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21510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88" y="758825"/>
            <a:ext cx="4756150" cy="596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32" grpId="0"/>
      <p:bldP spid="215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六边形 13"/>
          <p:cNvSpPr/>
          <p:nvPr/>
        </p:nvSpPr>
        <p:spPr>
          <a:xfrm>
            <a:off x="-2619375" y="2060575"/>
            <a:ext cx="5934075" cy="5116513"/>
          </a:xfrm>
          <a:prstGeom prst="hexagon">
            <a:avLst>
              <a:gd name="adj" fmla="val 24994"/>
              <a:gd name="vf" fmla="val 115470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6147" name="六边形 14"/>
          <p:cNvSpPr/>
          <p:nvPr/>
        </p:nvSpPr>
        <p:spPr>
          <a:xfrm>
            <a:off x="550863" y="3614738"/>
            <a:ext cx="3952875" cy="3406775"/>
          </a:xfrm>
          <a:prstGeom prst="hexagon">
            <a:avLst>
              <a:gd name="adj" fmla="val 25005"/>
              <a:gd name="vf" fmla="val 115470"/>
            </a:avLst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6148" name="六边形 15"/>
          <p:cNvSpPr/>
          <p:nvPr/>
        </p:nvSpPr>
        <p:spPr>
          <a:xfrm>
            <a:off x="3951288" y="5157788"/>
            <a:ext cx="1590675" cy="1370012"/>
          </a:xfrm>
          <a:prstGeom prst="hexagon">
            <a:avLst>
              <a:gd name="adj" fmla="val 25022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6149" name="六边形 16"/>
          <p:cNvSpPr/>
          <p:nvPr/>
        </p:nvSpPr>
        <p:spPr>
          <a:xfrm>
            <a:off x="5541963" y="5318125"/>
            <a:ext cx="1592262" cy="1370013"/>
          </a:xfrm>
          <a:prstGeom prst="hexagon">
            <a:avLst>
              <a:gd name="adj" fmla="val 25047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6150" name="六边形 17"/>
          <p:cNvSpPr/>
          <p:nvPr/>
        </p:nvSpPr>
        <p:spPr>
          <a:xfrm>
            <a:off x="6484938" y="4797425"/>
            <a:ext cx="2924175" cy="2519363"/>
          </a:xfrm>
          <a:prstGeom prst="hexagon">
            <a:avLst>
              <a:gd name="adj" fmla="val 25013"/>
              <a:gd name="vf" fmla="val 115470"/>
            </a:avLst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6151" name="六边形 18"/>
          <p:cNvSpPr/>
          <p:nvPr/>
        </p:nvSpPr>
        <p:spPr>
          <a:xfrm>
            <a:off x="9115425" y="5157788"/>
            <a:ext cx="1254125" cy="1079500"/>
          </a:xfrm>
          <a:prstGeom prst="hexagon">
            <a:avLst>
              <a:gd name="adj" fmla="val 25037"/>
              <a:gd name="vf" fmla="val 115470"/>
            </a:avLst>
          </a:prstGeom>
          <a:solidFill>
            <a:schemeClr val="bg1">
              <a:alpha val="7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6152" name="文本框 19"/>
          <p:cNvSpPr txBox="1"/>
          <p:nvPr/>
        </p:nvSpPr>
        <p:spPr>
          <a:xfrm>
            <a:off x="5976938" y="3759200"/>
            <a:ext cx="40322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文本框 20"/>
          <p:cNvSpPr txBox="1"/>
          <p:nvPr/>
        </p:nvSpPr>
        <p:spPr>
          <a:xfrm>
            <a:off x="4510088" y="2316163"/>
            <a:ext cx="1284287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文本框 21"/>
          <p:cNvSpPr txBox="1"/>
          <p:nvPr/>
        </p:nvSpPr>
        <p:spPr>
          <a:xfrm>
            <a:off x="6062663" y="3200400"/>
            <a:ext cx="1293812" cy="46196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content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48" grpId="0" animBg="1"/>
      <p:bldP spid="6149" grpId="0" animBg="1"/>
      <p:bldP spid="6150" grpId="0" animBg="1"/>
      <p:bldP spid="6151" grpId="0" animBg="1"/>
      <p:bldP spid="6152" grpId="0"/>
      <p:bldP spid="6153" grpId="0"/>
      <p:bldP spid="61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434" name="六边形 13"/>
          <p:cNvSpPr/>
          <p:nvPr/>
        </p:nvSpPr>
        <p:spPr>
          <a:xfrm>
            <a:off x="-2619375" y="2060575"/>
            <a:ext cx="5934075" cy="5116513"/>
          </a:xfrm>
          <a:prstGeom prst="hexagon">
            <a:avLst>
              <a:gd name="adj" fmla="val 24994"/>
              <a:gd name="vf" fmla="val 115470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5" name="六边形 14"/>
          <p:cNvSpPr/>
          <p:nvPr/>
        </p:nvSpPr>
        <p:spPr>
          <a:xfrm>
            <a:off x="550863" y="3614738"/>
            <a:ext cx="3952875" cy="3406775"/>
          </a:xfrm>
          <a:prstGeom prst="hexagon">
            <a:avLst>
              <a:gd name="adj" fmla="val 25005"/>
              <a:gd name="vf" fmla="val 115470"/>
            </a:avLst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6" name="六边形 15"/>
          <p:cNvSpPr/>
          <p:nvPr/>
        </p:nvSpPr>
        <p:spPr>
          <a:xfrm>
            <a:off x="3951288" y="5157788"/>
            <a:ext cx="1590675" cy="1370012"/>
          </a:xfrm>
          <a:prstGeom prst="hexagon">
            <a:avLst>
              <a:gd name="adj" fmla="val 25022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7" name="六边形 16"/>
          <p:cNvSpPr/>
          <p:nvPr/>
        </p:nvSpPr>
        <p:spPr>
          <a:xfrm>
            <a:off x="5541963" y="5318125"/>
            <a:ext cx="1592262" cy="1370013"/>
          </a:xfrm>
          <a:prstGeom prst="hexagon">
            <a:avLst>
              <a:gd name="adj" fmla="val 25047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8" name="六边形 17"/>
          <p:cNvSpPr/>
          <p:nvPr/>
        </p:nvSpPr>
        <p:spPr>
          <a:xfrm>
            <a:off x="6484938" y="4797425"/>
            <a:ext cx="2924175" cy="2519363"/>
          </a:xfrm>
          <a:prstGeom prst="hexagon">
            <a:avLst>
              <a:gd name="adj" fmla="val 25013"/>
              <a:gd name="vf" fmla="val 115470"/>
            </a:avLst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9" name="六边形 18"/>
          <p:cNvSpPr/>
          <p:nvPr/>
        </p:nvSpPr>
        <p:spPr>
          <a:xfrm>
            <a:off x="9115425" y="5157788"/>
            <a:ext cx="1254125" cy="1079500"/>
          </a:xfrm>
          <a:prstGeom prst="hexagon">
            <a:avLst>
              <a:gd name="adj" fmla="val 25037"/>
              <a:gd name="vf" fmla="val 115470"/>
            </a:avLst>
          </a:prstGeom>
          <a:solidFill>
            <a:schemeClr val="bg1">
              <a:alpha val="7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40" name="文本框 19"/>
          <p:cNvSpPr txBox="1"/>
          <p:nvPr/>
        </p:nvSpPr>
        <p:spPr>
          <a:xfrm>
            <a:off x="5976938" y="3759200"/>
            <a:ext cx="40322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design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1" name="文本框 20"/>
          <p:cNvSpPr txBox="1"/>
          <p:nvPr/>
        </p:nvSpPr>
        <p:spPr>
          <a:xfrm>
            <a:off x="4510088" y="2316163"/>
            <a:ext cx="1284287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文本框 21"/>
          <p:cNvSpPr txBox="1"/>
          <p:nvPr/>
        </p:nvSpPr>
        <p:spPr>
          <a:xfrm>
            <a:off x="6062663" y="3200400"/>
            <a:ext cx="1293812" cy="46196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content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animBg="1"/>
      <p:bldP spid="18436" grpId="0" animBg="1"/>
      <p:bldP spid="18437" grpId="0" animBg="1"/>
      <p:bldP spid="18438" grpId="0" animBg="1"/>
      <p:bldP spid="18439" grpId="0" animBg="1"/>
      <p:bldP spid="18440" grpId="0"/>
      <p:bldP spid="18441" grpId="0"/>
      <p:bldP spid="184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2" name="矩形 3"/>
          <p:cNvSpPr/>
          <p:nvPr/>
        </p:nvSpPr>
        <p:spPr>
          <a:xfrm>
            <a:off x="923925" y="388938"/>
            <a:ext cx="111760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三层架构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rcRect l="22832" t="31100" r="22241" b="15527"/>
          <a:stretch>
            <a:fillRect/>
          </a:stretch>
        </p:blipFill>
        <p:spPr>
          <a:xfrm>
            <a:off x="1487488" y="1076325"/>
            <a:ext cx="9852025" cy="538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2" name="矩形 3"/>
          <p:cNvSpPr/>
          <p:nvPr/>
        </p:nvSpPr>
        <p:spPr>
          <a:xfrm>
            <a:off x="923925" y="388938"/>
            <a:ext cx="15700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面向服务架构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rcRect l="34053" t="23750" r="28738" b="15350"/>
          <a:stretch>
            <a:fillRect/>
          </a:stretch>
        </p:blipFill>
        <p:spPr>
          <a:xfrm>
            <a:off x="696913" y="982663"/>
            <a:ext cx="5076825" cy="4672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6096000" y="1065213"/>
            <a:ext cx="4321175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bg1"/>
                </a:solidFill>
              </a:rPr>
              <a:t>Account service</a:t>
            </a:r>
            <a:r>
              <a:rPr lang="zh-CN" altLang="zh-CN" sz="1800" b="1" dirty="0">
                <a:solidFill>
                  <a:schemeClr val="bg1"/>
                </a:solidFill>
              </a:rPr>
              <a:t>：包括用户注册、登录、修改个人信息等功能，数据存储在</a:t>
            </a:r>
            <a:r>
              <a:rPr lang="en-US" altLang="zh-CN" sz="1800" b="1" dirty="0">
                <a:solidFill>
                  <a:schemeClr val="bg1"/>
                </a:solidFill>
              </a:rPr>
              <a:t>account DB</a:t>
            </a:r>
            <a:r>
              <a:rPr lang="zh-CN" altLang="zh-CN" sz="1800" b="1" dirty="0">
                <a:solidFill>
                  <a:schemeClr val="bg1"/>
                </a:solidFill>
              </a:rPr>
              <a:t>中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endParaRPr lang="zh-CN" altLang="zh-CN" sz="1800" b="1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bg1"/>
                </a:solidFill>
              </a:rPr>
              <a:t>Search service</a:t>
            </a:r>
            <a:r>
              <a:rPr lang="zh-CN" altLang="zh-CN" sz="1800" b="1" dirty="0">
                <a:solidFill>
                  <a:schemeClr val="bg1"/>
                </a:solidFill>
              </a:rPr>
              <a:t>：包括关键字搜索、分类搜索等服务，通过访问</a:t>
            </a:r>
            <a:r>
              <a:rPr lang="en-US" altLang="zh-CN" sz="1800" b="1" dirty="0">
                <a:solidFill>
                  <a:schemeClr val="bg1"/>
                </a:solidFill>
              </a:rPr>
              <a:t>Picture DB </a:t>
            </a:r>
            <a:r>
              <a:rPr lang="zh-CN" altLang="zh-CN" sz="1800" b="1" dirty="0">
                <a:solidFill>
                  <a:schemeClr val="bg1"/>
                </a:solidFill>
              </a:rPr>
              <a:t>返回结果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endParaRPr lang="zh-CN" altLang="zh-CN" sz="1800" b="1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bg1"/>
                </a:solidFill>
              </a:rPr>
              <a:t>Download &amp;Upload service</a:t>
            </a:r>
            <a:r>
              <a:rPr lang="zh-CN" altLang="zh-CN" sz="1800" b="1" dirty="0">
                <a:solidFill>
                  <a:schemeClr val="bg1"/>
                </a:solidFill>
              </a:rPr>
              <a:t>：包括上传图片、下载图片服务，需要访问</a:t>
            </a:r>
            <a:r>
              <a:rPr lang="en-US" altLang="zh-CN" sz="1800" b="1" dirty="0">
                <a:solidFill>
                  <a:schemeClr val="bg1"/>
                </a:solidFill>
              </a:rPr>
              <a:t>Picture DB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endParaRPr lang="zh-CN" altLang="zh-CN" sz="1800" b="1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bg1"/>
                </a:solidFill>
              </a:rPr>
              <a:t>Rank Service</a:t>
            </a:r>
            <a:r>
              <a:rPr lang="zh-CN" altLang="zh-CN" sz="1800" b="1" dirty="0">
                <a:solidFill>
                  <a:schemeClr val="bg1"/>
                </a:solidFill>
              </a:rPr>
              <a:t>：包括点赞、排行榜等服务，需要</a:t>
            </a:r>
            <a:r>
              <a:rPr lang="en-US" altLang="zh-CN" sz="1800" b="1" dirty="0">
                <a:solidFill>
                  <a:schemeClr val="bg1"/>
                </a:solidFill>
              </a:rPr>
              <a:t>Rank DB</a:t>
            </a:r>
            <a:r>
              <a:rPr lang="zh-CN" altLang="zh-CN" sz="1800" b="1" dirty="0">
                <a:solidFill>
                  <a:schemeClr val="bg1"/>
                </a:solidFill>
              </a:rPr>
              <a:t>记录图片点赞量，之后将排行榜展现在前端。</a:t>
            </a:r>
            <a:endParaRPr lang="zh-CN" altLang="zh-CN" sz="1800" b="1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1" grpId="0" animBg="1"/>
      <p:bldP spid="2253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434" name="六边形 13"/>
          <p:cNvSpPr/>
          <p:nvPr/>
        </p:nvSpPr>
        <p:spPr>
          <a:xfrm>
            <a:off x="-2619375" y="2060575"/>
            <a:ext cx="5934075" cy="5116513"/>
          </a:xfrm>
          <a:prstGeom prst="hexagon">
            <a:avLst>
              <a:gd name="adj" fmla="val 24994"/>
              <a:gd name="vf" fmla="val 115470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5" name="六边形 14"/>
          <p:cNvSpPr/>
          <p:nvPr/>
        </p:nvSpPr>
        <p:spPr>
          <a:xfrm>
            <a:off x="550863" y="3614738"/>
            <a:ext cx="3952875" cy="3406775"/>
          </a:xfrm>
          <a:prstGeom prst="hexagon">
            <a:avLst>
              <a:gd name="adj" fmla="val 25005"/>
              <a:gd name="vf" fmla="val 115470"/>
            </a:avLst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6" name="六边形 15"/>
          <p:cNvSpPr/>
          <p:nvPr/>
        </p:nvSpPr>
        <p:spPr>
          <a:xfrm>
            <a:off x="3951288" y="5157788"/>
            <a:ext cx="1590675" cy="1370012"/>
          </a:xfrm>
          <a:prstGeom prst="hexagon">
            <a:avLst>
              <a:gd name="adj" fmla="val 25022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7" name="六边形 16"/>
          <p:cNvSpPr/>
          <p:nvPr/>
        </p:nvSpPr>
        <p:spPr>
          <a:xfrm>
            <a:off x="5541963" y="5318125"/>
            <a:ext cx="1592262" cy="1370013"/>
          </a:xfrm>
          <a:prstGeom prst="hexagon">
            <a:avLst>
              <a:gd name="adj" fmla="val 25047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8" name="六边形 17"/>
          <p:cNvSpPr/>
          <p:nvPr/>
        </p:nvSpPr>
        <p:spPr>
          <a:xfrm>
            <a:off x="6484938" y="4797425"/>
            <a:ext cx="2924175" cy="2519363"/>
          </a:xfrm>
          <a:prstGeom prst="hexagon">
            <a:avLst>
              <a:gd name="adj" fmla="val 25013"/>
              <a:gd name="vf" fmla="val 115470"/>
            </a:avLst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9" name="六边形 18"/>
          <p:cNvSpPr/>
          <p:nvPr/>
        </p:nvSpPr>
        <p:spPr>
          <a:xfrm>
            <a:off x="9115425" y="5157788"/>
            <a:ext cx="1254125" cy="1079500"/>
          </a:xfrm>
          <a:prstGeom prst="hexagon">
            <a:avLst>
              <a:gd name="adj" fmla="val 25037"/>
              <a:gd name="vf" fmla="val 115470"/>
            </a:avLst>
          </a:prstGeom>
          <a:solidFill>
            <a:schemeClr val="bg1">
              <a:alpha val="7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40" name="文本框 19"/>
          <p:cNvSpPr txBox="1"/>
          <p:nvPr/>
        </p:nvSpPr>
        <p:spPr>
          <a:xfrm>
            <a:off x="5976938" y="3759200"/>
            <a:ext cx="40322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Design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1" name="文本框 20"/>
          <p:cNvSpPr txBox="1"/>
          <p:nvPr/>
        </p:nvSpPr>
        <p:spPr>
          <a:xfrm>
            <a:off x="4510088" y="2316163"/>
            <a:ext cx="1284287" cy="2646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1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文本框 21"/>
          <p:cNvSpPr txBox="1"/>
          <p:nvPr/>
        </p:nvSpPr>
        <p:spPr>
          <a:xfrm>
            <a:off x="6062663" y="3200400"/>
            <a:ext cx="1293812" cy="46196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content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/>
      <p:bldP spid="18435" grpId="0" bldLvl="0" animBg="1"/>
      <p:bldP spid="18436" grpId="0" bldLvl="0" animBg="1"/>
      <p:bldP spid="18437" grpId="0" bldLvl="0" animBg="1"/>
      <p:bldP spid="18438" grpId="0" bldLvl="0" animBg="1"/>
      <p:bldP spid="18439" grpId="0" bldLvl="0" animBg="1"/>
      <p:bldP spid="18440" grpId="0"/>
      <p:bldP spid="18441" grpId="0"/>
      <p:bldP spid="1844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2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44" name="矩形 3"/>
          <p:cNvSpPr/>
          <p:nvPr/>
        </p:nvSpPr>
        <p:spPr>
          <a:xfrm>
            <a:off x="923925" y="38893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应用设计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245" name="矩形 4"/>
          <p:cNvSpPr/>
          <p:nvPr/>
        </p:nvSpPr>
        <p:spPr>
          <a:xfrm>
            <a:off x="2082800" y="2133600"/>
            <a:ext cx="1687513" cy="202565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46" name="矩形 5"/>
          <p:cNvSpPr/>
          <p:nvPr/>
        </p:nvSpPr>
        <p:spPr>
          <a:xfrm>
            <a:off x="4191000" y="2133600"/>
            <a:ext cx="1689100" cy="202565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47" name="矩形 6"/>
          <p:cNvSpPr/>
          <p:nvPr/>
        </p:nvSpPr>
        <p:spPr>
          <a:xfrm>
            <a:off x="6300788" y="2133600"/>
            <a:ext cx="1689100" cy="202565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49" name="矩形 8"/>
          <p:cNvSpPr/>
          <p:nvPr/>
        </p:nvSpPr>
        <p:spPr>
          <a:xfrm>
            <a:off x="2082800" y="4159250"/>
            <a:ext cx="1687513" cy="1433513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50" name="矩形 9"/>
          <p:cNvSpPr/>
          <p:nvPr/>
        </p:nvSpPr>
        <p:spPr>
          <a:xfrm>
            <a:off x="4191000" y="4159250"/>
            <a:ext cx="1689100" cy="1433513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51" name="矩形 10"/>
          <p:cNvSpPr/>
          <p:nvPr/>
        </p:nvSpPr>
        <p:spPr>
          <a:xfrm>
            <a:off x="6300788" y="4159250"/>
            <a:ext cx="1689100" cy="1433513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253" name="图片 12"/>
          <p:cNvPicPr>
            <a:picLocks noChangeAspect="1"/>
          </p:cNvPicPr>
          <p:nvPr/>
        </p:nvPicPr>
        <p:blipFill>
          <a:blip r:embed="rId2">
            <a:lum bright="70001" contrast="-70000"/>
          </a:blip>
          <a:stretch>
            <a:fillRect/>
          </a:stretch>
        </p:blipFill>
        <p:spPr>
          <a:xfrm>
            <a:off x="6643688" y="2284413"/>
            <a:ext cx="1008062" cy="1008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4" name="图片 13"/>
          <p:cNvPicPr>
            <a:picLocks noChangeAspect="1"/>
          </p:cNvPicPr>
          <p:nvPr/>
        </p:nvPicPr>
        <p:blipFill>
          <a:blip r:embed="rId3">
            <a:lum bright="70001" contrast="-70000"/>
          </a:blip>
          <a:stretch>
            <a:fillRect/>
          </a:stretch>
        </p:blipFill>
        <p:spPr>
          <a:xfrm>
            <a:off x="4487863" y="2249488"/>
            <a:ext cx="1079500" cy="1079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5" name="图片 14"/>
          <p:cNvPicPr>
            <a:picLocks noChangeAspect="1"/>
          </p:cNvPicPr>
          <p:nvPr/>
        </p:nvPicPr>
        <p:blipFill>
          <a:blip r:embed="rId4">
            <a:lum bright="70001" contrast="-70000"/>
          </a:blip>
          <a:stretch>
            <a:fillRect/>
          </a:stretch>
        </p:blipFill>
        <p:spPr>
          <a:xfrm>
            <a:off x="2413000" y="2284413"/>
            <a:ext cx="1016000" cy="101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6" name="椭圆 15"/>
          <p:cNvSpPr/>
          <p:nvPr/>
        </p:nvSpPr>
        <p:spPr>
          <a:xfrm>
            <a:off x="2808288" y="3594100"/>
            <a:ext cx="219075" cy="1968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57" name="椭圆 16"/>
          <p:cNvSpPr/>
          <p:nvPr/>
        </p:nvSpPr>
        <p:spPr>
          <a:xfrm>
            <a:off x="4918075" y="3594100"/>
            <a:ext cx="219075" cy="1968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58" name="椭圆 17"/>
          <p:cNvSpPr/>
          <p:nvPr/>
        </p:nvSpPr>
        <p:spPr>
          <a:xfrm>
            <a:off x="7035800" y="3590925"/>
            <a:ext cx="219075" cy="1968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59" name="椭圆 18"/>
          <p:cNvSpPr/>
          <p:nvPr/>
        </p:nvSpPr>
        <p:spPr>
          <a:xfrm>
            <a:off x="9131300" y="3590925"/>
            <a:ext cx="219075" cy="19685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0260" name="直接连接符 19"/>
          <p:cNvCxnSpPr>
            <a:stCxn id="10256" idx="6"/>
            <a:endCxn id="10257" idx="2"/>
          </p:cNvCxnSpPr>
          <p:nvPr/>
        </p:nvCxnSpPr>
        <p:spPr>
          <a:xfrm>
            <a:off x="3027363" y="3692525"/>
            <a:ext cx="1890712" cy="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61" name="直接连接符 20"/>
          <p:cNvCxnSpPr>
            <a:stCxn id="10257" idx="6"/>
            <a:endCxn id="10258" idx="2"/>
          </p:cNvCxnSpPr>
          <p:nvPr/>
        </p:nvCxnSpPr>
        <p:spPr>
          <a:xfrm flipV="1">
            <a:off x="5137150" y="3689350"/>
            <a:ext cx="1898650" cy="3175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262" name="直接连接符 21"/>
          <p:cNvCxnSpPr>
            <a:stCxn id="10258" idx="6"/>
            <a:endCxn id="10259" idx="2"/>
          </p:cNvCxnSpPr>
          <p:nvPr/>
        </p:nvCxnSpPr>
        <p:spPr>
          <a:xfrm flipV="1">
            <a:off x="7254875" y="3689350"/>
            <a:ext cx="1876425" cy="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263" name="矩形 1"/>
          <p:cNvSpPr/>
          <p:nvPr/>
        </p:nvSpPr>
        <p:spPr>
          <a:xfrm>
            <a:off x="2052638" y="4606290"/>
            <a:ext cx="1747837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交互设计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4" name="矩形 1"/>
          <p:cNvSpPr/>
          <p:nvPr/>
        </p:nvSpPr>
        <p:spPr>
          <a:xfrm>
            <a:off x="4161790" y="4605973"/>
            <a:ext cx="1747838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展示设计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5" name="矩形 1"/>
          <p:cNvSpPr/>
          <p:nvPr/>
        </p:nvSpPr>
        <p:spPr>
          <a:xfrm>
            <a:off x="6271260" y="4605973"/>
            <a:ext cx="1747838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内容设计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6" name="矩形 1"/>
          <p:cNvSpPr/>
          <p:nvPr/>
        </p:nvSpPr>
        <p:spPr>
          <a:xfrm>
            <a:off x="8380413" y="4622483"/>
            <a:ext cx="1747837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7" name="图片 26"/>
          <p:cNvPicPr>
            <a:picLocks noChangeAspect="1"/>
          </p:cNvPicPr>
          <p:nvPr/>
        </p:nvPicPr>
        <p:blipFill>
          <a:blip r:embed="rId5">
            <a:lum bright="70001" contrast="-70000"/>
          </a:blip>
          <a:stretch>
            <a:fillRect/>
          </a:stretch>
        </p:blipFill>
        <p:spPr>
          <a:xfrm>
            <a:off x="8763000" y="2325688"/>
            <a:ext cx="1087438" cy="1087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矩形 10"/>
          <p:cNvSpPr/>
          <p:nvPr/>
        </p:nvSpPr>
        <p:spPr>
          <a:xfrm>
            <a:off x="8396288" y="4159250"/>
            <a:ext cx="1689100" cy="1433513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矩形 6"/>
          <p:cNvSpPr/>
          <p:nvPr/>
        </p:nvSpPr>
        <p:spPr>
          <a:xfrm>
            <a:off x="8380413" y="2133600"/>
            <a:ext cx="1689100" cy="202565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3" grpId="0" bldLvl="0" animBg="1"/>
      <p:bldP spid="10244" grpId="0"/>
      <p:bldP spid="10245" grpId="0" bldLvl="0" animBg="1"/>
      <p:bldP spid="10246" grpId="0" bldLvl="0" animBg="1"/>
      <p:bldP spid="10247" grpId="0" bldLvl="0" animBg="1"/>
      <p:bldP spid="10249" grpId="0" bldLvl="0" animBg="1"/>
      <p:bldP spid="10250" grpId="0" bldLvl="0" animBg="1"/>
      <p:bldP spid="10251" grpId="0" bldLvl="0" animBg="1"/>
      <p:bldP spid="10256" grpId="0" bldLvl="0" animBg="1"/>
      <p:bldP spid="10257" grpId="0" bldLvl="0" animBg="1"/>
      <p:bldP spid="10258" grpId="0" bldLvl="0" animBg="1"/>
      <p:bldP spid="10259" grpId="0" bldLvl="0" animBg="1"/>
      <p:bldP spid="10263" grpId="0"/>
      <p:bldP spid="10264" grpId="0"/>
      <p:bldP spid="10265" grpId="0"/>
      <p:bldP spid="10266" grpId="0"/>
      <p:bldP spid="22" grpId="0" bldLvl="0" animBg="1"/>
      <p:bldP spid="2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2" name="矩形 3"/>
          <p:cNvSpPr/>
          <p:nvPr/>
        </p:nvSpPr>
        <p:spPr>
          <a:xfrm>
            <a:off x="967740" y="206693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交互设计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06115" y="260350"/>
            <a:ext cx="5029200" cy="196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976880" y="2976245"/>
            <a:ext cx="5080000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    </a:t>
            </a:r>
            <a:endParaRPr lang="zh-CN" altLang="en-US"/>
          </a:p>
        </p:txBody>
      </p:sp>
      <p:pic>
        <p:nvPicPr>
          <p:cNvPr id="3" name="图片 2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53300" y="955675"/>
            <a:ext cx="4838700" cy="2886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2976880" y="692277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5280" y="1243648"/>
            <a:ext cx="287083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1.</a:t>
            </a:r>
            <a:r>
              <a:rPr lang="zh-CN" altLang="en-US" sz="1800" dirty="0">
                <a:solidFill>
                  <a:schemeClr val="bg1"/>
                </a:solidFill>
              </a:rPr>
              <a:t>通过导航给予提示信息来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    减轻用户的认知压力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280" y="3473133"/>
            <a:ext cx="241363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2.</a:t>
            </a:r>
            <a:r>
              <a:rPr lang="zh-CN" altLang="en-US" sz="1800" dirty="0">
                <a:solidFill>
                  <a:schemeClr val="bg1"/>
                </a:solidFill>
              </a:rPr>
              <a:t>易于识别的功能标识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6"/>
          <a:stretch>
            <a:fillRect/>
          </a:stretch>
        </p:blipFill>
        <p:spPr>
          <a:xfrm>
            <a:off x="2976880" y="3671887"/>
            <a:ext cx="3733800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3556000" y="3577908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 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7169150" y="4729798"/>
            <a:ext cx="3552825" cy="179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3556000" y="5944553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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0" animBg="1"/>
      <p:bldP spid="22531" grpId="0" bldLvl="0" animBg="1"/>
      <p:bldP spid="22532" grpId="0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2" name="矩形 3"/>
          <p:cNvSpPr/>
          <p:nvPr/>
        </p:nvSpPr>
        <p:spPr>
          <a:xfrm>
            <a:off x="938530" y="207328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展示设计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1501140"/>
            <a:ext cx="3611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>
              <a:buNone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页面布局：</a:t>
            </a:r>
            <a:endParaRPr lang="zh-CN" altLang="en-US" sz="1800" dirty="0">
              <a:solidFill>
                <a:schemeClr val="bg1"/>
              </a:solidFill>
              <a:sym typeface="+mn-ea"/>
            </a:endParaRPr>
          </a:p>
          <a:p>
            <a:pPr eaLnBrk="1" hangingPunct="1">
              <a:buNone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采用上下框架型布局 </a:t>
            </a:r>
            <a:endParaRPr lang="zh-CN" altLang="en-US" sz="1800" dirty="0">
              <a:solidFill>
                <a:schemeClr val="bg1"/>
              </a:solidFill>
              <a:sym typeface="+mn-ea"/>
            </a:endParaRPr>
          </a:p>
          <a:p>
            <a:pPr eaLnBrk="1" hangingPunct="1">
              <a:buNone/>
            </a:pP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上方为功能模块，下方为主要内容</a:t>
            </a:r>
            <a:endParaRPr lang="zh-CN" altLang="en-US" sz="1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35280" y="3864610"/>
            <a:ext cx="6029325" cy="2590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130290" y="260350"/>
            <a:ext cx="5812155" cy="340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1049338" y="687832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8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0" animBg="1"/>
      <p:bldP spid="22531" grpId="0" bldLvl="0" animBg="1"/>
      <p:bldP spid="225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" name="矩形 3"/>
          <p:cNvSpPr/>
          <p:nvPr/>
        </p:nvSpPr>
        <p:spPr>
          <a:xfrm>
            <a:off x="938530" y="206693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内容设计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1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3" y="588328"/>
            <a:ext cx="6099175" cy="568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0" animBg="1"/>
      <p:bldP spid="22531" grpId="0" bldLvl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" name="矩形 3"/>
          <p:cNvSpPr/>
          <p:nvPr/>
        </p:nvSpPr>
        <p:spPr>
          <a:xfrm>
            <a:off x="938530" y="206693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功能设计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rcRect t="20674"/>
          <a:stretch>
            <a:fillRect/>
          </a:stretch>
        </p:blipFill>
        <p:spPr>
          <a:xfrm>
            <a:off x="4653915" y="1092835"/>
            <a:ext cx="4391025" cy="2168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4203700" y="4105275"/>
            <a:ext cx="5686425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/>
          <p:nvPr/>
        </p:nvSpPr>
        <p:spPr>
          <a:xfrm>
            <a:off x="3556000" y="648525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5280" y="2233295"/>
            <a:ext cx="361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>
              <a:buNone/>
            </a:pP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尽可能减少⽤户对记忆的依赖</a:t>
            </a:r>
            <a:endParaRPr lang="zh-CN" altLang="en-US" sz="1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5280" y="4105275"/>
            <a:ext cx="2870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eaLnBrk="1" hangingPunct="1">
              <a:buNone/>
            </a:pPr>
            <a:r>
              <a:rPr lang="en-US" sz="1800" dirty="0">
                <a:solidFill>
                  <a:schemeClr val="bg1"/>
                </a:solidFill>
                <a:sym typeface="+mn-ea"/>
              </a:rPr>
              <a:t>2.</a:t>
            </a:r>
            <a:r>
              <a:rPr sz="1800" dirty="0">
                <a:solidFill>
                  <a:schemeClr val="bg1"/>
                </a:solidFill>
                <a:sym typeface="+mn-ea"/>
              </a:rPr>
              <a:t>用户交互后可以获得反馈</a:t>
            </a:r>
            <a:endParaRPr sz="1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0" animBg="1"/>
      <p:bldP spid="22531" grpId="0" bldLvl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" name="矩形 3"/>
          <p:cNvSpPr/>
          <p:nvPr/>
        </p:nvSpPr>
        <p:spPr>
          <a:xfrm>
            <a:off x="938530" y="206693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功能设计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556000" y="648525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5280" y="1414145"/>
            <a:ext cx="361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>
              <a:buNone/>
            </a:pP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显示哪些项目是可点击可交互的</a:t>
            </a:r>
            <a:endParaRPr lang="zh-CN" altLang="en-US" sz="1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5280" y="4105275"/>
            <a:ext cx="3328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eaLnBrk="1" hangingPunct="1">
              <a:buNone/>
            </a:pPr>
            <a:r>
              <a:rPr lang="en-US" sz="1800" dirty="0">
                <a:solidFill>
                  <a:schemeClr val="bg1"/>
                </a:solidFill>
                <a:sym typeface="+mn-ea"/>
              </a:rPr>
              <a:t>4.</a:t>
            </a:r>
            <a:r>
              <a:rPr sz="1800" dirty="0">
                <a:solidFill>
                  <a:schemeClr val="bg1"/>
                </a:solidFill>
                <a:sym typeface="+mn-ea"/>
              </a:rPr>
              <a:t>提供有用和支持性的出错提示</a:t>
            </a:r>
            <a:endParaRPr sz="1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95" y="675958"/>
            <a:ext cx="5947410" cy="1843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797300" y="4056697"/>
            <a:ext cx="4076700" cy="242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8007350" y="3675063"/>
            <a:ext cx="4029075" cy="2809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0" animBg="1"/>
      <p:bldP spid="22531" grpId="0" bldLvl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2" name="矩形 3"/>
          <p:cNvSpPr/>
          <p:nvPr/>
        </p:nvSpPr>
        <p:spPr>
          <a:xfrm>
            <a:off x="923925" y="3889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项目概述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7173" name="矩形 9"/>
          <p:cNvSpPr/>
          <p:nvPr/>
        </p:nvSpPr>
        <p:spPr>
          <a:xfrm>
            <a:off x="1465263" y="1695450"/>
            <a:ext cx="1033462" cy="1035050"/>
          </a:xfrm>
          <a:custGeom>
            <a:avLst/>
            <a:gdLst>
              <a:gd name="txL" fmla="*/ 0 w 1033462"/>
              <a:gd name="txT" fmla="*/ 0 h 1035050"/>
              <a:gd name="txR" fmla="*/ 1033462 w 1033462"/>
              <a:gd name="txB" fmla="*/ 1035050 h 1035050"/>
            </a:gdLst>
            <a:ahLst/>
            <a:cxnLst>
              <a:cxn ang="0">
                <a:pos x="0" y="517525"/>
              </a:cxn>
              <a:cxn ang="0">
                <a:pos x="516731" y="0"/>
              </a:cxn>
              <a:cxn ang="0">
                <a:pos x="1033462" y="0"/>
              </a:cxn>
              <a:cxn ang="0">
                <a:pos x="1033462" y="517525"/>
              </a:cxn>
              <a:cxn ang="0">
                <a:pos x="516731" y="1035050"/>
              </a:cxn>
              <a:cxn ang="0">
                <a:pos x="0" y="517525"/>
              </a:cxn>
            </a:cxnLst>
            <a:rect l="txL" t="txT" r="txR" b="txB"/>
            <a:pathLst>
              <a:path w="1033462" h="1035050">
                <a:moveTo>
                  <a:pt x="0" y="517525"/>
                </a:moveTo>
                <a:cubicBezTo>
                  <a:pt x="0" y="231704"/>
                  <a:pt x="231348" y="0"/>
                  <a:pt x="516731" y="0"/>
                </a:cubicBezTo>
                <a:lnTo>
                  <a:pt x="1033462" y="0"/>
                </a:lnTo>
                <a:lnTo>
                  <a:pt x="1033462" y="517525"/>
                </a:lnTo>
                <a:cubicBezTo>
                  <a:pt x="1033462" y="803346"/>
                  <a:pt x="802114" y="1035050"/>
                  <a:pt x="516731" y="1035050"/>
                </a:cubicBezTo>
                <a:cubicBezTo>
                  <a:pt x="231348" y="1035050"/>
                  <a:pt x="0" y="803346"/>
                  <a:pt x="0" y="517525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4" name="矩形 24"/>
          <p:cNvSpPr/>
          <p:nvPr/>
        </p:nvSpPr>
        <p:spPr>
          <a:xfrm>
            <a:off x="1943100" y="2319338"/>
            <a:ext cx="4810125" cy="1474787"/>
          </a:xfrm>
          <a:prstGeom prst="rect">
            <a:avLst/>
          </a:prstGeom>
          <a:noFill/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5" name="矩形 30"/>
          <p:cNvSpPr/>
          <p:nvPr/>
        </p:nvSpPr>
        <p:spPr>
          <a:xfrm>
            <a:off x="1479550" y="3905250"/>
            <a:ext cx="1035050" cy="1035050"/>
          </a:xfrm>
          <a:custGeom>
            <a:avLst/>
            <a:gdLst>
              <a:gd name="txL" fmla="*/ 0 w 1035050"/>
              <a:gd name="txT" fmla="*/ 0 h 1035050"/>
              <a:gd name="txR" fmla="*/ 1035050 w 1035050"/>
              <a:gd name="txB" fmla="*/ 1035050 h 1035050"/>
            </a:gdLst>
            <a:ahLst/>
            <a:cxnLst>
              <a:cxn ang="0">
                <a:pos x="0" y="517525"/>
              </a:cxn>
              <a:cxn ang="0">
                <a:pos x="517525" y="0"/>
              </a:cxn>
              <a:cxn ang="0">
                <a:pos x="1035050" y="0"/>
              </a:cxn>
              <a:cxn ang="0">
                <a:pos x="1035050" y="517525"/>
              </a:cxn>
              <a:cxn ang="0">
                <a:pos x="517525" y="1035050"/>
              </a:cxn>
              <a:cxn ang="0">
                <a:pos x="0" y="517525"/>
              </a:cxn>
            </a:cxnLst>
            <a:rect l="txL" t="txT" r="txR" b="txB"/>
            <a:pathLst>
              <a:path w="1035050" h="1035050">
                <a:moveTo>
                  <a:pt x="0" y="517525"/>
                </a:moveTo>
                <a:cubicBezTo>
                  <a:pt x="0" y="231704"/>
                  <a:pt x="231704" y="0"/>
                  <a:pt x="517525" y="0"/>
                </a:cubicBezTo>
                <a:lnTo>
                  <a:pt x="1035050" y="0"/>
                </a:lnTo>
                <a:lnTo>
                  <a:pt x="1035050" y="517525"/>
                </a:lnTo>
                <a:cubicBezTo>
                  <a:pt x="1035050" y="803346"/>
                  <a:pt x="803346" y="1035050"/>
                  <a:pt x="517525" y="1035050"/>
                </a:cubicBezTo>
                <a:cubicBezTo>
                  <a:pt x="231704" y="1035050"/>
                  <a:pt x="0" y="803346"/>
                  <a:pt x="0" y="517525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6" name="矩形 31"/>
          <p:cNvSpPr/>
          <p:nvPr/>
        </p:nvSpPr>
        <p:spPr>
          <a:xfrm>
            <a:off x="1943100" y="4422775"/>
            <a:ext cx="4810125" cy="1473200"/>
          </a:xfrm>
          <a:prstGeom prst="rect">
            <a:avLst/>
          </a:prstGeom>
          <a:noFill/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7" name="矩形 9"/>
          <p:cNvSpPr/>
          <p:nvPr/>
        </p:nvSpPr>
        <p:spPr>
          <a:xfrm>
            <a:off x="6810375" y="1608138"/>
            <a:ext cx="1035050" cy="1035050"/>
          </a:xfrm>
          <a:custGeom>
            <a:avLst/>
            <a:gdLst>
              <a:gd name="txL" fmla="*/ 0 w 1035050"/>
              <a:gd name="txT" fmla="*/ 0 h 1035050"/>
              <a:gd name="txR" fmla="*/ 1035050 w 1035050"/>
              <a:gd name="txB" fmla="*/ 1035050 h 1035050"/>
            </a:gdLst>
            <a:ahLst/>
            <a:cxnLst>
              <a:cxn ang="0">
                <a:pos x="0" y="517525"/>
              </a:cxn>
              <a:cxn ang="0">
                <a:pos x="517525" y="0"/>
              </a:cxn>
              <a:cxn ang="0">
                <a:pos x="1035050" y="0"/>
              </a:cxn>
              <a:cxn ang="0">
                <a:pos x="1035050" y="517525"/>
              </a:cxn>
              <a:cxn ang="0">
                <a:pos x="517525" y="1035050"/>
              </a:cxn>
              <a:cxn ang="0">
                <a:pos x="0" y="517525"/>
              </a:cxn>
            </a:cxnLst>
            <a:rect l="txL" t="txT" r="txR" b="txB"/>
            <a:pathLst>
              <a:path w="1035050" h="1035050">
                <a:moveTo>
                  <a:pt x="0" y="517525"/>
                </a:moveTo>
                <a:cubicBezTo>
                  <a:pt x="0" y="231704"/>
                  <a:pt x="231704" y="0"/>
                  <a:pt x="517525" y="0"/>
                </a:cubicBezTo>
                <a:lnTo>
                  <a:pt x="1035050" y="0"/>
                </a:lnTo>
                <a:lnTo>
                  <a:pt x="1035050" y="517525"/>
                </a:lnTo>
                <a:cubicBezTo>
                  <a:pt x="1035050" y="803346"/>
                  <a:pt x="803346" y="1035050"/>
                  <a:pt x="517525" y="1035050"/>
                </a:cubicBezTo>
                <a:cubicBezTo>
                  <a:pt x="231704" y="1035050"/>
                  <a:pt x="0" y="803346"/>
                  <a:pt x="0" y="517525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78" name="矩形 24"/>
          <p:cNvSpPr/>
          <p:nvPr/>
        </p:nvSpPr>
        <p:spPr>
          <a:xfrm>
            <a:off x="7291388" y="2319338"/>
            <a:ext cx="2763837" cy="3576637"/>
          </a:xfrm>
          <a:prstGeom prst="rect">
            <a:avLst/>
          </a:prstGeom>
          <a:noFill/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9" name="文本框 10"/>
          <p:cNvSpPr txBox="1"/>
          <p:nvPr/>
        </p:nvSpPr>
        <p:spPr>
          <a:xfrm>
            <a:off x="1538288" y="1887538"/>
            <a:ext cx="6413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0" name="文本框 11"/>
          <p:cNvSpPr txBox="1"/>
          <p:nvPr/>
        </p:nvSpPr>
        <p:spPr>
          <a:xfrm>
            <a:off x="1538288" y="4148138"/>
            <a:ext cx="6413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文本框 12"/>
          <p:cNvSpPr txBox="1"/>
          <p:nvPr/>
        </p:nvSpPr>
        <p:spPr>
          <a:xfrm>
            <a:off x="7081838" y="1863725"/>
            <a:ext cx="6413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2" name="TextBox 35"/>
          <p:cNvSpPr txBox="1"/>
          <p:nvPr/>
        </p:nvSpPr>
        <p:spPr>
          <a:xfrm>
            <a:off x="2424113" y="2595563"/>
            <a:ext cx="38481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hlinkClick r:id="rId2"/>
              </a:rPr>
              <a:t>https://github.com/JoeyWang24/web-project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3" name="文本框 14"/>
          <p:cNvSpPr txBox="1"/>
          <p:nvPr/>
        </p:nvSpPr>
        <p:spPr>
          <a:xfrm>
            <a:off x="2646363" y="1979613"/>
            <a:ext cx="2292350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4" name="TextBox 35"/>
          <p:cNvSpPr txBox="1"/>
          <p:nvPr/>
        </p:nvSpPr>
        <p:spPr>
          <a:xfrm>
            <a:off x="2498725" y="4759325"/>
            <a:ext cx="3848100" cy="614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组长：王昭懿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组员：高靖宇、南志文、溥颖、吴环宇、陈燏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5" name="文本框 16"/>
          <p:cNvSpPr txBox="1"/>
          <p:nvPr/>
        </p:nvSpPr>
        <p:spPr>
          <a:xfrm>
            <a:off x="2695575" y="4070350"/>
            <a:ext cx="2293938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小组构成（第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组）</a:t>
            </a:r>
            <a:endParaRPr lang="zh-CN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6" name="TextBox 35"/>
          <p:cNvSpPr txBox="1"/>
          <p:nvPr/>
        </p:nvSpPr>
        <p:spPr>
          <a:xfrm>
            <a:off x="7683500" y="2817813"/>
            <a:ext cx="2135188" cy="2862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电子产品普及的现在，越来越多的信息充斥在我们眼前，不过相较于文字，图片更能抓住人们的眼球。相应的图片所传递的信息效率远比文字要高，比如朋友圈、微博之类的社交程序，发博文时基本会配上图片，可是有些用户他们自己没有好看的图片，所以图片分享社区也就应运而生。用户可以上传优秀的摄影绘画作品，同样也可以下载。实现了图片集中展示与分享的功能，满足客户需求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7" name="文本框 18"/>
          <p:cNvSpPr txBox="1"/>
          <p:nvPr/>
        </p:nvSpPr>
        <p:spPr>
          <a:xfrm>
            <a:off x="7908925" y="1979613"/>
            <a:ext cx="2293938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/>
      <p:bldP spid="7174" grpId="0" animBg="1"/>
      <p:bldP spid="7176" grpId="0" animBg="1"/>
      <p:bldP spid="7178" grpId="0" animBg="1"/>
      <p:bldP spid="7179" grpId="0"/>
      <p:bldP spid="7180" grpId="0"/>
      <p:bldP spid="7181" grpId="0"/>
      <p:bldP spid="7182" grpId="0"/>
      <p:bldP spid="7183" grpId="0"/>
      <p:bldP spid="7184" grpId="0"/>
      <p:bldP spid="7185" grpId="0"/>
      <p:bldP spid="7186" grpId="0"/>
      <p:bldP spid="71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" name="矩形 3"/>
          <p:cNvSpPr/>
          <p:nvPr/>
        </p:nvSpPr>
        <p:spPr>
          <a:xfrm>
            <a:off x="938530" y="206693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功能设计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556000" y="648525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5280" y="1414145"/>
            <a:ext cx="361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>
              <a:buNone/>
            </a:pPr>
            <a:r>
              <a:rPr lang="en-US" altLang="zh-CN" sz="1800" dirty="0">
                <a:solidFill>
                  <a:schemeClr val="bg1"/>
                </a:solidFill>
                <a:sym typeface="+mn-ea"/>
              </a:rPr>
              <a:t>3.</a:t>
            </a:r>
            <a:r>
              <a:rPr lang="zh-CN" altLang="en-US" sz="1800" dirty="0">
                <a:solidFill>
                  <a:schemeClr val="bg1"/>
                </a:solidFill>
                <a:sym typeface="+mn-ea"/>
              </a:rPr>
              <a:t>显示哪些项目是可点击可交互的</a:t>
            </a:r>
            <a:endParaRPr lang="zh-CN" altLang="en-US" sz="18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5280" y="4105275"/>
            <a:ext cx="3328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eaLnBrk="1" hangingPunct="1">
              <a:buNone/>
            </a:pPr>
            <a:r>
              <a:rPr lang="en-US" sz="1800" dirty="0">
                <a:solidFill>
                  <a:schemeClr val="bg1"/>
                </a:solidFill>
                <a:sym typeface="+mn-ea"/>
              </a:rPr>
              <a:t>4.</a:t>
            </a:r>
            <a:r>
              <a:rPr sz="1800" dirty="0">
                <a:solidFill>
                  <a:schemeClr val="bg1"/>
                </a:solidFill>
                <a:sym typeface="+mn-ea"/>
              </a:rPr>
              <a:t>提供有用和支持性的出错提示</a:t>
            </a:r>
            <a:endParaRPr sz="1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95" y="675958"/>
            <a:ext cx="5947410" cy="1843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797300" y="4056697"/>
            <a:ext cx="4076700" cy="242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8007350" y="3675063"/>
            <a:ext cx="4029075" cy="2809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0" animBg="1"/>
      <p:bldP spid="22531" grpId="0" bldLvl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434" name="六边形 13"/>
          <p:cNvSpPr/>
          <p:nvPr/>
        </p:nvSpPr>
        <p:spPr>
          <a:xfrm>
            <a:off x="-2619375" y="2060575"/>
            <a:ext cx="5934075" cy="5116513"/>
          </a:xfrm>
          <a:prstGeom prst="hexagon">
            <a:avLst>
              <a:gd name="adj" fmla="val 24994"/>
              <a:gd name="vf" fmla="val 115470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5" name="六边形 14"/>
          <p:cNvSpPr/>
          <p:nvPr/>
        </p:nvSpPr>
        <p:spPr>
          <a:xfrm>
            <a:off x="550863" y="3614738"/>
            <a:ext cx="3952875" cy="3406775"/>
          </a:xfrm>
          <a:prstGeom prst="hexagon">
            <a:avLst>
              <a:gd name="adj" fmla="val 25005"/>
              <a:gd name="vf" fmla="val 115470"/>
            </a:avLst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6" name="六边形 15"/>
          <p:cNvSpPr/>
          <p:nvPr/>
        </p:nvSpPr>
        <p:spPr>
          <a:xfrm>
            <a:off x="3951288" y="5157788"/>
            <a:ext cx="1590675" cy="1370012"/>
          </a:xfrm>
          <a:prstGeom prst="hexagon">
            <a:avLst>
              <a:gd name="adj" fmla="val 25022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7" name="六边形 16"/>
          <p:cNvSpPr/>
          <p:nvPr/>
        </p:nvSpPr>
        <p:spPr>
          <a:xfrm>
            <a:off x="5541963" y="5318125"/>
            <a:ext cx="1592262" cy="1370013"/>
          </a:xfrm>
          <a:prstGeom prst="hexagon">
            <a:avLst>
              <a:gd name="adj" fmla="val 25047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8" name="六边形 17"/>
          <p:cNvSpPr/>
          <p:nvPr/>
        </p:nvSpPr>
        <p:spPr>
          <a:xfrm>
            <a:off x="6484938" y="4797425"/>
            <a:ext cx="2924175" cy="2519363"/>
          </a:xfrm>
          <a:prstGeom prst="hexagon">
            <a:avLst>
              <a:gd name="adj" fmla="val 25013"/>
              <a:gd name="vf" fmla="val 115470"/>
            </a:avLst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9" name="六边形 18"/>
          <p:cNvSpPr/>
          <p:nvPr/>
        </p:nvSpPr>
        <p:spPr>
          <a:xfrm>
            <a:off x="9115425" y="5157788"/>
            <a:ext cx="1254125" cy="1079500"/>
          </a:xfrm>
          <a:prstGeom prst="hexagon">
            <a:avLst>
              <a:gd name="adj" fmla="val 25037"/>
              <a:gd name="vf" fmla="val 115470"/>
            </a:avLst>
          </a:prstGeom>
          <a:solidFill>
            <a:schemeClr val="bg1">
              <a:alpha val="7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40" name="文本框 19"/>
          <p:cNvSpPr txBox="1"/>
          <p:nvPr/>
        </p:nvSpPr>
        <p:spPr>
          <a:xfrm>
            <a:off x="5976938" y="3759200"/>
            <a:ext cx="40322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构建与部署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 and Deploy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1" name="文本框 20"/>
          <p:cNvSpPr txBox="1"/>
          <p:nvPr/>
        </p:nvSpPr>
        <p:spPr>
          <a:xfrm>
            <a:off x="4510088" y="2316163"/>
            <a:ext cx="1284287" cy="2646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1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文本框 21"/>
          <p:cNvSpPr txBox="1"/>
          <p:nvPr/>
        </p:nvSpPr>
        <p:spPr>
          <a:xfrm>
            <a:off x="6062663" y="3200400"/>
            <a:ext cx="1293812" cy="46196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content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/>
      <p:bldP spid="18435" grpId="0" bldLvl="0" animBg="1"/>
      <p:bldP spid="18436" grpId="0" bldLvl="0" animBg="1"/>
      <p:bldP spid="18437" grpId="0" bldLvl="0" animBg="1"/>
      <p:bldP spid="18438" grpId="0" bldLvl="0" animBg="1"/>
      <p:bldP spid="18439" grpId="0" bldLvl="0" animBg="1"/>
      <p:bldP spid="18440" grpId="0"/>
      <p:bldP spid="18441" grpId="0"/>
      <p:bldP spid="1844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3"/>
          <p:cNvSpPr/>
          <p:nvPr/>
        </p:nvSpPr>
        <p:spPr>
          <a:xfrm>
            <a:off x="938530" y="206693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构建与部署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556000" y="648525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9222" name="矩形 5"/>
          <p:cNvSpPr/>
          <p:nvPr/>
        </p:nvSpPr>
        <p:spPr>
          <a:xfrm>
            <a:off x="106680" y="3459480"/>
            <a:ext cx="4699000" cy="276987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6" name="组合 6"/>
          <p:cNvGrpSpPr/>
          <p:nvPr/>
        </p:nvGrpSpPr>
        <p:grpSpPr>
          <a:xfrm>
            <a:off x="288290" y="3695383"/>
            <a:ext cx="4351338" cy="2214880"/>
            <a:chOff x="-11533" y="203157"/>
            <a:chExt cx="4350781" cy="2216509"/>
          </a:xfrm>
        </p:grpSpPr>
        <p:sp>
          <p:nvSpPr>
            <p:cNvPr id="10247" name="文本框 8"/>
            <p:cNvSpPr txBox="1"/>
            <p:nvPr/>
          </p:nvSpPr>
          <p:spPr>
            <a:xfrm>
              <a:off x="290053" y="203157"/>
              <a:ext cx="2060311" cy="3990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系统架构</a:t>
              </a:r>
              <a:endParaRPr lang="zh-CN" altLang="en-US" sz="20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矩形 7"/>
            <p:cNvSpPr/>
            <p:nvPr/>
          </p:nvSpPr>
          <p:spPr>
            <a:xfrm>
              <a:off x="-421" y="603501"/>
              <a:ext cx="4339669" cy="1816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采用MVC+三层架构的方式进行程序的开发</a:t>
              </a: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Controller:负责接收用户请求，获取请求参数，调用业务方法，并将数据转发到视图</a:t>
              </a:r>
              <a:endParaRPr lang="zh-CN" altLang="en-US"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Service:负责处理业务逻辑，调用Dao操作数据库</a:t>
              </a:r>
              <a:endParaRPr lang="zh-CN" altLang="en-US"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Dao:负责和数据库打交道</a:t>
              </a:r>
              <a:endParaRPr lang="zh-CN" altLang="en-US"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JavaBean:负责封装数据</a:t>
              </a:r>
              <a:endParaRPr lang="zh-CN" altLang="en-US"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View:视图，负责展示数据</a:t>
              </a:r>
              <a:endParaRPr lang="zh-CN" altLang="en-US"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178" name="直接连接符 9"/>
            <p:cNvCxnSpPr>
              <a:cxnSpLocks noChangeShapeType="1"/>
            </p:cNvCxnSpPr>
            <p:nvPr/>
          </p:nvCxnSpPr>
          <p:spPr bwMode="auto">
            <a:xfrm>
              <a:off x="-11533" y="586025"/>
              <a:ext cx="2071423" cy="0"/>
            </a:xfrm>
            <a:prstGeom prst="line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  <a:round/>
              <a:headEnd type="diamond" w="med" len="med"/>
            </a:ln>
          </p:spPr>
        </p:cxnSp>
      </p:grpSp>
      <p:pic>
        <p:nvPicPr>
          <p:cNvPr id="86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80" y="504825"/>
            <a:ext cx="8071485" cy="26962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222" grpId="0" bldLvl="0" animBg="1"/>
      <p:bldP spid="7" grpId="0" bldLvl="0" animBg="1"/>
      <p:bldP spid="8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3"/>
          <p:cNvSpPr/>
          <p:nvPr/>
        </p:nvSpPr>
        <p:spPr>
          <a:xfrm>
            <a:off x="938530" y="206693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构建与部署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556000" y="648525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9222" name="矩形 5"/>
          <p:cNvSpPr/>
          <p:nvPr/>
        </p:nvSpPr>
        <p:spPr>
          <a:xfrm>
            <a:off x="992505" y="1301750"/>
            <a:ext cx="9524365" cy="474154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6" name="组合 6"/>
          <p:cNvGrpSpPr/>
          <p:nvPr/>
        </p:nvGrpSpPr>
        <p:grpSpPr>
          <a:xfrm>
            <a:off x="1253490" y="1511300"/>
            <a:ext cx="8979535" cy="4046965"/>
            <a:chOff x="-11533" y="203157"/>
            <a:chExt cx="4350781" cy="3184654"/>
          </a:xfrm>
        </p:grpSpPr>
        <p:sp>
          <p:nvSpPr>
            <p:cNvPr id="10247" name="文本框 8"/>
            <p:cNvSpPr txBox="1"/>
            <p:nvPr/>
          </p:nvSpPr>
          <p:spPr>
            <a:xfrm>
              <a:off x="290053" y="203157"/>
              <a:ext cx="2060311" cy="3138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后台框架</a:t>
              </a:r>
              <a:endParaRPr lang="zh-CN" altLang="en-US" sz="20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矩形 7"/>
            <p:cNvSpPr/>
            <p:nvPr/>
          </p:nvSpPr>
          <p:spPr>
            <a:xfrm>
              <a:off x="-421" y="603501"/>
              <a:ext cx="4339669" cy="27843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①Spring</a:t>
              </a: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主要用到了IOC和AOP两大功能：</a:t>
              </a: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IOC:控制反转，IOC容器负责创建对象，我们的代码面向接口，只需要直接调用，而不需要我们自己来创建对象。</a:t>
              </a: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AOP:面向切面，利用动态代理，抽取出一些重复的代码。</a:t>
              </a: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②Hibernate</a:t>
              </a: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一个持久层的ORM框架，方便访问数据库</a:t>
              </a: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③SpringMVC</a:t>
              </a: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Spring提供的MVC框架，主要做了封装请求参数，转发数据到视图，以及将返回的数据转化为JSON等便利的功能。</a:t>
              </a: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endParaRPr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endParaRPr lang="zh-CN" altLang="en-US"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178" name="直接连接符 9"/>
            <p:cNvCxnSpPr>
              <a:cxnSpLocks noChangeShapeType="1"/>
            </p:cNvCxnSpPr>
            <p:nvPr/>
          </p:nvCxnSpPr>
          <p:spPr bwMode="auto">
            <a:xfrm>
              <a:off x="-11533" y="586025"/>
              <a:ext cx="2071423" cy="0"/>
            </a:xfrm>
            <a:prstGeom prst="line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  <a:round/>
              <a:headEnd type="diamond" w="med" len="med"/>
            </a:ln>
          </p:spPr>
        </p:cxnSp>
      </p:grpSp>
      <p:sp>
        <p:nvSpPr>
          <p:cNvPr id="7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222" grpId="0" bldLvl="0" animBg="1"/>
      <p:bldP spid="7" grpId="0" bldLvl="0" animBg="1"/>
      <p:bldP spid="8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3"/>
          <p:cNvSpPr/>
          <p:nvPr/>
        </p:nvSpPr>
        <p:spPr>
          <a:xfrm>
            <a:off x="938530" y="206693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构建与部署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556000" y="648525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7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7173" name="矩形 9"/>
          <p:cNvSpPr/>
          <p:nvPr/>
        </p:nvSpPr>
        <p:spPr>
          <a:xfrm>
            <a:off x="334963" y="1031875"/>
            <a:ext cx="1033462" cy="1035050"/>
          </a:xfrm>
          <a:custGeom>
            <a:avLst/>
            <a:gdLst>
              <a:gd name="txL" fmla="*/ 0 w 1033462"/>
              <a:gd name="txT" fmla="*/ 0 h 1035050"/>
              <a:gd name="txR" fmla="*/ 1033462 w 1033462"/>
              <a:gd name="txB" fmla="*/ 1035050 h 1035050"/>
            </a:gdLst>
            <a:ahLst/>
            <a:cxnLst>
              <a:cxn ang="0">
                <a:pos x="0" y="517525"/>
              </a:cxn>
              <a:cxn ang="0">
                <a:pos x="516731" y="0"/>
              </a:cxn>
              <a:cxn ang="0">
                <a:pos x="1033462" y="0"/>
              </a:cxn>
              <a:cxn ang="0">
                <a:pos x="1033462" y="517525"/>
              </a:cxn>
              <a:cxn ang="0">
                <a:pos x="516731" y="1035050"/>
              </a:cxn>
              <a:cxn ang="0">
                <a:pos x="0" y="517525"/>
              </a:cxn>
            </a:cxnLst>
            <a:rect l="txL" t="txT" r="txR" b="txB"/>
            <a:pathLst>
              <a:path w="1033462" h="1035050">
                <a:moveTo>
                  <a:pt x="0" y="517525"/>
                </a:moveTo>
                <a:cubicBezTo>
                  <a:pt x="0" y="231704"/>
                  <a:pt x="231348" y="0"/>
                  <a:pt x="516731" y="0"/>
                </a:cubicBezTo>
                <a:lnTo>
                  <a:pt x="1033462" y="0"/>
                </a:lnTo>
                <a:lnTo>
                  <a:pt x="1033462" y="517525"/>
                </a:lnTo>
                <a:cubicBezTo>
                  <a:pt x="1033462" y="803346"/>
                  <a:pt x="802114" y="1035050"/>
                  <a:pt x="516731" y="1035050"/>
                </a:cubicBezTo>
                <a:cubicBezTo>
                  <a:pt x="231348" y="1035050"/>
                  <a:pt x="0" y="803346"/>
                  <a:pt x="0" y="517525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7183" name="文本框 14"/>
          <p:cNvSpPr txBox="1"/>
          <p:nvPr/>
        </p:nvSpPr>
        <p:spPr>
          <a:xfrm>
            <a:off x="1516380" y="1316355"/>
            <a:ext cx="12630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2066925"/>
            <a:ext cx="10702290" cy="464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ldLvl="0" animBg="1"/>
      <p:bldP spid="8" grpId="0" bldLvl="0" animBg="1"/>
      <p:bldP spid="7173" grpId="0" bldLvl="0" animBg="1"/>
      <p:bldP spid="718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3"/>
          <p:cNvSpPr/>
          <p:nvPr/>
        </p:nvSpPr>
        <p:spPr>
          <a:xfrm>
            <a:off x="938530" y="206693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构建与部署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556000" y="648525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7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pic>
        <p:nvPicPr>
          <p:cNvPr id="14341" name="组合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51773" y="1220153"/>
            <a:ext cx="6688137" cy="3859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文本框 8"/>
          <p:cNvSpPr txBox="1"/>
          <p:nvPr/>
        </p:nvSpPr>
        <p:spPr>
          <a:xfrm>
            <a:off x="5460048" y="3598228"/>
            <a:ext cx="1719262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5400" dirty="0">
                <a:solidFill>
                  <a:schemeClr val="bg1"/>
                </a:solidFill>
                <a:latin typeface="Calibri" panose="020F0502020204030204" pitchFamily="34" charset="0"/>
              </a:rPr>
              <a:t>页面</a:t>
            </a:r>
            <a:endParaRPr lang="zh-CN" altLang="en-US" sz="5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343" name="矩形 9"/>
          <p:cNvSpPr/>
          <p:nvPr/>
        </p:nvSpPr>
        <p:spPr>
          <a:xfrm>
            <a:off x="7733030" y="3897630"/>
            <a:ext cx="255587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管理员登录页面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/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用户列表页面，可禁止或允许用户的分享活动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/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/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屏蔽关键字列表页面，可对关键字进行增删查改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344" name="文本框 10"/>
          <p:cNvSpPr txBox="1"/>
          <p:nvPr/>
        </p:nvSpPr>
        <p:spPr>
          <a:xfrm>
            <a:off x="7702868" y="3470593"/>
            <a:ext cx="2417762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5" name="矩形 11"/>
          <p:cNvSpPr/>
          <p:nvPr/>
        </p:nvSpPr>
        <p:spPr>
          <a:xfrm>
            <a:off x="2001203" y="3897630"/>
            <a:ext cx="255587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注册、登录页面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发布分享页面（textarea+最新分享列表，）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个人主页，包括个人基本信息和个人分享列表，在个人主页可关注该用户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6" name="文本框 12"/>
          <p:cNvSpPr txBox="1"/>
          <p:nvPr/>
        </p:nvSpPr>
        <p:spPr>
          <a:xfrm>
            <a:off x="2001203" y="3470593"/>
            <a:ext cx="2417762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ldLvl="0" animBg="1"/>
      <p:bldP spid="8" grpId="0" bldLvl="0" animBg="1"/>
      <p:bldP spid="14342" grpId="0"/>
      <p:bldP spid="14343" grpId="0"/>
      <p:bldP spid="14344" grpId="0"/>
      <p:bldP spid="14345" grpId="0"/>
      <p:bldP spid="143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3"/>
          <p:cNvSpPr/>
          <p:nvPr/>
        </p:nvSpPr>
        <p:spPr>
          <a:xfrm>
            <a:off x="938530" y="206693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构建与部署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556000" y="648525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7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pic>
        <p:nvPicPr>
          <p:cNvPr id="1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45" y="909638"/>
            <a:ext cx="5405120" cy="203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383" y="3604895"/>
            <a:ext cx="5476875" cy="2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98" y="909955"/>
            <a:ext cx="4895215" cy="336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ldLvl="0" animBg="1"/>
      <p:bldP spid="8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434" name="六边形 13"/>
          <p:cNvSpPr/>
          <p:nvPr/>
        </p:nvSpPr>
        <p:spPr>
          <a:xfrm>
            <a:off x="-2619375" y="2060575"/>
            <a:ext cx="5934075" cy="5116513"/>
          </a:xfrm>
          <a:prstGeom prst="hexagon">
            <a:avLst>
              <a:gd name="adj" fmla="val 24994"/>
              <a:gd name="vf" fmla="val 115470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5" name="六边形 14"/>
          <p:cNvSpPr/>
          <p:nvPr/>
        </p:nvSpPr>
        <p:spPr>
          <a:xfrm>
            <a:off x="550863" y="3614738"/>
            <a:ext cx="3952875" cy="3406775"/>
          </a:xfrm>
          <a:prstGeom prst="hexagon">
            <a:avLst>
              <a:gd name="adj" fmla="val 25005"/>
              <a:gd name="vf" fmla="val 115470"/>
            </a:avLst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6" name="六边形 15"/>
          <p:cNvSpPr/>
          <p:nvPr/>
        </p:nvSpPr>
        <p:spPr>
          <a:xfrm>
            <a:off x="3951288" y="5157788"/>
            <a:ext cx="1590675" cy="1370012"/>
          </a:xfrm>
          <a:prstGeom prst="hexagon">
            <a:avLst>
              <a:gd name="adj" fmla="val 25022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7" name="六边形 16"/>
          <p:cNvSpPr/>
          <p:nvPr/>
        </p:nvSpPr>
        <p:spPr>
          <a:xfrm>
            <a:off x="5541963" y="5318125"/>
            <a:ext cx="1592262" cy="1370013"/>
          </a:xfrm>
          <a:prstGeom prst="hexagon">
            <a:avLst>
              <a:gd name="adj" fmla="val 25047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8" name="六边形 17"/>
          <p:cNvSpPr/>
          <p:nvPr/>
        </p:nvSpPr>
        <p:spPr>
          <a:xfrm>
            <a:off x="6484938" y="4797425"/>
            <a:ext cx="2924175" cy="2519363"/>
          </a:xfrm>
          <a:prstGeom prst="hexagon">
            <a:avLst>
              <a:gd name="adj" fmla="val 25013"/>
              <a:gd name="vf" fmla="val 115470"/>
            </a:avLst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9" name="六边形 18"/>
          <p:cNvSpPr/>
          <p:nvPr/>
        </p:nvSpPr>
        <p:spPr>
          <a:xfrm>
            <a:off x="9115425" y="5157788"/>
            <a:ext cx="1254125" cy="1079500"/>
          </a:xfrm>
          <a:prstGeom prst="hexagon">
            <a:avLst>
              <a:gd name="adj" fmla="val 25037"/>
              <a:gd name="vf" fmla="val 115470"/>
            </a:avLst>
          </a:prstGeom>
          <a:solidFill>
            <a:schemeClr val="bg1">
              <a:alpha val="7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40" name="文本框 19"/>
          <p:cNvSpPr txBox="1"/>
          <p:nvPr/>
        </p:nvSpPr>
        <p:spPr>
          <a:xfrm>
            <a:off x="5976938" y="3759200"/>
            <a:ext cx="40322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应用测试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Test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1" name="文本框 20"/>
          <p:cNvSpPr txBox="1"/>
          <p:nvPr/>
        </p:nvSpPr>
        <p:spPr>
          <a:xfrm>
            <a:off x="4510088" y="2316163"/>
            <a:ext cx="1284287" cy="2646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1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文本框 21"/>
          <p:cNvSpPr txBox="1"/>
          <p:nvPr/>
        </p:nvSpPr>
        <p:spPr>
          <a:xfrm>
            <a:off x="6062663" y="3200400"/>
            <a:ext cx="1293812" cy="46196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content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/>
      <p:bldP spid="18435" grpId="0" bldLvl="0" animBg="1"/>
      <p:bldP spid="18436" grpId="0" bldLvl="0" animBg="1"/>
      <p:bldP spid="18437" grpId="0" bldLvl="0" animBg="1"/>
      <p:bldP spid="18438" grpId="0" bldLvl="0" animBg="1"/>
      <p:bldP spid="18439" grpId="0" bldLvl="0" animBg="1"/>
      <p:bldP spid="18440" grpId="0"/>
      <p:bldP spid="18441" grpId="0"/>
      <p:bldP spid="18442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" name="矩形 3"/>
          <p:cNvSpPr/>
          <p:nvPr/>
        </p:nvSpPr>
        <p:spPr>
          <a:xfrm>
            <a:off x="938530" y="206693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应用测试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556000" y="648525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pic>
        <p:nvPicPr>
          <p:cNvPr id="22533" name="组合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71938" y="2182813"/>
            <a:ext cx="4011612" cy="4029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4" name="矩形 32"/>
          <p:cNvSpPr/>
          <p:nvPr/>
        </p:nvSpPr>
        <p:spPr>
          <a:xfrm>
            <a:off x="818515" y="5447030"/>
            <a:ext cx="37623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手工测试+Skipfish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用Skipfish对网站进行大规模的扫描，检查是否存在漏洞。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测试普通用户和管理员的访问权限。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5" name="文本框 33"/>
          <p:cNvSpPr txBox="1"/>
          <p:nvPr/>
        </p:nvSpPr>
        <p:spPr>
          <a:xfrm>
            <a:off x="1387475" y="5019675"/>
            <a:ext cx="2068513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4.安全性测试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6" name="矩形 34"/>
          <p:cNvSpPr/>
          <p:nvPr/>
        </p:nvSpPr>
        <p:spPr>
          <a:xfrm>
            <a:off x="817880" y="3488055"/>
            <a:ext cx="320484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手工测试+用户调查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检查页面是否正常展示，图片是否能正常显示，图片的分辨率如何。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检查风格、格式、颜色、字体、背景是否协调，Title、提示信息、按钮是否统一。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7" name="文本框 35"/>
          <p:cNvSpPr txBox="1"/>
          <p:nvPr/>
        </p:nvSpPr>
        <p:spPr>
          <a:xfrm>
            <a:off x="1606550" y="3060700"/>
            <a:ext cx="20701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5.WebUI测试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8" name="矩形 36"/>
          <p:cNvSpPr/>
          <p:nvPr/>
        </p:nvSpPr>
        <p:spPr>
          <a:xfrm>
            <a:off x="4455160" y="1130935"/>
            <a:ext cx="328168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开发人员在编写相应的代码时完成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TestBase64:测试图片是否成功转换成Base64格式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TestUser:测试注册功能，数据是否成功存入数据库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9" name="文本框 37"/>
          <p:cNvSpPr txBox="1"/>
          <p:nvPr/>
        </p:nvSpPr>
        <p:spPr>
          <a:xfrm>
            <a:off x="5043488" y="823913"/>
            <a:ext cx="2068512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1.单元测试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0" name="矩形 38"/>
          <p:cNvSpPr/>
          <p:nvPr/>
        </p:nvSpPr>
        <p:spPr>
          <a:xfrm>
            <a:off x="8609013" y="5446713"/>
            <a:ext cx="2386012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负载测试：Jmeter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压力测试：Loadrunner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1" name="文本框 39"/>
          <p:cNvSpPr txBox="1"/>
          <p:nvPr/>
        </p:nvSpPr>
        <p:spPr>
          <a:xfrm>
            <a:off x="8578850" y="5019675"/>
            <a:ext cx="2068513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3.性能测试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2" name="矩形 40"/>
          <p:cNvSpPr/>
          <p:nvPr/>
        </p:nvSpPr>
        <p:spPr>
          <a:xfrm>
            <a:off x="8561705" y="3488055"/>
            <a:ext cx="2879725" cy="937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①测试用例：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②链接测试：XENU Linksleuth+手工测试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③兼容性测试：手工测试</a:t>
            </a:r>
            <a:endParaRPr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3" name="文本框 41"/>
          <p:cNvSpPr txBox="1"/>
          <p:nvPr/>
        </p:nvSpPr>
        <p:spPr>
          <a:xfrm>
            <a:off x="8609330" y="3060700"/>
            <a:ext cx="2068513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2.功能测试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0" animBg="1"/>
      <p:bldP spid="22531" grpId="0" bldLvl="0" animBg="1"/>
      <p:bldP spid="2" grpId="0"/>
      <p:bldP spid="22534" grpId="0"/>
      <p:bldP spid="22535" grpId="0"/>
      <p:bldP spid="22536" grpId="0"/>
      <p:bldP spid="22537" grpId="0"/>
      <p:bldP spid="22538" grpId="0"/>
      <p:bldP spid="22539" grpId="0"/>
      <p:bldP spid="22540" grpId="0"/>
      <p:bldP spid="22541" grpId="0"/>
      <p:bldP spid="22542" grpId="0"/>
      <p:bldP spid="225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434" name="六边形 13"/>
          <p:cNvSpPr/>
          <p:nvPr/>
        </p:nvSpPr>
        <p:spPr>
          <a:xfrm>
            <a:off x="-2619375" y="2060575"/>
            <a:ext cx="5934075" cy="5116513"/>
          </a:xfrm>
          <a:prstGeom prst="hexagon">
            <a:avLst>
              <a:gd name="adj" fmla="val 24994"/>
              <a:gd name="vf" fmla="val 115470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5" name="六边形 14"/>
          <p:cNvSpPr/>
          <p:nvPr/>
        </p:nvSpPr>
        <p:spPr>
          <a:xfrm>
            <a:off x="550863" y="3614738"/>
            <a:ext cx="3952875" cy="3406775"/>
          </a:xfrm>
          <a:prstGeom prst="hexagon">
            <a:avLst>
              <a:gd name="adj" fmla="val 25005"/>
              <a:gd name="vf" fmla="val 115470"/>
            </a:avLst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6" name="六边形 15"/>
          <p:cNvSpPr/>
          <p:nvPr/>
        </p:nvSpPr>
        <p:spPr>
          <a:xfrm>
            <a:off x="3951288" y="5157788"/>
            <a:ext cx="1590675" cy="1370012"/>
          </a:xfrm>
          <a:prstGeom prst="hexagon">
            <a:avLst>
              <a:gd name="adj" fmla="val 25022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7" name="六边形 16"/>
          <p:cNvSpPr/>
          <p:nvPr/>
        </p:nvSpPr>
        <p:spPr>
          <a:xfrm>
            <a:off x="5541963" y="5318125"/>
            <a:ext cx="1592262" cy="1370013"/>
          </a:xfrm>
          <a:prstGeom prst="hexagon">
            <a:avLst>
              <a:gd name="adj" fmla="val 25047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8" name="六边形 17"/>
          <p:cNvSpPr/>
          <p:nvPr/>
        </p:nvSpPr>
        <p:spPr>
          <a:xfrm>
            <a:off x="6484938" y="4797425"/>
            <a:ext cx="2924175" cy="2519363"/>
          </a:xfrm>
          <a:prstGeom prst="hexagon">
            <a:avLst>
              <a:gd name="adj" fmla="val 25013"/>
              <a:gd name="vf" fmla="val 115470"/>
            </a:avLst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9" name="六边形 18"/>
          <p:cNvSpPr/>
          <p:nvPr/>
        </p:nvSpPr>
        <p:spPr>
          <a:xfrm>
            <a:off x="9115425" y="5157788"/>
            <a:ext cx="1254125" cy="1079500"/>
          </a:xfrm>
          <a:prstGeom prst="hexagon">
            <a:avLst>
              <a:gd name="adj" fmla="val 25037"/>
              <a:gd name="vf" fmla="val 115470"/>
            </a:avLst>
          </a:prstGeom>
          <a:solidFill>
            <a:schemeClr val="bg1">
              <a:alpha val="7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40" name="文本框 19"/>
          <p:cNvSpPr txBox="1"/>
          <p:nvPr/>
        </p:nvSpPr>
        <p:spPr>
          <a:xfrm>
            <a:off x="5977255" y="3759200"/>
            <a:ext cx="439229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应用运维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Operation and Maintenance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1" name="文本框 20"/>
          <p:cNvSpPr txBox="1"/>
          <p:nvPr/>
        </p:nvSpPr>
        <p:spPr>
          <a:xfrm>
            <a:off x="4510088" y="2316163"/>
            <a:ext cx="1284287" cy="2646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1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文本框 21"/>
          <p:cNvSpPr txBox="1"/>
          <p:nvPr/>
        </p:nvSpPr>
        <p:spPr>
          <a:xfrm>
            <a:off x="6062663" y="3200400"/>
            <a:ext cx="1293812" cy="46196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content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/>
      <p:bldP spid="18435" grpId="0" bldLvl="0" animBg="1"/>
      <p:bldP spid="18436" grpId="0" bldLvl="0" animBg="1"/>
      <p:bldP spid="18437" grpId="0" bldLvl="0" animBg="1"/>
      <p:bldP spid="18438" grpId="0" bldLvl="0" animBg="1"/>
      <p:bldP spid="18439" grpId="0" bldLvl="0" animBg="1"/>
      <p:bldP spid="18440" grpId="0"/>
      <p:bldP spid="18441" grpId="0"/>
      <p:bldP spid="1844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8195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8196" name="矩形 3"/>
          <p:cNvSpPr/>
          <p:nvPr/>
        </p:nvSpPr>
        <p:spPr>
          <a:xfrm>
            <a:off x="923925" y="388938"/>
            <a:ext cx="104140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overview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8197" name="六边形 2"/>
          <p:cNvSpPr/>
          <p:nvPr/>
        </p:nvSpPr>
        <p:spPr>
          <a:xfrm>
            <a:off x="5375275" y="2881313"/>
            <a:ext cx="1258888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六边形 3"/>
          <p:cNvSpPr/>
          <p:nvPr/>
        </p:nvSpPr>
        <p:spPr>
          <a:xfrm>
            <a:off x="4337050" y="3424238"/>
            <a:ext cx="1258888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六边形 4"/>
          <p:cNvSpPr/>
          <p:nvPr/>
        </p:nvSpPr>
        <p:spPr>
          <a:xfrm>
            <a:off x="5375275" y="4005263"/>
            <a:ext cx="1258888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六边形 5"/>
          <p:cNvSpPr/>
          <p:nvPr/>
        </p:nvSpPr>
        <p:spPr>
          <a:xfrm>
            <a:off x="6416675" y="3424238"/>
            <a:ext cx="1258888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1" name="矩形 6"/>
          <p:cNvSpPr/>
          <p:nvPr/>
        </p:nvSpPr>
        <p:spPr>
          <a:xfrm>
            <a:off x="5448300" y="3205163"/>
            <a:ext cx="11128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FFFF"/>
                </a:solidFill>
                <a:sym typeface="Calibri" panose="020F0502020204030204" pitchFamily="34" charset="0"/>
              </a:rPr>
              <a:t>项目建议</a:t>
            </a:r>
            <a:endParaRPr lang="zh-CN" altLang="en-US" sz="1800" b="1" dirty="0">
              <a:solidFill>
                <a:srgbClr val="FFFFFF"/>
              </a:solidFill>
              <a:sym typeface="宋体" panose="02010600030101010101" pitchFamily="2" charset="-122"/>
            </a:endParaRPr>
          </a:p>
        </p:txBody>
      </p:sp>
      <p:sp>
        <p:nvSpPr>
          <p:cNvPr id="8202" name="矩形 7"/>
          <p:cNvSpPr/>
          <p:nvPr/>
        </p:nvSpPr>
        <p:spPr>
          <a:xfrm>
            <a:off x="6496050" y="3821113"/>
            <a:ext cx="111283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FFFF"/>
                </a:solidFill>
                <a:sym typeface="Calibri" panose="020F0502020204030204" pitchFamily="34" charset="0"/>
              </a:rPr>
              <a:t>架构设计</a:t>
            </a:r>
            <a:endParaRPr lang="zh-CN" altLang="en-US" sz="1800" b="1" dirty="0">
              <a:solidFill>
                <a:srgbClr val="FFFFFF"/>
              </a:solidFill>
              <a:sym typeface="宋体" panose="02010600030101010101" pitchFamily="2" charset="-122"/>
            </a:endParaRPr>
          </a:p>
        </p:txBody>
      </p:sp>
      <p:sp>
        <p:nvSpPr>
          <p:cNvPr id="8203" name="矩形 8"/>
          <p:cNvSpPr/>
          <p:nvPr/>
        </p:nvSpPr>
        <p:spPr>
          <a:xfrm>
            <a:off x="4410075" y="3802063"/>
            <a:ext cx="11144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FFFF"/>
                </a:solidFill>
                <a:sym typeface="Calibri" panose="020F0502020204030204" pitchFamily="34" charset="0"/>
              </a:rPr>
              <a:t>项目需求</a:t>
            </a:r>
            <a:endParaRPr lang="zh-CN" altLang="en-US" sz="1800" b="1" dirty="0">
              <a:solidFill>
                <a:srgbClr val="FFFFFF"/>
              </a:solidFill>
              <a:sym typeface="宋体" panose="02010600030101010101" pitchFamily="2" charset="-122"/>
            </a:endParaRPr>
          </a:p>
        </p:txBody>
      </p:sp>
      <p:sp>
        <p:nvSpPr>
          <p:cNvPr id="8204" name="矩形 9"/>
          <p:cNvSpPr/>
          <p:nvPr/>
        </p:nvSpPr>
        <p:spPr>
          <a:xfrm>
            <a:off x="5448300" y="4387850"/>
            <a:ext cx="11144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FFFF"/>
                </a:solidFill>
                <a:sym typeface="Calibri" panose="020F0502020204030204" pitchFamily="34" charset="0"/>
              </a:rPr>
              <a:t>应用建模</a:t>
            </a:r>
            <a:endParaRPr lang="zh-CN" altLang="en-US" sz="1800" b="1" dirty="0">
              <a:solidFill>
                <a:srgbClr val="FFFFFF"/>
              </a:solidFill>
              <a:sym typeface="宋体" panose="02010600030101010101" pitchFamily="2" charset="-122"/>
            </a:endParaRPr>
          </a:p>
        </p:txBody>
      </p:sp>
      <p:sp>
        <p:nvSpPr>
          <p:cNvPr id="8205" name="矩形 1"/>
          <p:cNvSpPr/>
          <p:nvPr/>
        </p:nvSpPr>
        <p:spPr>
          <a:xfrm>
            <a:off x="4187825" y="2397125"/>
            <a:ext cx="3633788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所属领域、目标、解决核心问题、带来效益。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6" name="矩形 1"/>
          <p:cNvSpPr/>
          <p:nvPr/>
        </p:nvSpPr>
        <p:spPr>
          <a:xfrm>
            <a:off x="555625" y="3656013"/>
            <a:ext cx="3633788" cy="569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功能需求、界面需求、数据库、内容需求、质量需求、软、硬件环境、维护责任。</a:t>
            </a:r>
            <a:endParaRPr lang="en-US" altLang="zh-CN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7" name="矩形 1"/>
          <p:cNvSpPr/>
          <p:nvPr/>
        </p:nvSpPr>
        <p:spPr>
          <a:xfrm>
            <a:off x="5630863" y="5126038"/>
            <a:ext cx="3633787" cy="614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功能需求建模、内容建模、超文本建模、适应性建模。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8" name="矩形 1"/>
          <p:cNvSpPr/>
          <p:nvPr/>
        </p:nvSpPr>
        <p:spPr>
          <a:xfrm>
            <a:off x="7586663" y="3500438"/>
            <a:ext cx="36337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面向服务架构、三层架构。</a:t>
            </a:r>
            <a:endParaRPr lang="en-US" altLang="zh-CN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75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75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75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75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animBg="1"/>
      <p:bldP spid="8196" grpId="0"/>
      <p:bldP spid="8197" grpId="0" bldLvl="0" animBg="1"/>
      <p:bldP spid="8198" grpId="0" bldLvl="0" animBg="1"/>
      <p:bldP spid="8199" grpId="0" bldLvl="0" animBg="1"/>
      <p:bldP spid="8200" grpId="0" bldLvl="0" animBg="1"/>
      <p:bldP spid="8201" grpId="0" bldLvl="0"/>
      <p:bldP spid="8202" grpId="0" bldLvl="0"/>
      <p:bldP spid="8203" grpId="0" bldLvl="0"/>
      <p:bldP spid="8204" grpId="0" bldLvl="0"/>
      <p:bldP spid="8205" grpId="0"/>
      <p:bldP spid="8206" grpId="0"/>
      <p:bldP spid="8207" grpId="0"/>
      <p:bldP spid="820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2531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2" name="矩形 3"/>
          <p:cNvSpPr/>
          <p:nvPr/>
        </p:nvSpPr>
        <p:spPr>
          <a:xfrm>
            <a:off x="938530" y="206693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应用测试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556000" y="648525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05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</a:t>
            </a:r>
            <a:endParaRPr lang="zh-CN" altLang="en-US"/>
          </a:p>
        </p:txBody>
      </p:sp>
      <p:sp>
        <p:nvSpPr>
          <p:cNvPr id="19461" name="矩形 4"/>
          <p:cNvSpPr/>
          <p:nvPr/>
        </p:nvSpPr>
        <p:spPr>
          <a:xfrm rot="-5400000">
            <a:off x="2327275" y="4710113"/>
            <a:ext cx="2111375" cy="269875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bg1">
                <a:alpha val="50195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462" name="任意多边形 5"/>
          <p:cNvSpPr/>
          <p:nvPr/>
        </p:nvSpPr>
        <p:spPr>
          <a:xfrm rot="-5400000" flipH="1">
            <a:off x="2333625" y="2568575"/>
            <a:ext cx="2098675" cy="269875"/>
          </a:xfrm>
          <a:custGeom>
            <a:avLst/>
            <a:gdLst>
              <a:gd name="txL" fmla="*/ 0 w 2099256"/>
              <a:gd name="txT" fmla="*/ 0 h 270456"/>
              <a:gd name="txR" fmla="*/ 2099256 w 2099256"/>
              <a:gd name="txB" fmla="*/ 270456 h 270456"/>
            </a:gdLst>
            <a:ahLst/>
            <a:cxnLst>
              <a:cxn ang="0">
                <a:pos x="63600" y="0"/>
              </a:cxn>
              <a:cxn ang="0">
                <a:pos x="2099256" y="0"/>
              </a:cxn>
              <a:cxn ang="0">
                <a:pos x="2099256" y="270456"/>
              </a:cxn>
              <a:cxn ang="0">
                <a:pos x="63600" y="270456"/>
              </a:cxn>
              <a:cxn ang="0">
                <a:pos x="0" y="206856"/>
              </a:cxn>
              <a:cxn ang="0">
                <a:pos x="0" y="63600"/>
              </a:cxn>
              <a:cxn ang="0">
                <a:pos x="63600" y="0"/>
              </a:cxn>
            </a:cxnLst>
            <a:rect l="txL" t="txT" r="txR" b="txB"/>
            <a:pathLst>
              <a:path w="2099256" h="270456">
                <a:moveTo>
                  <a:pt x="63600" y="0"/>
                </a:moveTo>
                <a:lnTo>
                  <a:pt x="2099256" y="0"/>
                </a:lnTo>
                <a:lnTo>
                  <a:pt x="2099256" y="270456"/>
                </a:lnTo>
                <a:lnTo>
                  <a:pt x="63600" y="270456"/>
                </a:lnTo>
                <a:cubicBezTo>
                  <a:pt x="28475" y="270456"/>
                  <a:pt x="0" y="241981"/>
                  <a:pt x="0" y="206856"/>
                </a:cubicBezTo>
                <a:lnTo>
                  <a:pt x="0" y="63600"/>
                </a:lnTo>
                <a:cubicBezTo>
                  <a:pt x="0" y="28475"/>
                  <a:pt x="28475" y="0"/>
                  <a:pt x="63600" y="0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12700" cap="flat" cmpd="sng">
            <a:solidFill>
              <a:schemeClr val="bg1">
                <a:alpha val="50195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19463" name="直接连接符 6"/>
          <p:cNvCxnSpPr>
            <a:stCxn id="19465" idx="4"/>
          </p:cNvCxnSpPr>
          <p:nvPr/>
        </p:nvCxnSpPr>
        <p:spPr>
          <a:xfrm flipV="1">
            <a:off x="2225675" y="4813300"/>
            <a:ext cx="1035050" cy="9525"/>
          </a:xfrm>
          <a:prstGeom prst="line">
            <a:avLst/>
          </a:prstGeom>
          <a:ln w="28575" cap="flat" cmpd="sng">
            <a:solidFill>
              <a:schemeClr val="bg1">
                <a:alpha val="50195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64" name="直接连接符 7"/>
          <p:cNvCxnSpPr>
            <a:endCxn id="19466" idx="0"/>
          </p:cNvCxnSpPr>
          <p:nvPr/>
        </p:nvCxnSpPr>
        <p:spPr>
          <a:xfrm flipV="1">
            <a:off x="3505200" y="2703513"/>
            <a:ext cx="1171575" cy="0"/>
          </a:xfrm>
          <a:prstGeom prst="line">
            <a:avLst/>
          </a:prstGeom>
          <a:ln w="28575" cap="flat" cmpd="sng">
            <a:solidFill>
              <a:schemeClr val="bg1">
                <a:alpha val="50195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9465" name="椭圆 8"/>
          <p:cNvSpPr/>
          <p:nvPr/>
        </p:nvSpPr>
        <p:spPr>
          <a:xfrm rot="-5400000">
            <a:off x="1477963" y="4448175"/>
            <a:ext cx="747712" cy="74612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bg1">
                <a:alpha val="50195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466" name="椭圆 9"/>
          <p:cNvSpPr/>
          <p:nvPr/>
        </p:nvSpPr>
        <p:spPr>
          <a:xfrm rot="-5400000">
            <a:off x="4676775" y="2330450"/>
            <a:ext cx="746125" cy="74612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bg1">
                <a:alpha val="50195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467" name="矩形 10"/>
          <p:cNvSpPr/>
          <p:nvPr/>
        </p:nvSpPr>
        <p:spPr>
          <a:xfrm rot="5400000">
            <a:off x="7466013" y="2573338"/>
            <a:ext cx="2111375" cy="271462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bg1">
                <a:alpha val="50195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468" name="任意多边形 11"/>
          <p:cNvSpPr/>
          <p:nvPr/>
        </p:nvSpPr>
        <p:spPr>
          <a:xfrm rot="5400000" flipH="1">
            <a:off x="7472363" y="4714875"/>
            <a:ext cx="2098675" cy="271463"/>
          </a:xfrm>
          <a:custGeom>
            <a:avLst/>
            <a:gdLst>
              <a:gd name="txL" fmla="*/ 0 w 2099256"/>
              <a:gd name="txT" fmla="*/ 0 h 270456"/>
              <a:gd name="txR" fmla="*/ 2099256 w 2099256"/>
              <a:gd name="txB" fmla="*/ 270456 h 270456"/>
            </a:gdLst>
            <a:ahLst/>
            <a:cxnLst>
              <a:cxn ang="0">
                <a:pos x="63600" y="0"/>
              </a:cxn>
              <a:cxn ang="0">
                <a:pos x="2099256" y="0"/>
              </a:cxn>
              <a:cxn ang="0">
                <a:pos x="2099256" y="270456"/>
              </a:cxn>
              <a:cxn ang="0">
                <a:pos x="63600" y="270456"/>
              </a:cxn>
              <a:cxn ang="0">
                <a:pos x="0" y="206856"/>
              </a:cxn>
              <a:cxn ang="0">
                <a:pos x="0" y="63600"/>
              </a:cxn>
              <a:cxn ang="0">
                <a:pos x="63600" y="0"/>
              </a:cxn>
            </a:cxnLst>
            <a:rect l="txL" t="txT" r="txR" b="txB"/>
            <a:pathLst>
              <a:path w="2099256" h="270456">
                <a:moveTo>
                  <a:pt x="63600" y="0"/>
                </a:moveTo>
                <a:lnTo>
                  <a:pt x="2099256" y="0"/>
                </a:lnTo>
                <a:lnTo>
                  <a:pt x="2099256" y="270456"/>
                </a:lnTo>
                <a:lnTo>
                  <a:pt x="63600" y="270456"/>
                </a:lnTo>
                <a:cubicBezTo>
                  <a:pt x="28475" y="270456"/>
                  <a:pt x="0" y="241981"/>
                  <a:pt x="0" y="206856"/>
                </a:cubicBezTo>
                <a:lnTo>
                  <a:pt x="0" y="63600"/>
                </a:lnTo>
                <a:cubicBezTo>
                  <a:pt x="0" y="28475"/>
                  <a:pt x="28475" y="0"/>
                  <a:pt x="63600" y="0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12700" cap="flat" cmpd="sng">
            <a:solidFill>
              <a:schemeClr val="bg1">
                <a:alpha val="50195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19469" name="直接连接符 12"/>
          <p:cNvCxnSpPr>
            <a:stCxn id="19471" idx="4"/>
          </p:cNvCxnSpPr>
          <p:nvPr/>
        </p:nvCxnSpPr>
        <p:spPr>
          <a:xfrm flipH="1">
            <a:off x="8645525" y="2709863"/>
            <a:ext cx="1123950" cy="0"/>
          </a:xfrm>
          <a:prstGeom prst="line">
            <a:avLst/>
          </a:prstGeom>
          <a:ln w="28575" cap="flat" cmpd="sng">
            <a:solidFill>
              <a:schemeClr val="bg1">
                <a:alpha val="50195"/>
              </a:scheme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470" name="直接连接符 13"/>
          <p:cNvCxnSpPr>
            <a:endCxn id="19472" idx="0"/>
          </p:cNvCxnSpPr>
          <p:nvPr/>
        </p:nvCxnSpPr>
        <p:spPr>
          <a:xfrm flipH="1">
            <a:off x="7327900" y="4819650"/>
            <a:ext cx="1073150" cy="0"/>
          </a:xfrm>
          <a:prstGeom prst="line">
            <a:avLst/>
          </a:prstGeom>
          <a:ln w="28575" cap="flat" cmpd="sng">
            <a:solidFill>
              <a:schemeClr val="bg1">
                <a:alpha val="50195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9471" name="椭圆 14"/>
          <p:cNvSpPr/>
          <p:nvPr/>
        </p:nvSpPr>
        <p:spPr>
          <a:xfrm rot="5400000">
            <a:off x="9769475" y="2336800"/>
            <a:ext cx="746125" cy="74612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bg1">
                <a:alpha val="50195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472" name="椭圆 15"/>
          <p:cNvSpPr/>
          <p:nvPr/>
        </p:nvSpPr>
        <p:spPr>
          <a:xfrm rot="5400000">
            <a:off x="6580188" y="4446588"/>
            <a:ext cx="747712" cy="74612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 cap="flat" cmpd="sng">
            <a:solidFill>
              <a:schemeClr val="bg1">
                <a:alpha val="50195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473" name="矩形 16"/>
          <p:cNvSpPr/>
          <p:nvPr/>
        </p:nvSpPr>
        <p:spPr>
          <a:xfrm>
            <a:off x="949325" y="2449513"/>
            <a:ext cx="1957388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通过交换友情链接的方式，我们网站</a:t>
            </a:r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可以更多的被用户发现和点击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74" name="组合 17"/>
          <p:cNvPicPr/>
          <p:nvPr/>
        </p:nvPicPr>
        <p:blipFill>
          <a:blip r:embed="rId2"/>
          <a:stretch>
            <a:fillRect/>
          </a:stretch>
        </p:blipFill>
        <p:spPr>
          <a:xfrm>
            <a:off x="665163" y="1993900"/>
            <a:ext cx="285750" cy="24288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475" name="直接连接符 20"/>
          <p:cNvCxnSpPr/>
          <p:nvPr/>
        </p:nvCxnSpPr>
        <p:spPr>
          <a:xfrm>
            <a:off x="976313" y="2286000"/>
            <a:ext cx="2008187" cy="0"/>
          </a:xfrm>
          <a:prstGeom prst="line">
            <a:avLst/>
          </a:prstGeom>
          <a:ln w="6350" cap="flat" cmpd="sng">
            <a:solidFill>
              <a:schemeClr val="bg1">
                <a:alpha val="50195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9476" name="文本框 21"/>
          <p:cNvSpPr txBox="1"/>
          <p:nvPr/>
        </p:nvSpPr>
        <p:spPr>
          <a:xfrm>
            <a:off x="823913" y="1952625"/>
            <a:ext cx="2312987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交换友情链接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77" name="矩形 22"/>
          <p:cNvSpPr/>
          <p:nvPr/>
        </p:nvSpPr>
        <p:spPr>
          <a:xfrm>
            <a:off x="3856038" y="4447223"/>
            <a:ext cx="1955800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SEO方案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1、购买老域名，以百度为例，新域名有6个月观察期，百度会试探性给一些排名，排名不稳定。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2、网站内容的丰富性，可以供搜索引擎关键字搜索，较多的关键词被搜索的可能性越大。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78" name="组合 23"/>
          <p:cNvPicPr/>
          <p:nvPr/>
        </p:nvPicPr>
        <p:blipFill>
          <a:blip r:embed="rId3"/>
          <a:stretch>
            <a:fillRect/>
          </a:stretch>
        </p:blipFill>
        <p:spPr>
          <a:xfrm>
            <a:off x="3548063" y="4062095"/>
            <a:ext cx="279400" cy="2444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479" name="直接连接符 26"/>
          <p:cNvCxnSpPr/>
          <p:nvPr/>
        </p:nvCxnSpPr>
        <p:spPr>
          <a:xfrm>
            <a:off x="3856038" y="4354195"/>
            <a:ext cx="2008187" cy="0"/>
          </a:xfrm>
          <a:prstGeom prst="line">
            <a:avLst/>
          </a:prstGeom>
          <a:ln w="6350" cap="flat" cmpd="sng">
            <a:solidFill>
              <a:schemeClr val="bg1">
                <a:alpha val="50195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9480" name="文本框 27"/>
          <p:cNvSpPr txBox="1"/>
          <p:nvPr/>
        </p:nvSpPr>
        <p:spPr>
          <a:xfrm>
            <a:off x="3703638" y="4020820"/>
            <a:ext cx="2312987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搜索引擎营销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1" name="矩形 28"/>
          <p:cNvSpPr/>
          <p:nvPr/>
        </p:nvSpPr>
        <p:spPr>
          <a:xfrm>
            <a:off x="6297613" y="2489200"/>
            <a:ext cx="1957387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当网站用户形成一定规模后，可以更新新的功能，包括但不限于视频，文字等信息的分享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9482" name="组合 29"/>
          <p:cNvPicPr/>
          <p:nvPr/>
        </p:nvPicPr>
        <p:blipFill>
          <a:blip r:embed="rId3"/>
          <a:stretch>
            <a:fillRect/>
          </a:stretch>
        </p:blipFill>
        <p:spPr>
          <a:xfrm>
            <a:off x="6016625" y="2030413"/>
            <a:ext cx="280988" cy="2428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483" name="直接连接符 32"/>
          <p:cNvCxnSpPr/>
          <p:nvPr/>
        </p:nvCxnSpPr>
        <p:spPr>
          <a:xfrm>
            <a:off x="6324600" y="2325688"/>
            <a:ext cx="2008188" cy="0"/>
          </a:xfrm>
          <a:prstGeom prst="line">
            <a:avLst/>
          </a:prstGeom>
          <a:ln w="6350" cap="flat" cmpd="sng">
            <a:solidFill>
              <a:schemeClr val="bg1">
                <a:alpha val="50195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9484" name="文本框 33"/>
          <p:cNvSpPr txBox="1"/>
          <p:nvPr/>
        </p:nvSpPr>
        <p:spPr>
          <a:xfrm>
            <a:off x="6172200" y="1990725"/>
            <a:ext cx="2312988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适时更新网站内容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5" name="矩形 34"/>
          <p:cNvSpPr/>
          <p:nvPr/>
        </p:nvSpPr>
        <p:spPr>
          <a:xfrm>
            <a:off x="9332913" y="4783138"/>
            <a:ext cx="19558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我们网站现行的界面虽然能满足项目需求且颇具简约风格，但是随着网站的发展，用户群体的改变等等因素，我们会对网站页面进行重新设计。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9486" name="组合 35"/>
          <p:cNvPicPr/>
          <p:nvPr/>
        </p:nvPicPr>
        <p:blipFill>
          <a:blip r:embed="rId3"/>
          <a:stretch>
            <a:fillRect/>
          </a:stretch>
        </p:blipFill>
        <p:spPr>
          <a:xfrm>
            <a:off x="9051925" y="4327525"/>
            <a:ext cx="280988" cy="2444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487" name="直接连接符 38"/>
          <p:cNvCxnSpPr/>
          <p:nvPr/>
        </p:nvCxnSpPr>
        <p:spPr>
          <a:xfrm>
            <a:off x="9358313" y="4619625"/>
            <a:ext cx="2008187" cy="0"/>
          </a:xfrm>
          <a:prstGeom prst="line">
            <a:avLst/>
          </a:prstGeom>
          <a:ln w="6350" cap="flat" cmpd="sng">
            <a:solidFill>
              <a:schemeClr val="bg1">
                <a:alpha val="50195"/>
              </a:scheme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9488" name="文本框 39"/>
          <p:cNvSpPr txBox="1"/>
          <p:nvPr/>
        </p:nvSpPr>
        <p:spPr>
          <a:xfrm>
            <a:off x="9205913" y="4286250"/>
            <a:ext cx="2312987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页面更新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9" name="文本框 40"/>
          <p:cNvSpPr txBox="1"/>
          <p:nvPr/>
        </p:nvSpPr>
        <p:spPr>
          <a:xfrm>
            <a:off x="4754563" y="2463800"/>
            <a:ext cx="592137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90" name="文本框 41"/>
          <p:cNvSpPr txBox="1"/>
          <p:nvPr/>
        </p:nvSpPr>
        <p:spPr>
          <a:xfrm>
            <a:off x="1550988" y="4572000"/>
            <a:ext cx="59213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91" name="文本框 42"/>
          <p:cNvSpPr txBox="1"/>
          <p:nvPr/>
        </p:nvSpPr>
        <p:spPr>
          <a:xfrm>
            <a:off x="9871075" y="2463800"/>
            <a:ext cx="592138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92" name="文本框 43"/>
          <p:cNvSpPr txBox="1"/>
          <p:nvPr/>
        </p:nvSpPr>
        <p:spPr>
          <a:xfrm>
            <a:off x="6632575" y="4572000"/>
            <a:ext cx="59213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文本框 21"/>
          <p:cNvSpPr txBox="1"/>
          <p:nvPr/>
        </p:nvSpPr>
        <p:spPr>
          <a:xfrm>
            <a:off x="2604770" y="885825"/>
            <a:ext cx="1556385" cy="4603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推广营销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文本框 21"/>
          <p:cNvSpPr txBox="1"/>
          <p:nvPr/>
        </p:nvSpPr>
        <p:spPr>
          <a:xfrm>
            <a:off x="7743190" y="885825"/>
            <a:ext cx="1556385" cy="4603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内容维护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25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25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5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25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25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25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25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25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25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25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25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25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25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25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25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25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0" animBg="1"/>
      <p:bldP spid="22531" grpId="0" bldLvl="0" animBg="1"/>
      <p:bldP spid="2" grpId="0"/>
      <p:bldP spid="19461" grpId="0" bldLvl="0" animBg="1"/>
      <p:bldP spid="19462" grpId="0" bldLvl="0" animBg="1"/>
      <p:bldP spid="19465" grpId="0" bldLvl="0" animBg="1"/>
      <p:bldP spid="19466" grpId="0" bldLvl="0" animBg="1"/>
      <p:bldP spid="19467" grpId="0" bldLvl="0" animBg="1"/>
      <p:bldP spid="19468" grpId="0" bldLvl="0" animBg="1"/>
      <p:bldP spid="19471" grpId="0" bldLvl="0" animBg="1"/>
      <p:bldP spid="19472" grpId="0" bldLvl="0" animBg="1"/>
      <p:bldP spid="19473" grpId="0"/>
      <p:bldP spid="19476" grpId="0"/>
      <p:bldP spid="19477" grpId="0"/>
      <p:bldP spid="19480" grpId="0"/>
      <p:bldP spid="19481" grpId="0"/>
      <p:bldP spid="19484" grpId="0"/>
      <p:bldP spid="19485" grpId="0"/>
      <p:bldP spid="19488" grpId="0"/>
      <p:bldP spid="19489" grpId="0"/>
      <p:bldP spid="19490" grpId="0"/>
      <p:bldP spid="19491" grpId="0"/>
      <p:bldP spid="19492" grpId="0"/>
      <p:bldP spid="6154" grpId="0" bldLvl="0" animBg="1"/>
      <p:bldP spid="4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385"/>
          <p:cNvGrpSpPr/>
          <p:nvPr/>
        </p:nvGrpSpPr>
        <p:grpSpPr>
          <a:xfrm>
            <a:off x="3692525" y="730250"/>
            <a:ext cx="4597400" cy="4659313"/>
            <a:chOff x="0" y="0"/>
            <a:chExt cx="3814763" cy="3865562"/>
          </a:xfrm>
        </p:grpSpPr>
        <p:grpSp>
          <p:nvGrpSpPr>
            <p:cNvPr id="25605" name="Group 205"/>
            <p:cNvGrpSpPr/>
            <p:nvPr/>
          </p:nvGrpSpPr>
          <p:grpSpPr>
            <a:xfrm>
              <a:off x="14288" y="20637"/>
              <a:ext cx="3800475" cy="3844925"/>
              <a:chOff x="0" y="0"/>
              <a:chExt cx="2394" cy="2422"/>
            </a:xfrm>
          </p:grpSpPr>
          <p:sp>
            <p:nvSpPr>
              <p:cNvPr id="25786" name="Freeform 5"/>
              <p:cNvSpPr>
                <a:spLocks noEditPoints="1"/>
              </p:cNvSpPr>
              <p:nvPr/>
            </p:nvSpPr>
            <p:spPr>
              <a:xfrm>
                <a:off x="778" y="241"/>
                <a:ext cx="775" cy="679"/>
              </a:xfrm>
              <a:custGeom>
                <a:avLst/>
                <a:gdLst>
                  <a:gd name="txL" fmla="*/ 0 w 775"/>
                  <a:gd name="txT" fmla="*/ 0 h 679"/>
                  <a:gd name="txR" fmla="*/ 775 w 775"/>
                  <a:gd name="txB" fmla="*/ 679 h 679"/>
                </a:gdLst>
                <a:ahLst/>
                <a:cxnLst>
                  <a:cxn ang="0">
                    <a:pos x="365" y="122"/>
                  </a:cxn>
                  <a:cxn ang="0">
                    <a:pos x="60" y="657"/>
                  </a:cxn>
                  <a:cxn ang="0">
                    <a:pos x="12" y="657"/>
                  </a:cxn>
                  <a:cxn ang="0">
                    <a:pos x="0" y="679"/>
                  </a:cxn>
                  <a:cxn ang="0">
                    <a:pos x="82" y="679"/>
                  </a:cxn>
                  <a:cxn ang="0">
                    <a:pos x="383" y="154"/>
                  </a:cxn>
                  <a:cxn ang="0">
                    <a:pos x="365" y="122"/>
                  </a:cxn>
                  <a:cxn ang="0">
                    <a:pos x="388" y="0"/>
                  </a:cxn>
                  <a:cxn ang="0">
                    <a:pos x="383" y="7"/>
                  </a:cxn>
                  <a:cxn ang="0">
                    <a:pos x="753" y="657"/>
                  </a:cxn>
                  <a:cxn ang="0">
                    <a:pos x="679" y="657"/>
                  </a:cxn>
                  <a:cxn ang="0">
                    <a:pos x="693" y="679"/>
                  </a:cxn>
                  <a:cxn ang="0">
                    <a:pos x="775" y="679"/>
                  </a:cxn>
                  <a:cxn ang="0">
                    <a:pos x="388" y="0"/>
                  </a:cxn>
                </a:cxnLst>
                <a:rect l="txL" t="txT" r="txR" b="txB"/>
                <a:pathLst>
                  <a:path w="775" h="679">
                    <a:moveTo>
                      <a:pt x="365" y="122"/>
                    </a:moveTo>
                    <a:lnTo>
                      <a:pt x="60" y="657"/>
                    </a:lnTo>
                    <a:lnTo>
                      <a:pt x="12" y="657"/>
                    </a:lnTo>
                    <a:lnTo>
                      <a:pt x="0" y="679"/>
                    </a:lnTo>
                    <a:lnTo>
                      <a:pt x="82" y="679"/>
                    </a:lnTo>
                    <a:lnTo>
                      <a:pt x="383" y="154"/>
                    </a:lnTo>
                    <a:lnTo>
                      <a:pt x="365" y="122"/>
                    </a:lnTo>
                    <a:close/>
                    <a:moveTo>
                      <a:pt x="388" y="0"/>
                    </a:moveTo>
                    <a:lnTo>
                      <a:pt x="383" y="7"/>
                    </a:lnTo>
                    <a:lnTo>
                      <a:pt x="753" y="657"/>
                    </a:lnTo>
                    <a:lnTo>
                      <a:pt x="679" y="657"/>
                    </a:lnTo>
                    <a:lnTo>
                      <a:pt x="693" y="679"/>
                    </a:lnTo>
                    <a:lnTo>
                      <a:pt x="775" y="679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87" name="Freeform 6"/>
              <p:cNvSpPr>
                <a:spLocks noEditPoints="1"/>
              </p:cNvSpPr>
              <p:nvPr/>
            </p:nvSpPr>
            <p:spPr>
              <a:xfrm>
                <a:off x="778" y="241"/>
                <a:ext cx="775" cy="679"/>
              </a:xfrm>
              <a:custGeom>
                <a:avLst/>
                <a:gdLst>
                  <a:gd name="txL" fmla="*/ 0 w 775"/>
                  <a:gd name="txT" fmla="*/ 0 h 679"/>
                  <a:gd name="txR" fmla="*/ 775 w 775"/>
                  <a:gd name="txB" fmla="*/ 679 h 679"/>
                </a:gdLst>
                <a:ahLst/>
                <a:cxnLst>
                  <a:cxn ang="0">
                    <a:pos x="365" y="122"/>
                  </a:cxn>
                  <a:cxn ang="0">
                    <a:pos x="60" y="657"/>
                  </a:cxn>
                  <a:cxn ang="0">
                    <a:pos x="12" y="657"/>
                  </a:cxn>
                  <a:cxn ang="0">
                    <a:pos x="0" y="679"/>
                  </a:cxn>
                  <a:cxn ang="0">
                    <a:pos x="82" y="679"/>
                  </a:cxn>
                  <a:cxn ang="0">
                    <a:pos x="383" y="154"/>
                  </a:cxn>
                  <a:cxn ang="0">
                    <a:pos x="365" y="122"/>
                  </a:cxn>
                  <a:cxn ang="0">
                    <a:pos x="388" y="0"/>
                  </a:cxn>
                  <a:cxn ang="0">
                    <a:pos x="383" y="7"/>
                  </a:cxn>
                  <a:cxn ang="0">
                    <a:pos x="753" y="657"/>
                  </a:cxn>
                  <a:cxn ang="0">
                    <a:pos x="679" y="657"/>
                  </a:cxn>
                  <a:cxn ang="0">
                    <a:pos x="693" y="679"/>
                  </a:cxn>
                  <a:cxn ang="0">
                    <a:pos x="775" y="679"/>
                  </a:cxn>
                  <a:cxn ang="0">
                    <a:pos x="388" y="0"/>
                  </a:cxn>
                </a:cxnLst>
                <a:rect l="txL" t="txT" r="txR" b="txB"/>
                <a:pathLst>
                  <a:path w="775" h="679">
                    <a:moveTo>
                      <a:pt x="365" y="122"/>
                    </a:moveTo>
                    <a:lnTo>
                      <a:pt x="60" y="657"/>
                    </a:lnTo>
                    <a:lnTo>
                      <a:pt x="12" y="657"/>
                    </a:lnTo>
                    <a:lnTo>
                      <a:pt x="0" y="679"/>
                    </a:lnTo>
                    <a:lnTo>
                      <a:pt x="82" y="679"/>
                    </a:lnTo>
                    <a:lnTo>
                      <a:pt x="383" y="154"/>
                    </a:lnTo>
                    <a:lnTo>
                      <a:pt x="365" y="122"/>
                    </a:lnTo>
                    <a:moveTo>
                      <a:pt x="388" y="0"/>
                    </a:moveTo>
                    <a:lnTo>
                      <a:pt x="383" y="7"/>
                    </a:lnTo>
                    <a:lnTo>
                      <a:pt x="753" y="657"/>
                    </a:lnTo>
                    <a:lnTo>
                      <a:pt x="679" y="657"/>
                    </a:lnTo>
                    <a:lnTo>
                      <a:pt x="693" y="679"/>
                    </a:lnTo>
                    <a:lnTo>
                      <a:pt x="775" y="679"/>
                    </a:lnTo>
                    <a:lnTo>
                      <a:pt x="38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88" name="Freeform 7"/>
              <p:cNvSpPr/>
              <p:nvPr/>
            </p:nvSpPr>
            <p:spPr>
              <a:xfrm>
                <a:off x="755" y="218"/>
                <a:ext cx="776" cy="680"/>
              </a:xfrm>
              <a:custGeom>
                <a:avLst/>
                <a:gdLst>
                  <a:gd name="txL" fmla="*/ 0 w 776"/>
                  <a:gd name="txT" fmla="*/ 0 h 680"/>
                  <a:gd name="txR" fmla="*/ 776 w 776"/>
                  <a:gd name="txB" fmla="*/ 680 h 680"/>
                </a:gdLst>
                <a:ahLst/>
                <a:cxnLst>
                  <a:cxn ang="0">
                    <a:pos x="83" y="680"/>
                  </a:cxn>
                  <a:cxn ang="0">
                    <a:pos x="388" y="145"/>
                  </a:cxn>
                  <a:cxn ang="0">
                    <a:pos x="693" y="680"/>
                  </a:cxn>
                  <a:cxn ang="0">
                    <a:pos x="776" y="680"/>
                  </a:cxn>
                  <a:cxn ang="0">
                    <a:pos x="388" y="0"/>
                  </a:cxn>
                  <a:cxn ang="0">
                    <a:pos x="0" y="680"/>
                  </a:cxn>
                  <a:cxn ang="0">
                    <a:pos x="83" y="680"/>
                  </a:cxn>
                </a:cxnLst>
                <a:rect l="txL" t="txT" r="txR" b="txB"/>
                <a:pathLst>
                  <a:path w="776" h="680">
                    <a:moveTo>
                      <a:pt x="83" y="680"/>
                    </a:moveTo>
                    <a:lnTo>
                      <a:pt x="388" y="145"/>
                    </a:lnTo>
                    <a:lnTo>
                      <a:pt x="693" y="680"/>
                    </a:lnTo>
                    <a:lnTo>
                      <a:pt x="776" y="680"/>
                    </a:lnTo>
                    <a:lnTo>
                      <a:pt x="388" y="0"/>
                    </a:lnTo>
                    <a:lnTo>
                      <a:pt x="0" y="680"/>
                    </a:lnTo>
                    <a:lnTo>
                      <a:pt x="83" y="68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89" name="Freeform 8"/>
              <p:cNvSpPr/>
              <p:nvPr/>
            </p:nvSpPr>
            <p:spPr>
              <a:xfrm>
                <a:off x="755" y="218"/>
                <a:ext cx="776" cy="680"/>
              </a:xfrm>
              <a:custGeom>
                <a:avLst/>
                <a:gdLst>
                  <a:gd name="txL" fmla="*/ 0 w 776"/>
                  <a:gd name="txT" fmla="*/ 0 h 680"/>
                  <a:gd name="txR" fmla="*/ 776 w 776"/>
                  <a:gd name="txB" fmla="*/ 680 h 680"/>
                </a:gdLst>
                <a:ahLst/>
                <a:cxnLst>
                  <a:cxn ang="0">
                    <a:pos x="83" y="680"/>
                  </a:cxn>
                  <a:cxn ang="0">
                    <a:pos x="388" y="145"/>
                  </a:cxn>
                  <a:cxn ang="0">
                    <a:pos x="693" y="680"/>
                  </a:cxn>
                  <a:cxn ang="0">
                    <a:pos x="776" y="680"/>
                  </a:cxn>
                  <a:cxn ang="0">
                    <a:pos x="388" y="0"/>
                  </a:cxn>
                  <a:cxn ang="0">
                    <a:pos x="0" y="680"/>
                  </a:cxn>
                  <a:cxn ang="0">
                    <a:pos x="83" y="680"/>
                  </a:cxn>
                </a:cxnLst>
                <a:rect l="txL" t="txT" r="txR" b="txB"/>
                <a:pathLst>
                  <a:path w="776" h="680">
                    <a:moveTo>
                      <a:pt x="83" y="680"/>
                    </a:moveTo>
                    <a:lnTo>
                      <a:pt x="388" y="145"/>
                    </a:lnTo>
                    <a:lnTo>
                      <a:pt x="693" y="680"/>
                    </a:lnTo>
                    <a:lnTo>
                      <a:pt x="776" y="680"/>
                    </a:lnTo>
                    <a:lnTo>
                      <a:pt x="388" y="0"/>
                    </a:lnTo>
                    <a:lnTo>
                      <a:pt x="0" y="680"/>
                    </a:lnTo>
                    <a:lnTo>
                      <a:pt x="83" y="68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90" name="Freeform 9"/>
              <p:cNvSpPr>
                <a:spLocks noEditPoints="1"/>
              </p:cNvSpPr>
              <p:nvPr/>
            </p:nvSpPr>
            <p:spPr>
              <a:xfrm>
                <a:off x="282" y="1358"/>
                <a:ext cx="1767" cy="431"/>
              </a:xfrm>
              <a:custGeom>
                <a:avLst/>
                <a:gdLst>
                  <a:gd name="txL" fmla="*/ 0 w 1767"/>
                  <a:gd name="txT" fmla="*/ 0 h 431"/>
                  <a:gd name="txR" fmla="*/ 1767 w 1767"/>
                  <a:gd name="txB" fmla="*/ 431 h 431"/>
                </a:gdLst>
                <a:ahLst/>
                <a:cxnLst>
                  <a:cxn ang="0">
                    <a:pos x="329" y="0"/>
                  </a:cxn>
                  <a:cxn ang="0">
                    <a:pos x="294" y="0"/>
                  </a:cxn>
                  <a:cxn ang="0">
                    <a:pos x="101" y="337"/>
                  </a:cxn>
                  <a:cxn ang="0">
                    <a:pos x="137" y="337"/>
                  </a:cxn>
                  <a:cxn ang="0">
                    <a:pos x="329" y="0"/>
                  </a:cxn>
                  <a:cxn ang="0">
                    <a:pos x="1522" y="0"/>
                  </a:cxn>
                  <a:cxn ang="0">
                    <a:pos x="1511" y="0"/>
                  </a:cxn>
                  <a:cxn ang="0">
                    <a:pos x="1745" y="409"/>
                  </a:cxn>
                  <a:cxn ang="0">
                    <a:pos x="12" y="409"/>
                  </a:cxn>
                  <a:cxn ang="0">
                    <a:pos x="0" y="431"/>
                  </a:cxn>
                  <a:cxn ang="0">
                    <a:pos x="1767" y="431"/>
                  </a:cxn>
                  <a:cxn ang="0">
                    <a:pos x="1522" y="0"/>
                  </a:cxn>
                </a:cxnLst>
                <a:rect l="txL" t="txT" r="txR" b="txB"/>
                <a:pathLst>
                  <a:path w="1767" h="431">
                    <a:moveTo>
                      <a:pt x="329" y="0"/>
                    </a:moveTo>
                    <a:lnTo>
                      <a:pt x="294" y="0"/>
                    </a:lnTo>
                    <a:lnTo>
                      <a:pt x="101" y="337"/>
                    </a:lnTo>
                    <a:lnTo>
                      <a:pt x="137" y="337"/>
                    </a:lnTo>
                    <a:lnTo>
                      <a:pt x="329" y="0"/>
                    </a:lnTo>
                    <a:close/>
                    <a:moveTo>
                      <a:pt x="1522" y="0"/>
                    </a:moveTo>
                    <a:lnTo>
                      <a:pt x="1511" y="0"/>
                    </a:lnTo>
                    <a:lnTo>
                      <a:pt x="1745" y="409"/>
                    </a:lnTo>
                    <a:lnTo>
                      <a:pt x="12" y="409"/>
                    </a:lnTo>
                    <a:lnTo>
                      <a:pt x="0" y="431"/>
                    </a:lnTo>
                    <a:lnTo>
                      <a:pt x="1767" y="431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91" name="Freeform 10"/>
              <p:cNvSpPr>
                <a:spLocks noEditPoints="1"/>
              </p:cNvSpPr>
              <p:nvPr/>
            </p:nvSpPr>
            <p:spPr>
              <a:xfrm>
                <a:off x="282" y="1358"/>
                <a:ext cx="1767" cy="431"/>
              </a:xfrm>
              <a:custGeom>
                <a:avLst/>
                <a:gdLst>
                  <a:gd name="txL" fmla="*/ 0 w 1767"/>
                  <a:gd name="txT" fmla="*/ 0 h 431"/>
                  <a:gd name="txR" fmla="*/ 1767 w 1767"/>
                  <a:gd name="txB" fmla="*/ 431 h 431"/>
                </a:gdLst>
                <a:ahLst/>
                <a:cxnLst>
                  <a:cxn ang="0">
                    <a:pos x="329" y="0"/>
                  </a:cxn>
                  <a:cxn ang="0">
                    <a:pos x="294" y="0"/>
                  </a:cxn>
                  <a:cxn ang="0">
                    <a:pos x="101" y="337"/>
                  </a:cxn>
                  <a:cxn ang="0">
                    <a:pos x="137" y="337"/>
                  </a:cxn>
                  <a:cxn ang="0">
                    <a:pos x="329" y="0"/>
                  </a:cxn>
                  <a:cxn ang="0">
                    <a:pos x="1522" y="0"/>
                  </a:cxn>
                  <a:cxn ang="0">
                    <a:pos x="1511" y="0"/>
                  </a:cxn>
                  <a:cxn ang="0">
                    <a:pos x="1745" y="409"/>
                  </a:cxn>
                  <a:cxn ang="0">
                    <a:pos x="12" y="409"/>
                  </a:cxn>
                  <a:cxn ang="0">
                    <a:pos x="0" y="431"/>
                  </a:cxn>
                  <a:cxn ang="0">
                    <a:pos x="1767" y="431"/>
                  </a:cxn>
                  <a:cxn ang="0">
                    <a:pos x="1522" y="0"/>
                  </a:cxn>
                </a:cxnLst>
                <a:rect l="txL" t="txT" r="txR" b="txB"/>
                <a:pathLst>
                  <a:path w="1767" h="431">
                    <a:moveTo>
                      <a:pt x="329" y="0"/>
                    </a:moveTo>
                    <a:lnTo>
                      <a:pt x="294" y="0"/>
                    </a:lnTo>
                    <a:lnTo>
                      <a:pt x="101" y="337"/>
                    </a:lnTo>
                    <a:lnTo>
                      <a:pt x="137" y="337"/>
                    </a:lnTo>
                    <a:lnTo>
                      <a:pt x="329" y="0"/>
                    </a:lnTo>
                    <a:moveTo>
                      <a:pt x="1522" y="0"/>
                    </a:moveTo>
                    <a:lnTo>
                      <a:pt x="1511" y="0"/>
                    </a:lnTo>
                    <a:lnTo>
                      <a:pt x="1745" y="409"/>
                    </a:lnTo>
                    <a:lnTo>
                      <a:pt x="12" y="409"/>
                    </a:lnTo>
                    <a:lnTo>
                      <a:pt x="0" y="431"/>
                    </a:lnTo>
                    <a:lnTo>
                      <a:pt x="1767" y="431"/>
                    </a:lnTo>
                    <a:lnTo>
                      <a:pt x="152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92" name="Freeform 11"/>
              <p:cNvSpPr/>
              <p:nvPr/>
            </p:nvSpPr>
            <p:spPr>
              <a:xfrm>
                <a:off x="259" y="1335"/>
                <a:ext cx="1768" cy="432"/>
              </a:xfrm>
              <a:custGeom>
                <a:avLst/>
                <a:gdLst>
                  <a:gd name="txL" fmla="*/ 0 w 1768"/>
                  <a:gd name="txT" fmla="*/ 0 h 432"/>
                  <a:gd name="txR" fmla="*/ 1768 w 1768"/>
                  <a:gd name="txB" fmla="*/ 432 h 432"/>
                </a:gdLst>
                <a:ahLst/>
                <a:cxnLst>
                  <a:cxn ang="0">
                    <a:pos x="1522" y="0"/>
                  </a:cxn>
                  <a:cxn ang="0">
                    <a:pos x="1439" y="0"/>
                  </a:cxn>
                  <a:cxn ang="0">
                    <a:pos x="1644" y="360"/>
                  </a:cxn>
                  <a:cxn ang="0">
                    <a:pos x="124" y="360"/>
                  </a:cxn>
                  <a:cxn ang="0">
                    <a:pos x="330" y="0"/>
                  </a:cxn>
                  <a:cxn ang="0">
                    <a:pos x="246" y="0"/>
                  </a:cxn>
                  <a:cxn ang="0">
                    <a:pos x="0" y="432"/>
                  </a:cxn>
                  <a:cxn ang="0">
                    <a:pos x="1768" y="432"/>
                  </a:cxn>
                  <a:cxn ang="0">
                    <a:pos x="1522" y="0"/>
                  </a:cxn>
                </a:cxnLst>
                <a:rect l="txL" t="txT" r="txR" b="txB"/>
                <a:pathLst>
                  <a:path w="1768" h="432">
                    <a:moveTo>
                      <a:pt x="1522" y="0"/>
                    </a:moveTo>
                    <a:lnTo>
                      <a:pt x="1439" y="0"/>
                    </a:lnTo>
                    <a:lnTo>
                      <a:pt x="1644" y="360"/>
                    </a:lnTo>
                    <a:lnTo>
                      <a:pt x="124" y="360"/>
                    </a:lnTo>
                    <a:lnTo>
                      <a:pt x="330" y="0"/>
                    </a:lnTo>
                    <a:lnTo>
                      <a:pt x="246" y="0"/>
                    </a:lnTo>
                    <a:lnTo>
                      <a:pt x="0" y="432"/>
                    </a:lnTo>
                    <a:lnTo>
                      <a:pt x="1768" y="432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93" name="Freeform 12"/>
              <p:cNvSpPr/>
              <p:nvPr/>
            </p:nvSpPr>
            <p:spPr>
              <a:xfrm>
                <a:off x="259" y="1335"/>
                <a:ext cx="1768" cy="432"/>
              </a:xfrm>
              <a:custGeom>
                <a:avLst/>
                <a:gdLst>
                  <a:gd name="txL" fmla="*/ 0 w 1768"/>
                  <a:gd name="txT" fmla="*/ 0 h 432"/>
                  <a:gd name="txR" fmla="*/ 1768 w 1768"/>
                  <a:gd name="txB" fmla="*/ 432 h 432"/>
                </a:gdLst>
                <a:ahLst/>
                <a:cxnLst>
                  <a:cxn ang="0">
                    <a:pos x="1522" y="0"/>
                  </a:cxn>
                  <a:cxn ang="0">
                    <a:pos x="1439" y="0"/>
                  </a:cxn>
                  <a:cxn ang="0">
                    <a:pos x="1644" y="360"/>
                  </a:cxn>
                  <a:cxn ang="0">
                    <a:pos x="124" y="360"/>
                  </a:cxn>
                  <a:cxn ang="0">
                    <a:pos x="330" y="0"/>
                  </a:cxn>
                  <a:cxn ang="0">
                    <a:pos x="246" y="0"/>
                  </a:cxn>
                  <a:cxn ang="0">
                    <a:pos x="0" y="432"/>
                  </a:cxn>
                  <a:cxn ang="0">
                    <a:pos x="1768" y="432"/>
                  </a:cxn>
                  <a:cxn ang="0">
                    <a:pos x="1522" y="0"/>
                  </a:cxn>
                </a:cxnLst>
                <a:rect l="txL" t="txT" r="txR" b="txB"/>
                <a:pathLst>
                  <a:path w="1768" h="432">
                    <a:moveTo>
                      <a:pt x="1522" y="0"/>
                    </a:moveTo>
                    <a:lnTo>
                      <a:pt x="1439" y="0"/>
                    </a:lnTo>
                    <a:lnTo>
                      <a:pt x="1644" y="360"/>
                    </a:lnTo>
                    <a:lnTo>
                      <a:pt x="124" y="360"/>
                    </a:lnTo>
                    <a:lnTo>
                      <a:pt x="330" y="0"/>
                    </a:lnTo>
                    <a:lnTo>
                      <a:pt x="246" y="0"/>
                    </a:lnTo>
                    <a:lnTo>
                      <a:pt x="0" y="432"/>
                    </a:lnTo>
                    <a:lnTo>
                      <a:pt x="1768" y="432"/>
                    </a:lnTo>
                    <a:lnTo>
                      <a:pt x="152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94" name="Rectangle 13"/>
              <p:cNvSpPr/>
              <p:nvPr/>
            </p:nvSpPr>
            <p:spPr>
              <a:xfrm>
                <a:off x="1580" y="1511"/>
                <a:ext cx="104" cy="27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95" name="Rectangle 14"/>
              <p:cNvSpPr/>
              <p:nvPr/>
            </p:nvSpPr>
            <p:spPr>
              <a:xfrm>
                <a:off x="1580" y="1511"/>
                <a:ext cx="104" cy="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96" name="Rectangle 15"/>
              <p:cNvSpPr/>
              <p:nvPr/>
            </p:nvSpPr>
            <p:spPr>
              <a:xfrm>
                <a:off x="625" y="1511"/>
                <a:ext cx="103" cy="27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97" name="Rectangle 16"/>
              <p:cNvSpPr/>
              <p:nvPr/>
            </p:nvSpPr>
            <p:spPr>
              <a:xfrm>
                <a:off x="625" y="1511"/>
                <a:ext cx="103" cy="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98" name="Rectangle 17"/>
              <p:cNvSpPr/>
              <p:nvPr/>
            </p:nvSpPr>
            <p:spPr>
              <a:xfrm>
                <a:off x="1567" y="1497"/>
                <a:ext cx="104" cy="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99" name="Freeform 18"/>
              <p:cNvSpPr/>
              <p:nvPr/>
            </p:nvSpPr>
            <p:spPr>
              <a:xfrm>
                <a:off x="1567" y="1497"/>
                <a:ext cx="104" cy="28"/>
              </a:xfrm>
              <a:custGeom>
                <a:avLst/>
                <a:gdLst>
                  <a:gd name="txL" fmla="*/ 0 w 104"/>
                  <a:gd name="txT" fmla="*/ 0 h 28"/>
                  <a:gd name="txR" fmla="*/ 104 w 104"/>
                  <a:gd name="txB" fmla="*/ 28 h 28"/>
                </a:gdLst>
                <a:ahLst/>
                <a:cxnLst>
                  <a:cxn ang="0">
                    <a:pos x="0" y="28"/>
                  </a:cxn>
                  <a:cxn ang="0">
                    <a:pos x="104" y="28"/>
                  </a:cxn>
                  <a:cxn ang="0">
                    <a:pos x="104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04" h="28">
                    <a:moveTo>
                      <a:pt x="0" y="28"/>
                    </a:moveTo>
                    <a:lnTo>
                      <a:pt x="104" y="28"/>
                    </a:lnTo>
                    <a:lnTo>
                      <a:pt x="10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0" name="Rectangle 19"/>
              <p:cNvSpPr/>
              <p:nvPr/>
            </p:nvSpPr>
            <p:spPr>
              <a:xfrm>
                <a:off x="611" y="1497"/>
                <a:ext cx="104" cy="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1" name="Freeform 20"/>
              <p:cNvSpPr/>
              <p:nvPr/>
            </p:nvSpPr>
            <p:spPr>
              <a:xfrm>
                <a:off x="611" y="1497"/>
                <a:ext cx="104" cy="28"/>
              </a:xfrm>
              <a:custGeom>
                <a:avLst/>
                <a:gdLst>
                  <a:gd name="txL" fmla="*/ 0 w 104"/>
                  <a:gd name="txT" fmla="*/ 0 h 28"/>
                  <a:gd name="txR" fmla="*/ 104 w 104"/>
                  <a:gd name="txB" fmla="*/ 28 h 28"/>
                </a:gdLst>
                <a:ahLst/>
                <a:cxnLst>
                  <a:cxn ang="0">
                    <a:pos x="0" y="28"/>
                  </a:cxn>
                  <a:cxn ang="0">
                    <a:pos x="104" y="28"/>
                  </a:cxn>
                  <a:cxn ang="0">
                    <a:pos x="104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04" h="28">
                    <a:moveTo>
                      <a:pt x="0" y="28"/>
                    </a:moveTo>
                    <a:lnTo>
                      <a:pt x="104" y="28"/>
                    </a:lnTo>
                    <a:lnTo>
                      <a:pt x="10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2" name="Freeform 21"/>
              <p:cNvSpPr/>
              <p:nvPr/>
            </p:nvSpPr>
            <p:spPr>
              <a:xfrm>
                <a:off x="1134" y="131"/>
                <a:ext cx="36" cy="95"/>
              </a:xfrm>
              <a:custGeom>
                <a:avLst/>
                <a:gdLst>
                  <a:gd name="txL" fmla="*/ 0 w 36"/>
                  <a:gd name="txT" fmla="*/ 0 h 95"/>
                  <a:gd name="txR" fmla="*/ 36 w 36"/>
                  <a:gd name="txB" fmla="*/ 95 h 95"/>
                </a:gdLst>
                <a:ahLst/>
                <a:cxnLst>
                  <a:cxn ang="0">
                    <a:pos x="36" y="0"/>
                  </a:cxn>
                  <a:cxn ang="0">
                    <a:pos x="0" y="0"/>
                  </a:cxn>
                  <a:cxn ang="0">
                    <a:pos x="0" y="95"/>
                  </a:cxn>
                  <a:cxn ang="0">
                    <a:pos x="5" y="95"/>
                  </a:cxn>
                  <a:cxn ang="0">
                    <a:pos x="9" y="87"/>
                  </a:cxn>
                  <a:cxn ang="0">
                    <a:pos x="11" y="90"/>
                  </a:cxn>
                  <a:cxn ang="0">
                    <a:pos x="25" y="67"/>
                  </a:cxn>
                  <a:cxn ang="0">
                    <a:pos x="36" y="86"/>
                  </a:cxn>
                  <a:cxn ang="0">
                    <a:pos x="36" y="0"/>
                  </a:cxn>
                </a:cxnLst>
                <a:rect l="txL" t="txT" r="txR" b="txB"/>
                <a:pathLst>
                  <a:path w="36" h="95">
                    <a:moveTo>
                      <a:pt x="36" y="0"/>
                    </a:moveTo>
                    <a:lnTo>
                      <a:pt x="0" y="0"/>
                    </a:lnTo>
                    <a:lnTo>
                      <a:pt x="0" y="95"/>
                    </a:lnTo>
                    <a:lnTo>
                      <a:pt x="5" y="95"/>
                    </a:lnTo>
                    <a:lnTo>
                      <a:pt x="9" y="87"/>
                    </a:lnTo>
                    <a:lnTo>
                      <a:pt x="11" y="90"/>
                    </a:lnTo>
                    <a:lnTo>
                      <a:pt x="25" y="67"/>
                    </a:lnTo>
                    <a:lnTo>
                      <a:pt x="36" y="8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3" name="Freeform 22"/>
              <p:cNvSpPr/>
              <p:nvPr/>
            </p:nvSpPr>
            <p:spPr>
              <a:xfrm>
                <a:off x="1134" y="131"/>
                <a:ext cx="36" cy="95"/>
              </a:xfrm>
              <a:custGeom>
                <a:avLst/>
                <a:gdLst>
                  <a:gd name="txL" fmla="*/ 0 w 36"/>
                  <a:gd name="txT" fmla="*/ 0 h 95"/>
                  <a:gd name="txR" fmla="*/ 36 w 36"/>
                  <a:gd name="txB" fmla="*/ 95 h 95"/>
                </a:gdLst>
                <a:ahLst/>
                <a:cxnLst>
                  <a:cxn ang="0">
                    <a:pos x="36" y="0"/>
                  </a:cxn>
                  <a:cxn ang="0">
                    <a:pos x="0" y="0"/>
                  </a:cxn>
                  <a:cxn ang="0">
                    <a:pos x="0" y="95"/>
                  </a:cxn>
                  <a:cxn ang="0">
                    <a:pos x="5" y="95"/>
                  </a:cxn>
                  <a:cxn ang="0">
                    <a:pos x="9" y="87"/>
                  </a:cxn>
                  <a:cxn ang="0">
                    <a:pos x="11" y="90"/>
                  </a:cxn>
                  <a:cxn ang="0">
                    <a:pos x="25" y="67"/>
                  </a:cxn>
                  <a:cxn ang="0">
                    <a:pos x="36" y="86"/>
                  </a:cxn>
                  <a:cxn ang="0">
                    <a:pos x="36" y="0"/>
                  </a:cxn>
                </a:cxnLst>
                <a:rect l="txL" t="txT" r="txR" b="txB"/>
                <a:pathLst>
                  <a:path w="36" h="95">
                    <a:moveTo>
                      <a:pt x="36" y="0"/>
                    </a:moveTo>
                    <a:lnTo>
                      <a:pt x="0" y="0"/>
                    </a:lnTo>
                    <a:lnTo>
                      <a:pt x="0" y="95"/>
                    </a:lnTo>
                    <a:lnTo>
                      <a:pt x="5" y="95"/>
                    </a:lnTo>
                    <a:lnTo>
                      <a:pt x="9" y="87"/>
                    </a:lnTo>
                    <a:lnTo>
                      <a:pt x="11" y="90"/>
                    </a:lnTo>
                    <a:lnTo>
                      <a:pt x="25" y="67"/>
                    </a:lnTo>
                    <a:lnTo>
                      <a:pt x="36" y="86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4" name="Freeform 23"/>
              <p:cNvSpPr/>
              <p:nvPr/>
            </p:nvSpPr>
            <p:spPr>
              <a:xfrm>
                <a:off x="1139" y="218"/>
                <a:ext cx="6" cy="8"/>
              </a:xfrm>
              <a:custGeom>
                <a:avLst/>
                <a:gdLst>
                  <a:gd name="txL" fmla="*/ 0 w 6"/>
                  <a:gd name="txT" fmla="*/ 0 h 8"/>
                  <a:gd name="txR" fmla="*/ 6 w 6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0" y="8"/>
                  </a:cxn>
                  <a:cxn ang="0">
                    <a:pos x="3" y="8"/>
                  </a:cxn>
                  <a:cxn ang="0">
                    <a:pos x="6" y="3"/>
                  </a:cxn>
                  <a:cxn ang="0">
                    <a:pos x="4" y="0"/>
                  </a:cxn>
                </a:cxnLst>
                <a:rect l="txL" t="txT" r="txR" b="txB"/>
                <a:pathLst>
                  <a:path w="6" h="8">
                    <a:moveTo>
                      <a:pt x="4" y="0"/>
                    </a:moveTo>
                    <a:lnTo>
                      <a:pt x="0" y="8"/>
                    </a:lnTo>
                    <a:lnTo>
                      <a:pt x="3" y="8"/>
                    </a:lnTo>
                    <a:lnTo>
                      <a:pt x="6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5" name="Freeform 24"/>
              <p:cNvSpPr/>
              <p:nvPr/>
            </p:nvSpPr>
            <p:spPr>
              <a:xfrm>
                <a:off x="1139" y="218"/>
                <a:ext cx="6" cy="8"/>
              </a:xfrm>
              <a:custGeom>
                <a:avLst/>
                <a:gdLst>
                  <a:gd name="txL" fmla="*/ 0 w 6"/>
                  <a:gd name="txT" fmla="*/ 0 h 8"/>
                  <a:gd name="txR" fmla="*/ 6 w 6"/>
                  <a:gd name="txB" fmla="*/ 8 h 8"/>
                </a:gdLst>
                <a:ahLst/>
                <a:cxnLst>
                  <a:cxn ang="0">
                    <a:pos x="4" y="0"/>
                  </a:cxn>
                  <a:cxn ang="0">
                    <a:pos x="0" y="8"/>
                  </a:cxn>
                  <a:cxn ang="0">
                    <a:pos x="3" y="8"/>
                  </a:cxn>
                  <a:cxn ang="0">
                    <a:pos x="6" y="3"/>
                  </a:cxn>
                  <a:cxn ang="0">
                    <a:pos x="4" y="0"/>
                  </a:cxn>
                </a:cxnLst>
                <a:rect l="txL" t="txT" r="txR" b="txB"/>
                <a:pathLst>
                  <a:path w="6" h="8">
                    <a:moveTo>
                      <a:pt x="4" y="0"/>
                    </a:moveTo>
                    <a:lnTo>
                      <a:pt x="0" y="8"/>
                    </a:lnTo>
                    <a:lnTo>
                      <a:pt x="3" y="8"/>
                    </a:lnTo>
                    <a:lnTo>
                      <a:pt x="6" y="3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6" name="Rectangle 25"/>
              <p:cNvSpPr/>
              <p:nvPr/>
            </p:nvSpPr>
            <p:spPr>
              <a:xfrm>
                <a:off x="1134" y="0"/>
                <a:ext cx="36" cy="50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7" name="Rectangle 26"/>
              <p:cNvSpPr/>
              <p:nvPr/>
            </p:nvSpPr>
            <p:spPr>
              <a:xfrm>
                <a:off x="1134" y="0"/>
                <a:ext cx="36" cy="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08" name="Freeform 27"/>
              <p:cNvSpPr/>
              <p:nvPr/>
            </p:nvSpPr>
            <p:spPr>
              <a:xfrm>
                <a:off x="932" y="507"/>
                <a:ext cx="36" cy="48"/>
              </a:xfrm>
              <a:custGeom>
                <a:avLst/>
                <a:gdLst>
                  <a:gd name="txL" fmla="*/ 0 w 36"/>
                  <a:gd name="txT" fmla="*/ 0 h 48"/>
                  <a:gd name="txR" fmla="*/ 36 w 36"/>
                  <a:gd name="txB" fmla="*/ 48 h 48"/>
                </a:gdLst>
                <a:ahLst/>
                <a:cxnLst>
                  <a:cxn ang="0">
                    <a:pos x="34" y="0"/>
                  </a:cxn>
                  <a:cxn ang="0">
                    <a:pos x="0" y="12"/>
                  </a:cxn>
                  <a:cxn ang="0">
                    <a:pos x="13" y="48"/>
                  </a:cxn>
                  <a:cxn ang="0">
                    <a:pos x="36" y="9"/>
                  </a:cxn>
                  <a:cxn ang="0">
                    <a:pos x="34" y="0"/>
                  </a:cxn>
                </a:cxnLst>
                <a:rect l="txL" t="txT" r="txR" b="txB"/>
                <a:pathLst>
                  <a:path w="36" h="48">
                    <a:moveTo>
                      <a:pt x="34" y="0"/>
                    </a:moveTo>
                    <a:lnTo>
                      <a:pt x="0" y="12"/>
                    </a:lnTo>
                    <a:lnTo>
                      <a:pt x="13" y="48"/>
                    </a:lnTo>
                    <a:lnTo>
                      <a:pt x="36" y="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9" name="Freeform 28"/>
              <p:cNvSpPr/>
              <p:nvPr/>
            </p:nvSpPr>
            <p:spPr>
              <a:xfrm>
                <a:off x="932" y="507"/>
                <a:ext cx="36" cy="48"/>
              </a:xfrm>
              <a:custGeom>
                <a:avLst/>
                <a:gdLst>
                  <a:gd name="txL" fmla="*/ 0 w 36"/>
                  <a:gd name="txT" fmla="*/ 0 h 48"/>
                  <a:gd name="txR" fmla="*/ 36 w 36"/>
                  <a:gd name="txB" fmla="*/ 48 h 48"/>
                </a:gdLst>
                <a:ahLst/>
                <a:cxnLst>
                  <a:cxn ang="0">
                    <a:pos x="34" y="0"/>
                  </a:cxn>
                  <a:cxn ang="0">
                    <a:pos x="0" y="12"/>
                  </a:cxn>
                  <a:cxn ang="0">
                    <a:pos x="13" y="48"/>
                  </a:cxn>
                  <a:cxn ang="0">
                    <a:pos x="36" y="9"/>
                  </a:cxn>
                  <a:cxn ang="0">
                    <a:pos x="34" y="0"/>
                  </a:cxn>
                </a:cxnLst>
                <a:rect l="txL" t="txT" r="txR" b="txB"/>
                <a:pathLst>
                  <a:path w="36" h="48">
                    <a:moveTo>
                      <a:pt x="34" y="0"/>
                    </a:moveTo>
                    <a:lnTo>
                      <a:pt x="0" y="12"/>
                    </a:lnTo>
                    <a:lnTo>
                      <a:pt x="13" y="48"/>
                    </a:lnTo>
                    <a:lnTo>
                      <a:pt x="36" y="9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0" name="Freeform 29"/>
              <p:cNvSpPr>
                <a:spLocks noEditPoints="1"/>
              </p:cNvSpPr>
              <p:nvPr/>
            </p:nvSpPr>
            <p:spPr>
              <a:xfrm>
                <a:off x="813" y="179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93" y="164"/>
                  </a:cxn>
                  <a:cxn ang="0">
                    <a:pos x="60" y="176"/>
                  </a:cxn>
                  <a:cxn ang="0">
                    <a:pos x="92" y="267"/>
                  </a:cxn>
                  <a:cxn ang="0">
                    <a:pos x="126" y="254"/>
                  </a:cxn>
                  <a:cxn ang="0">
                    <a:pos x="93" y="164"/>
                  </a:cxn>
                  <a:cxn ang="0">
                    <a:pos x="34" y="0"/>
                  </a:cxn>
                  <a:cxn ang="0">
                    <a:pos x="0" y="12"/>
                  </a:cxn>
                  <a:cxn ang="0">
                    <a:pos x="33" y="103"/>
                  </a:cxn>
                  <a:cxn ang="0">
                    <a:pos x="66" y="91"/>
                  </a:cxn>
                  <a:cxn ang="0">
                    <a:pos x="34" y="0"/>
                  </a:cxn>
                </a:cxnLst>
                <a:rect l="txL" t="txT" r="txR" b="txB"/>
                <a:pathLst>
                  <a:path w="126" h="267">
                    <a:moveTo>
                      <a:pt x="93" y="164"/>
                    </a:moveTo>
                    <a:lnTo>
                      <a:pt x="60" y="176"/>
                    </a:lnTo>
                    <a:lnTo>
                      <a:pt x="92" y="267"/>
                    </a:lnTo>
                    <a:lnTo>
                      <a:pt x="126" y="254"/>
                    </a:lnTo>
                    <a:lnTo>
                      <a:pt x="93" y="164"/>
                    </a:lnTo>
                    <a:close/>
                    <a:moveTo>
                      <a:pt x="34" y="0"/>
                    </a:moveTo>
                    <a:lnTo>
                      <a:pt x="0" y="12"/>
                    </a:lnTo>
                    <a:lnTo>
                      <a:pt x="33" y="103"/>
                    </a:lnTo>
                    <a:lnTo>
                      <a:pt x="66" y="9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1" name="Freeform 30"/>
              <p:cNvSpPr>
                <a:spLocks noEditPoints="1"/>
              </p:cNvSpPr>
              <p:nvPr/>
            </p:nvSpPr>
            <p:spPr>
              <a:xfrm>
                <a:off x="813" y="179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93" y="164"/>
                  </a:cxn>
                  <a:cxn ang="0">
                    <a:pos x="60" y="176"/>
                  </a:cxn>
                  <a:cxn ang="0">
                    <a:pos x="92" y="267"/>
                  </a:cxn>
                  <a:cxn ang="0">
                    <a:pos x="126" y="254"/>
                  </a:cxn>
                  <a:cxn ang="0">
                    <a:pos x="93" y="164"/>
                  </a:cxn>
                  <a:cxn ang="0">
                    <a:pos x="34" y="0"/>
                  </a:cxn>
                  <a:cxn ang="0">
                    <a:pos x="0" y="12"/>
                  </a:cxn>
                  <a:cxn ang="0">
                    <a:pos x="33" y="103"/>
                  </a:cxn>
                  <a:cxn ang="0">
                    <a:pos x="66" y="91"/>
                  </a:cxn>
                  <a:cxn ang="0">
                    <a:pos x="34" y="0"/>
                  </a:cxn>
                </a:cxnLst>
                <a:rect l="txL" t="txT" r="txR" b="txB"/>
                <a:pathLst>
                  <a:path w="126" h="267">
                    <a:moveTo>
                      <a:pt x="93" y="164"/>
                    </a:moveTo>
                    <a:lnTo>
                      <a:pt x="60" y="176"/>
                    </a:lnTo>
                    <a:lnTo>
                      <a:pt x="92" y="267"/>
                    </a:lnTo>
                    <a:lnTo>
                      <a:pt x="126" y="254"/>
                    </a:lnTo>
                    <a:lnTo>
                      <a:pt x="93" y="164"/>
                    </a:lnTo>
                    <a:moveTo>
                      <a:pt x="34" y="0"/>
                    </a:moveTo>
                    <a:lnTo>
                      <a:pt x="0" y="12"/>
                    </a:lnTo>
                    <a:lnTo>
                      <a:pt x="33" y="103"/>
                    </a:lnTo>
                    <a:lnTo>
                      <a:pt x="66" y="91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2" name="Freeform 31"/>
              <p:cNvSpPr/>
              <p:nvPr/>
            </p:nvSpPr>
            <p:spPr>
              <a:xfrm>
                <a:off x="770" y="61"/>
                <a:ext cx="50" cy="57"/>
              </a:xfrm>
              <a:custGeom>
                <a:avLst/>
                <a:gdLst>
                  <a:gd name="txL" fmla="*/ 0 w 50"/>
                  <a:gd name="txT" fmla="*/ 0 h 57"/>
                  <a:gd name="txR" fmla="*/ 50 w 50"/>
                  <a:gd name="txB" fmla="*/ 57 h 57"/>
                </a:gdLst>
                <a:ahLst/>
                <a:cxnLst>
                  <a:cxn ang="0">
                    <a:pos x="34" y="0"/>
                  </a:cxn>
                  <a:cxn ang="0">
                    <a:pos x="0" y="13"/>
                  </a:cxn>
                  <a:cxn ang="0">
                    <a:pos x="16" y="57"/>
                  </a:cxn>
                  <a:cxn ang="0">
                    <a:pos x="50" y="44"/>
                  </a:cxn>
                  <a:cxn ang="0">
                    <a:pos x="34" y="0"/>
                  </a:cxn>
                </a:cxnLst>
                <a:rect l="txL" t="txT" r="txR" b="txB"/>
                <a:pathLst>
                  <a:path w="50" h="57">
                    <a:moveTo>
                      <a:pt x="34" y="0"/>
                    </a:moveTo>
                    <a:lnTo>
                      <a:pt x="0" y="13"/>
                    </a:lnTo>
                    <a:lnTo>
                      <a:pt x="16" y="57"/>
                    </a:lnTo>
                    <a:lnTo>
                      <a:pt x="50" y="4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3" name="Freeform 32"/>
              <p:cNvSpPr/>
              <p:nvPr/>
            </p:nvSpPr>
            <p:spPr>
              <a:xfrm>
                <a:off x="770" y="61"/>
                <a:ext cx="50" cy="57"/>
              </a:xfrm>
              <a:custGeom>
                <a:avLst/>
                <a:gdLst>
                  <a:gd name="txL" fmla="*/ 0 w 50"/>
                  <a:gd name="txT" fmla="*/ 0 h 57"/>
                  <a:gd name="txR" fmla="*/ 50 w 50"/>
                  <a:gd name="txB" fmla="*/ 57 h 57"/>
                </a:gdLst>
                <a:ahLst/>
                <a:cxnLst>
                  <a:cxn ang="0">
                    <a:pos x="34" y="0"/>
                  </a:cxn>
                  <a:cxn ang="0">
                    <a:pos x="0" y="13"/>
                  </a:cxn>
                  <a:cxn ang="0">
                    <a:pos x="16" y="57"/>
                  </a:cxn>
                  <a:cxn ang="0">
                    <a:pos x="50" y="44"/>
                  </a:cxn>
                  <a:cxn ang="0">
                    <a:pos x="34" y="0"/>
                  </a:cxn>
                </a:cxnLst>
                <a:rect l="txL" t="txT" r="txR" b="txB"/>
                <a:pathLst>
                  <a:path w="50" h="57">
                    <a:moveTo>
                      <a:pt x="34" y="0"/>
                    </a:moveTo>
                    <a:lnTo>
                      <a:pt x="0" y="13"/>
                    </a:lnTo>
                    <a:lnTo>
                      <a:pt x="16" y="57"/>
                    </a:lnTo>
                    <a:lnTo>
                      <a:pt x="50" y="44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4" name="Freeform 33"/>
              <p:cNvSpPr/>
              <p:nvPr/>
            </p:nvSpPr>
            <p:spPr>
              <a:xfrm>
                <a:off x="713" y="628"/>
                <a:ext cx="58" cy="60"/>
              </a:xfrm>
              <a:custGeom>
                <a:avLst/>
                <a:gdLst>
                  <a:gd name="txL" fmla="*/ 0 w 58"/>
                  <a:gd name="txT" fmla="*/ 0 h 60"/>
                  <a:gd name="txR" fmla="*/ 58 w 58"/>
                  <a:gd name="txB" fmla="*/ 60 h 60"/>
                </a:gdLst>
                <a:ahLst/>
                <a:cxnLst>
                  <a:cxn ang="0">
                    <a:pos x="28" y="0"/>
                  </a:cxn>
                  <a:cxn ang="0">
                    <a:pos x="0" y="23"/>
                  </a:cxn>
                  <a:cxn ang="0">
                    <a:pos x="30" y="60"/>
                  </a:cxn>
                  <a:cxn ang="0">
                    <a:pos x="58" y="36"/>
                  </a:cxn>
                  <a:cxn ang="0">
                    <a:pos x="28" y="0"/>
                  </a:cxn>
                </a:cxnLst>
                <a:rect l="txL" t="txT" r="txR" b="txB"/>
                <a:pathLst>
                  <a:path w="58" h="60">
                    <a:moveTo>
                      <a:pt x="28" y="0"/>
                    </a:moveTo>
                    <a:lnTo>
                      <a:pt x="0" y="23"/>
                    </a:lnTo>
                    <a:lnTo>
                      <a:pt x="30" y="60"/>
                    </a:lnTo>
                    <a:lnTo>
                      <a:pt x="58" y="3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5" name="Freeform 34"/>
              <p:cNvSpPr/>
              <p:nvPr/>
            </p:nvSpPr>
            <p:spPr>
              <a:xfrm>
                <a:off x="713" y="628"/>
                <a:ext cx="58" cy="60"/>
              </a:xfrm>
              <a:custGeom>
                <a:avLst/>
                <a:gdLst>
                  <a:gd name="txL" fmla="*/ 0 w 58"/>
                  <a:gd name="txT" fmla="*/ 0 h 60"/>
                  <a:gd name="txR" fmla="*/ 58 w 58"/>
                  <a:gd name="txB" fmla="*/ 60 h 60"/>
                </a:gdLst>
                <a:ahLst/>
                <a:cxnLst>
                  <a:cxn ang="0">
                    <a:pos x="28" y="0"/>
                  </a:cxn>
                  <a:cxn ang="0">
                    <a:pos x="0" y="23"/>
                  </a:cxn>
                  <a:cxn ang="0">
                    <a:pos x="30" y="60"/>
                  </a:cxn>
                  <a:cxn ang="0">
                    <a:pos x="58" y="36"/>
                  </a:cxn>
                  <a:cxn ang="0">
                    <a:pos x="28" y="0"/>
                  </a:cxn>
                </a:cxnLst>
                <a:rect l="txL" t="txT" r="txR" b="txB"/>
                <a:pathLst>
                  <a:path w="58" h="60">
                    <a:moveTo>
                      <a:pt x="28" y="0"/>
                    </a:moveTo>
                    <a:lnTo>
                      <a:pt x="0" y="23"/>
                    </a:lnTo>
                    <a:lnTo>
                      <a:pt x="30" y="60"/>
                    </a:lnTo>
                    <a:lnTo>
                      <a:pt x="58" y="36"/>
                    </a:lnTo>
                    <a:lnTo>
                      <a:pt x="2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6" name="Freeform 35"/>
              <p:cNvSpPr>
                <a:spLocks noEditPoints="1"/>
              </p:cNvSpPr>
              <p:nvPr/>
            </p:nvSpPr>
            <p:spPr>
              <a:xfrm>
                <a:off x="488" y="361"/>
                <a:ext cx="202" cy="230"/>
              </a:xfrm>
              <a:custGeom>
                <a:avLst/>
                <a:gdLst>
                  <a:gd name="txL" fmla="*/ 0 w 202"/>
                  <a:gd name="txT" fmla="*/ 0 h 230"/>
                  <a:gd name="txR" fmla="*/ 202 w 202"/>
                  <a:gd name="txB" fmla="*/ 230 h 230"/>
                </a:gdLst>
                <a:ahLst/>
                <a:cxnLst>
                  <a:cxn ang="0">
                    <a:pos x="140" y="133"/>
                  </a:cxn>
                  <a:cxn ang="0">
                    <a:pos x="113" y="157"/>
                  </a:cxn>
                  <a:cxn ang="0">
                    <a:pos x="175" y="230"/>
                  </a:cxn>
                  <a:cxn ang="0">
                    <a:pos x="202" y="208"/>
                  </a:cxn>
                  <a:cxn ang="0">
                    <a:pos x="140" y="133"/>
                  </a:cxn>
                  <a:cxn ang="0">
                    <a:pos x="28" y="0"/>
                  </a:cxn>
                  <a:cxn ang="0">
                    <a:pos x="0" y="23"/>
                  </a:cxn>
                  <a:cxn ang="0">
                    <a:pos x="62" y="97"/>
                  </a:cxn>
                  <a:cxn ang="0">
                    <a:pos x="90" y="73"/>
                  </a:cxn>
                  <a:cxn ang="0">
                    <a:pos x="28" y="0"/>
                  </a:cxn>
                </a:cxnLst>
                <a:rect l="txL" t="txT" r="txR" b="txB"/>
                <a:pathLst>
                  <a:path w="202" h="230">
                    <a:moveTo>
                      <a:pt x="140" y="133"/>
                    </a:moveTo>
                    <a:lnTo>
                      <a:pt x="113" y="157"/>
                    </a:lnTo>
                    <a:lnTo>
                      <a:pt x="175" y="230"/>
                    </a:lnTo>
                    <a:lnTo>
                      <a:pt x="202" y="208"/>
                    </a:lnTo>
                    <a:lnTo>
                      <a:pt x="140" y="133"/>
                    </a:lnTo>
                    <a:close/>
                    <a:moveTo>
                      <a:pt x="28" y="0"/>
                    </a:moveTo>
                    <a:lnTo>
                      <a:pt x="0" y="23"/>
                    </a:lnTo>
                    <a:lnTo>
                      <a:pt x="62" y="97"/>
                    </a:lnTo>
                    <a:lnTo>
                      <a:pt x="90" y="7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7" name="Freeform 36"/>
              <p:cNvSpPr>
                <a:spLocks noEditPoints="1"/>
              </p:cNvSpPr>
              <p:nvPr/>
            </p:nvSpPr>
            <p:spPr>
              <a:xfrm>
                <a:off x="488" y="361"/>
                <a:ext cx="202" cy="230"/>
              </a:xfrm>
              <a:custGeom>
                <a:avLst/>
                <a:gdLst>
                  <a:gd name="txL" fmla="*/ 0 w 202"/>
                  <a:gd name="txT" fmla="*/ 0 h 230"/>
                  <a:gd name="txR" fmla="*/ 202 w 202"/>
                  <a:gd name="txB" fmla="*/ 230 h 230"/>
                </a:gdLst>
                <a:ahLst/>
                <a:cxnLst>
                  <a:cxn ang="0">
                    <a:pos x="140" y="133"/>
                  </a:cxn>
                  <a:cxn ang="0">
                    <a:pos x="113" y="157"/>
                  </a:cxn>
                  <a:cxn ang="0">
                    <a:pos x="175" y="230"/>
                  </a:cxn>
                  <a:cxn ang="0">
                    <a:pos x="202" y="208"/>
                  </a:cxn>
                  <a:cxn ang="0">
                    <a:pos x="140" y="133"/>
                  </a:cxn>
                  <a:cxn ang="0">
                    <a:pos x="28" y="0"/>
                  </a:cxn>
                  <a:cxn ang="0">
                    <a:pos x="0" y="23"/>
                  </a:cxn>
                  <a:cxn ang="0">
                    <a:pos x="62" y="97"/>
                  </a:cxn>
                  <a:cxn ang="0">
                    <a:pos x="90" y="73"/>
                  </a:cxn>
                  <a:cxn ang="0">
                    <a:pos x="28" y="0"/>
                  </a:cxn>
                </a:cxnLst>
                <a:rect l="txL" t="txT" r="txR" b="txB"/>
                <a:pathLst>
                  <a:path w="202" h="230">
                    <a:moveTo>
                      <a:pt x="140" y="133"/>
                    </a:moveTo>
                    <a:lnTo>
                      <a:pt x="113" y="157"/>
                    </a:lnTo>
                    <a:lnTo>
                      <a:pt x="175" y="230"/>
                    </a:lnTo>
                    <a:lnTo>
                      <a:pt x="202" y="208"/>
                    </a:lnTo>
                    <a:lnTo>
                      <a:pt x="140" y="133"/>
                    </a:lnTo>
                    <a:moveTo>
                      <a:pt x="28" y="0"/>
                    </a:moveTo>
                    <a:lnTo>
                      <a:pt x="0" y="23"/>
                    </a:lnTo>
                    <a:lnTo>
                      <a:pt x="62" y="97"/>
                    </a:lnTo>
                    <a:lnTo>
                      <a:pt x="90" y="73"/>
                    </a:lnTo>
                    <a:lnTo>
                      <a:pt x="2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8" name="Freeform 37"/>
              <p:cNvSpPr/>
              <p:nvPr/>
            </p:nvSpPr>
            <p:spPr>
              <a:xfrm>
                <a:off x="408" y="265"/>
                <a:ext cx="58" cy="59"/>
              </a:xfrm>
              <a:custGeom>
                <a:avLst/>
                <a:gdLst>
                  <a:gd name="txL" fmla="*/ 0 w 58"/>
                  <a:gd name="txT" fmla="*/ 0 h 59"/>
                  <a:gd name="txR" fmla="*/ 58 w 58"/>
                  <a:gd name="txB" fmla="*/ 59 h 59"/>
                </a:gdLst>
                <a:ahLst/>
                <a:cxnLst>
                  <a:cxn ang="0">
                    <a:pos x="27" y="0"/>
                  </a:cxn>
                  <a:cxn ang="0">
                    <a:pos x="0" y="23"/>
                  </a:cxn>
                  <a:cxn ang="0">
                    <a:pos x="31" y="59"/>
                  </a:cxn>
                  <a:cxn ang="0">
                    <a:pos x="58" y="36"/>
                  </a:cxn>
                  <a:cxn ang="0">
                    <a:pos x="27" y="0"/>
                  </a:cxn>
                </a:cxnLst>
                <a:rect l="txL" t="txT" r="txR" b="txB"/>
                <a:pathLst>
                  <a:path w="58" h="59">
                    <a:moveTo>
                      <a:pt x="27" y="0"/>
                    </a:moveTo>
                    <a:lnTo>
                      <a:pt x="0" y="23"/>
                    </a:lnTo>
                    <a:lnTo>
                      <a:pt x="31" y="59"/>
                    </a:lnTo>
                    <a:lnTo>
                      <a:pt x="58" y="3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9" name="Freeform 38"/>
              <p:cNvSpPr/>
              <p:nvPr/>
            </p:nvSpPr>
            <p:spPr>
              <a:xfrm>
                <a:off x="408" y="265"/>
                <a:ext cx="58" cy="59"/>
              </a:xfrm>
              <a:custGeom>
                <a:avLst/>
                <a:gdLst>
                  <a:gd name="txL" fmla="*/ 0 w 58"/>
                  <a:gd name="txT" fmla="*/ 0 h 59"/>
                  <a:gd name="txR" fmla="*/ 58 w 58"/>
                  <a:gd name="txB" fmla="*/ 59 h 59"/>
                </a:gdLst>
                <a:ahLst/>
                <a:cxnLst>
                  <a:cxn ang="0">
                    <a:pos x="27" y="0"/>
                  </a:cxn>
                  <a:cxn ang="0">
                    <a:pos x="0" y="23"/>
                  </a:cxn>
                  <a:cxn ang="0">
                    <a:pos x="31" y="59"/>
                  </a:cxn>
                  <a:cxn ang="0">
                    <a:pos x="58" y="36"/>
                  </a:cxn>
                  <a:cxn ang="0">
                    <a:pos x="27" y="0"/>
                  </a:cxn>
                </a:cxnLst>
                <a:rect l="txL" t="txT" r="txR" b="txB"/>
                <a:pathLst>
                  <a:path w="58" h="59">
                    <a:moveTo>
                      <a:pt x="27" y="0"/>
                    </a:moveTo>
                    <a:lnTo>
                      <a:pt x="0" y="23"/>
                    </a:lnTo>
                    <a:lnTo>
                      <a:pt x="31" y="59"/>
                    </a:lnTo>
                    <a:lnTo>
                      <a:pt x="58" y="36"/>
                    </a:lnTo>
                    <a:lnTo>
                      <a:pt x="2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20" name="Freeform 39"/>
              <p:cNvSpPr/>
              <p:nvPr/>
            </p:nvSpPr>
            <p:spPr>
              <a:xfrm>
                <a:off x="551" y="820"/>
                <a:ext cx="60" cy="54"/>
              </a:xfrm>
              <a:custGeom>
                <a:avLst/>
                <a:gdLst>
                  <a:gd name="txL" fmla="*/ 0 w 60"/>
                  <a:gd name="txT" fmla="*/ 0 h 54"/>
                  <a:gd name="txR" fmla="*/ 60 w 60"/>
                  <a:gd name="txB" fmla="*/ 54 h 54"/>
                </a:gdLst>
                <a:ahLst/>
                <a:cxnLst>
                  <a:cxn ang="0">
                    <a:pos x="18" y="0"/>
                  </a:cxn>
                  <a:cxn ang="0">
                    <a:pos x="0" y="30"/>
                  </a:cxn>
                  <a:cxn ang="0">
                    <a:pos x="42" y="54"/>
                  </a:cxn>
                  <a:cxn ang="0">
                    <a:pos x="60" y="24"/>
                  </a:cxn>
                  <a:cxn ang="0">
                    <a:pos x="18" y="0"/>
                  </a:cxn>
                </a:cxnLst>
                <a:rect l="txL" t="txT" r="txR" b="txB"/>
                <a:pathLst>
                  <a:path w="60" h="54">
                    <a:moveTo>
                      <a:pt x="18" y="0"/>
                    </a:moveTo>
                    <a:lnTo>
                      <a:pt x="0" y="30"/>
                    </a:lnTo>
                    <a:lnTo>
                      <a:pt x="42" y="54"/>
                    </a:lnTo>
                    <a:lnTo>
                      <a:pt x="60" y="2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21" name="Freeform 40"/>
              <p:cNvSpPr/>
              <p:nvPr/>
            </p:nvSpPr>
            <p:spPr>
              <a:xfrm>
                <a:off x="551" y="820"/>
                <a:ext cx="60" cy="54"/>
              </a:xfrm>
              <a:custGeom>
                <a:avLst/>
                <a:gdLst>
                  <a:gd name="txL" fmla="*/ 0 w 60"/>
                  <a:gd name="txT" fmla="*/ 0 h 54"/>
                  <a:gd name="txR" fmla="*/ 60 w 60"/>
                  <a:gd name="txB" fmla="*/ 54 h 54"/>
                </a:gdLst>
                <a:ahLst/>
                <a:cxnLst>
                  <a:cxn ang="0">
                    <a:pos x="18" y="0"/>
                  </a:cxn>
                  <a:cxn ang="0">
                    <a:pos x="0" y="30"/>
                  </a:cxn>
                  <a:cxn ang="0">
                    <a:pos x="42" y="54"/>
                  </a:cxn>
                  <a:cxn ang="0">
                    <a:pos x="60" y="24"/>
                  </a:cxn>
                  <a:cxn ang="0">
                    <a:pos x="18" y="0"/>
                  </a:cxn>
                </a:cxnLst>
                <a:rect l="txL" t="txT" r="txR" b="txB"/>
                <a:pathLst>
                  <a:path w="60" h="54">
                    <a:moveTo>
                      <a:pt x="18" y="0"/>
                    </a:moveTo>
                    <a:lnTo>
                      <a:pt x="0" y="30"/>
                    </a:lnTo>
                    <a:lnTo>
                      <a:pt x="42" y="54"/>
                    </a:lnTo>
                    <a:lnTo>
                      <a:pt x="60" y="24"/>
                    </a:lnTo>
                    <a:lnTo>
                      <a:pt x="1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22" name="Freeform 41"/>
              <p:cNvSpPr>
                <a:spLocks noEditPoints="1"/>
              </p:cNvSpPr>
              <p:nvPr/>
            </p:nvSpPr>
            <p:spPr>
              <a:xfrm>
                <a:off x="249" y="645"/>
                <a:ext cx="253" cy="167"/>
              </a:xfrm>
              <a:custGeom>
                <a:avLst/>
                <a:gdLst>
                  <a:gd name="txL" fmla="*/ 0 w 253"/>
                  <a:gd name="txT" fmla="*/ 0 h 167"/>
                  <a:gd name="txR" fmla="*/ 253 w 253"/>
                  <a:gd name="txB" fmla="*/ 167 h 167"/>
                </a:gdLst>
                <a:ahLst/>
                <a:cxnLst>
                  <a:cxn ang="0">
                    <a:pos x="169" y="87"/>
                  </a:cxn>
                  <a:cxn ang="0">
                    <a:pos x="151" y="119"/>
                  </a:cxn>
                  <a:cxn ang="0">
                    <a:pos x="235" y="167"/>
                  </a:cxn>
                  <a:cxn ang="0">
                    <a:pos x="253" y="135"/>
                  </a:cxn>
                  <a:cxn ang="0">
                    <a:pos x="169" y="87"/>
                  </a:cxn>
                  <a:cxn ang="0">
                    <a:pos x="18" y="0"/>
                  </a:cxn>
                  <a:cxn ang="0">
                    <a:pos x="0" y="32"/>
                  </a:cxn>
                  <a:cxn ang="0">
                    <a:pos x="84" y="79"/>
                  </a:cxn>
                  <a:cxn ang="0">
                    <a:pos x="102" y="49"/>
                  </a:cxn>
                  <a:cxn ang="0">
                    <a:pos x="18" y="0"/>
                  </a:cxn>
                </a:cxnLst>
                <a:rect l="txL" t="txT" r="txR" b="txB"/>
                <a:pathLst>
                  <a:path w="253" h="167">
                    <a:moveTo>
                      <a:pt x="169" y="87"/>
                    </a:moveTo>
                    <a:lnTo>
                      <a:pt x="151" y="119"/>
                    </a:lnTo>
                    <a:lnTo>
                      <a:pt x="235" y="167"/>
                    </a:lnTo>
                    <a:lnTo>
                      <a:pt x="253" y="135"/>
                    </a:lnTo>
                    <a:lnTo>
                      <a:pt x="169" y="87"/>
                    </a:lnTo>
                    <a:close/>
                    <a:moveTo>
                      <a:pt x="18" y="0"/>
                    </a:moveTo>
                    <a:lnTo>
                      <a:pt x="0" y="32"/>
                    </a:lnTo>
                    <a:lnTo>
                      <a:pt x="84" y="79"/>
                    </a:lnTo>
                    <a:lnTo>
                      <a:pt x="102" y="49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23" name="Freeform 42"/>
              <p:cNvSpPr>
                <a:spLocks noEditPoints="1"/>
              </p:cNvSpPr>
              <p:nvPr/>
            </p:nvSpPr>
            <p:spPr>
              <a:xfrm>
                <a:off x="249" y="645"/>
                <a:ext cx="253" cy="167"/>
              </a:xfrm>
              <a:custGeom>
                <a:avLst/>
                <a:gdLst>
                  <a:gd name="txL" fmla="*/ 0 w 253"/>
                  <a:gd name="txT" fmla="*/ 0 h 167"/>
                  <a:gd name="txR" fmla="*/ 253 w 253"/>
                  <a:gd name="txB" fmla="*/ 167 h 167"/>
                </a:gdLst>
                <a:ahLst/>
                <a:cxnLst>
                  <a:cxn ang="0">
                    <a:pos x="169" y="87"/>
                  </a:cxn>
                  <a:cxn ang="0">
                    <a:pos x="151" y="119"/>
                  </a:cxn>
                  <a:cxn ang="0">
                    <a:pos x="235" y="167"/>
                  </a:cxn>
                  <a:cxn ang="0">
                    <a:pos x="253" y="135"/>
                  </a:cxn>
                  <a:cxn ang="0">
                    <a:pos x="169" y="87"/>
                  </a:cxn>
                  <a:cxn ang="0">
                    <a:pos x="18" y="0"/>
                  </a:cxn>
                  <a:cxn ang="0">
                    <a:pos x="0" y="32"/>
                  </a:cxn>
                  <a:cxn ang="0">
                    <a:pos x="84" y="79"/>
                  </a:cxn>
                  <a:cxn ang="0">
                    <a:pos x="102" y="49"/>
                  </a:cxn>
                  <a:cxn ang="0">
                    <a:pos x="18" y="0"/>
                  </a:cxn>
                </a:cxnLst>
                <a:rect l="txL" t="txT" r="txR" b="txB"/>
                <a:pathLst>
                  <a:path w="253" h="167">
                    <a:moveTo>
                      <a:pt x="169" y="87"/>
                    </a:moveTo>
                    <a:lnTo>
                      <a:pt x="151" y="119"/>
                    </a:lnTo>
                    <a:lnTo>
                      <a:pt x="235" y="167"/>
                    </a:lnTo>
                    <a:lnTo>
                      <a:pt x="253" y="135"/>
                    </a:lnTo>
                    <a:lnTo>
                      <a:pt x="169" y="87"/>
                    </a:lnTo>
                    <a:moveTo>
                      <a:pt x="18" y="0"/>
                    </a:moveTo>
                    <a:lnTo>
                      <a:pt x="0" y="32"/>
                    </a:lnTo>
                    <a:lnTo>
                      <a:pt x="84" y="79"/>
                    </a:lnTo>
                    <a:lnTo>
                      <a:pt x="102" y="49"/>
                    </a:lnTo>
                    <a:lnTo>
                      <a:pt x="1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24" name="Freeform 43"/>
              <p:cNvSpPr/>
              <p:nvPr/>
            </p:nvSpPr>
            <p:spPr>
              <a:xfrm>
                <a:off x="141" y="582"/>
                <a:ext cx="59" cy="55"/>
              </a:xfrm>
              <a:custGeom>
                <a:avLst/>
                <a:gdLst>
                  <a:gd name="txL" fmla="*/ 0 w 59"/>
                  <a:gd name="txT" fmla="*/ 0 h 55"/>
                  <a:gd name="txR" fmla="*/ 59 w 59"/>
                  <a:gd name="txB" fmla="*/ 55 h 55"/>
                </a:gdLst>
                <a:ahLst/>
                <a:cxnLst>
                  <a:cxn ang="0">
                    <a:pos x="18" y="0"/>
                  </a:cxn>
                  <a:cxn ang="0">
                    <a:pos x="0" y="32"/>
                  </a:cxn>
                  <a:cxn ang="0">
                    <a:pos x="41" y="55"/>
                  </a:cxn>
                  <a:cxn ang="0">
                    <a:pos x="59" y="24"/>
                  </a:cxn>
                  <a:cxn ang="0">
                    <a:pos x="18" y="0"/>
                  </a:cxn>
                </a:cxnLst>
                <a:rect l="txL" t="txT" r="txR" b="txB"/>
                <a:pathLst>
                  <a:path w="59" h="55">
                    <a:moveTo>
                      <a:pt x="18" y="0"/>
                    </a:moveTo>
                    <a:lnTo>
                      <a:pt x="0" y="32"/>
                    </a:lnTo>
                    <a:lnTo>
                      <a:pt x="41" y="55"/>
                    </a:lnTo>
                    <a:lnTo>
                      <a:pt x="59" y="2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25" name="Freeform 44"/>
              <p:cNvSpPr/>
              <p:nvPr/>
            </p:nvSpPr>
            <p:spPr>
              <a:xfrm>
                <a:off x="141" y="582"/>
                <a:ext cx="59" cy="55"/>
              </a:xfrm>
              <a:custGeom>
                <a:avLst/>
                <a:gdLst>
                  <a:gd name="txL" fmla="*/ 0 w 59"/>
                  <a:gd name="txT" fmla="*/ 0 h 55"/>
                  <a:gd name="txR" fmla="*/ 59 w 59"/>
                  <a:gd name="txB" fmla="*/ 55 h 55"/>
                </a:gdLst>
                <a:ahLst/>
                <a:cxnLst>
                  <a:cxn ang="0">
                    <a:pos x="18" y="0"/>
                  </a:cxn>
                  <a:cxn ang="0">
                    <a:pos x="0" y="32"/>
                  </a:cxn>
                  <a:cxn ang="0">
                    <a:pos x="41" y="55"/>
                  </a:cxn>
                  <a:cxn ang="0">
                    <a:pos x="59" y="24"/>
                  </a:cxn>
                  <a:cxn ang="0">
                    <a:pos x="18" y="0"/>
                  </a:cxn>
                </a:cxnLst>
                <a:rect l="txL" t="txT" r="txR" b="txB"/>
                <a:pathLst>
                  <a:path w="59" h="55">
                    <a:moveTo>
                      <a:pt x="18" y="0"/>
                    </a:moveTo>
                    <a:lnTo>
                      <a:pt x="0" y="32"/>
                    </a:lnTo>
                    <a:lnTo>
                      <a:pt x="41" y="55"/>
                    </a:lnTo>
                    <a:lnTo>
                      <a:pt x="59" y="24"/>
                    </a:lnTo>
                    <a:lnTo>
                      <a:pt x="1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26" name="Freeform 45"/>
              <p:cNvSpPr>
                <a:spLocks noEditPoints="1"/>
              </p:cNvSpPr>
              <p:nvPr/>
            </p:nvSpPr>
            <p:spPr>
              <a:xfrm>
                <a:off x="125" y="997"/>
                <a:ext cx="248" cy="79"/>
              </a:xfrm>
              <a:custGeom>
                <a:avLst/>
                <a:gdLst>
                  <a:gd name="txL" fmla="*/ 0 w 248"/>
                  <a:gd name="txT" fmla="*/ 0 h 79"/>
                  <a:gd name="txR" fmla="*/ 248 w 248"/>
                  <a:gd name="txB" fmla="*/ 79 h 79"/>
                </a:gdLst>
                <a:ahLst/>
                <a:cxnLst>
                  <a:cxn ang="0">
                    <a:pos x="178" y="30"/>
                  </a:cxn>
                  <a:cxn ang="0">
                    <a:pos x="172" y="65"/>
                  </a:cxn>
                  <a:cxn ang="0">
                    <a:pos x="248" y="79"/>
                  </a:cxn>
                  <a:cxn ang="0">
                    <a:pos x="247" y="43"/>
                  </a:cxn>
                  <a:cxn ang="0">
                    <a:pos x="178" y="30"/>
                  </a:cxn>
                  <a:cxn ang="0">
                    <a:pos x="7" y="0"/>
                  </a:cxn>
                  <a:cxn ang="0">
                    <a:pos x="0" y="35"/>
                  </a:cxn>
                  <a:cxn ang="0">
                    <a:pos x="95" y="52"/>
                  </a:cxn>
                  <a:cxn ang="0">
                    <a:pos x="102" y="17"/>
                  </a:cxn>
                  <a:cxn ang="0">
                    <a:pos x="7" y="0"/>
                  </a:cxn>
                </a:cxnLst>
                <a:rect l="txL" t="txT" r="txR" b="txB"/>
                <a:pathLst>
                  <a:path w="248" h="79">
                    <a:moveTo>
                      <a:pt x="178" y="30"/>
                    </a:moveTo>
                    <a:lnTo>
                      <a:pt x="172" y="65"/>
                    </a:lnTo>
                    <a:lnTo>
                      <a:pt x="248" y="79"/>
                    </a:lnTo>
                    <a:lnTo>
                      <a:pt x="247" y="43"/>
                    </a:lnTo>
                    <a:lnTo>
                      <a:pt x="178" y="30"/>
                    </a:lnTo>
                    <a:close/>
                    <a:moveTo>
                      <a:pt x="7" y="0"/>
                    </a:moveTo>
                    <a:lnTo>
                      <a:pt x="0" y="35"/>
                    </a:lnTo>
                    <a:lnTo>
                      <a:pt x="95" y="52"/>
                    </a:lnTo>
                    <a:lnTo>
                      <a:pt x="102" y="1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27" name="Freeform 46"/>
              <p:cNvSpPr>
                <a:spLocks noEditPoints="1"/>
              </p:cNvSpPr>
              <p:nvPr/>
            </p:nvSpPr>
            <p:spPr>
              <a:xfrm>
                <a:off x="125" y="997"/>
                <a:ext cx="248" cy="79"/>
              </a:xfrm>
              <a:custGeom>
                <a:avLst/>
                <a:gdLst>
                  <a:gd name="txL" fmla="*/ 0 w 248"/>
                  <a:gd name="txT" fmla="*/ 0 h 79"/>
                  <a:gd name="txR" fmla="*/ 248 w 248"/>
                  <a:gd name="txB" fmla="*/ 79 h 79"/>
                </a:gdLst>
                <a:ahLst/>
                <a:cxnLst>
                  <a:cxn ang="0">
                    <a:pos x="178" y="30"/>
                  </a:cxn>
                  <a:cxn ang="0">
                    <a:pos x="172" y="65"/>
                  </a:cxn>
                  <a:cxn ang="0">
                    <a:pos x="248" y="79"/>
                  </a:cxn>
                  <a:cxn ang="0">
                    <a:pos x="247" y="43"/>
                  </a:cxn>
                  <a:cxn ang="0">
                    <a:pos x="178" y="30"/>
                  </a:cxn>
                  <a:cxn ang="0">
                    <a:pos x="7" y="0"/>
                  </a:cxn>
                  <a:cxn ang="0">
                    <a:pos x="0" y="35"/>
                  </a:cxn>
                  <a:cxn ang="0">
                    <a:pos x="95" y="52"/>
                  </a:cxn>
                  <a:cxn ang="0">
                    <a:pos x="102" y="17"/>
                  </a:cxn>
                  <a:cxn ang="0">
                    <a:pos x="7" y="0"/>
                  </a:cxn>
                </a:cxnLst>
                <a:rect l="txL" t="txT" r="txR" b="txB"/>
                <a:pathLst>
                  <a:path w="248" h="79">
                    <a:moveTo>
                      <a:pt x="178" y="30"/>
                    </a:moveTo>
                    <a:lnTo>
                      <a:pt x="172" y="65"/>
                    </a:lnTo>
                    <a:lnTo>
                      <a:pt x="248" y="79"/>
                    </a:lnTo>
                    <a:lnTo>
                      <a:pt x="247" y="43"/>
                    </a:lnTo>
                    <a:lnTo>
                      <a:pt x="178" y="30"/>
                    </a:lnTo>
                    <a:moveTo>
                      <a:pt x="7" y="0"/>
                    </a:moveTo>
                    <a:lnTo>
                      <a:pt x="0" y="35"/>
                    </a:lnTo>
                    <a:lnTo>
                      <a:pt x="95" y="52"/>
                    </a:lnTo>
                    <a:lnTo>
                      <a:pt x="102" y="17"/>
                    </a:lnTo>
                    <a:lnTo>
                      <a:pt x="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28" name="Freeform 47"/>
              <p:cNvSpPr/>
              <p:nvPr/>
            </p:nvSpPr>
            <p:spPr>
              <a:xfrm>
                <a:off x="1" y="976"/>
                <a:ext cx="53" cy="42"/>
              </a:xfrm>
              <a:custGeom>
                <a:avLst/>
                <a:gdLst>
                  <a:gd name="txL" fmla="*/ 0 w 53"/>
                  <a:gd name="txT" fmla="*/ 0 h 42"/>
                  <a:gd name="txR" fmla="*/ 53 w 53"/>
                  <a:gd name="txB" fmla="*/ 42 h 42"/>
                </a:gdLst>
                <a:ahLst/>
                <a:cxnLst>
                  <a:cxn ang="0">
                    <a:pos x="7" y="0"/>
                  </a:cxn>
                  <a:cxn ang="0">
                    <a:pos x="0" y="34"/>
                  </a:cxn>
                  <a:cxn ang="0">
                    <a:pos x="48" y="42"/>
                  </a:cxn>
                  <a:cxn ang="0">
                    <a:pos x="53" y="7"/>
                  </a:cxn>
                  <a:cxn ang="0">
                    <a:pos x="7" y="0"/>
                  </a:cxn>
                </a:cxnLst>
                <a:rect l="txL" t="txT" r="txR" b="txB"/>
                <a:pathLst>
                  <a:path w="53" h="42">
                    <a:moveTo>
                      <a:pt x="7" y="0"/>
                    </a:moveTo>
                    <a:lnTo>
                      <a:pt x="0" y="34"/>
                    </a:lnTo>
                    <a:lnTo>
                      <a:pt x="48" y="42"/>
                    </a:lnTo>
                    <a:lnTo>
                      <a:pt x="53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29" name="Freeform 48"/>
              <p:cNvSpPr/>
              <p:nvPr/>
            </p:nvSpPr>
            <p:spPr>
              <a:xfrm>
                <a:off x="1" y="976"/>
                <a:ext cx="53" cy="42"/>
              </a:xfrm>
              <a:custGeom>
                <a:avLst/>
                <a:gdLst>
                  <a:gd name="txL" fmla="*/ 0 w 53"/>
                  <a:gd name="txT" fmla="*/ 0 h 42"/>
                  <a:gd name="txR" fmla="*/ 53 w 53"/>
                  <a:gd name="txB" fmla="*/ 42 h 42"/>
                </a:gdLst>
                <a:ahLst/>
                <a:cxnLst>
                  <a:cxn ang="0">
                    <a:pos x="7" y="0"/>
                  </a:cxn>
                  <a:cxn ang="0">
                    <a:pos x="0" y="34"/>
                  </a:cxn>
                  <a:cxn ang="0">
                    <a:pos x="48" y="42"/>
                  </a:cxn>
                  <a:cxn ang="0">
                    <a:pos x="53" y="7"/>
                  </a:cxn>
                  <a:cxn ang="0">
                    <a:pos x="7" y="0"/>
                  </a:cxn>
                </a:cxnLst>
                <a:rect l="txL" t="txT" r="txR" b="txB"/>
                <a:pathLst>
                  <a:path w="53" h="42">
                    <a:moveTo>
                      <a:pt x="7" y="0"/>
                    </a:moveTo>
                    <a:lnTo>
                      <a:pt x="0" y="34"/>
                    </a:lnTo>
                    <a:lnTo>
                      <a:pt x="48" y="42"/>
                    </a:lnTo>
                    <a:lnTo>
                      <a:pt x="53" y="7"/>
                    </a:lnTo>
                    <a:lnTo>
                      <a:pt x="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30" name="Freeform 49"/>
              <p:cNvSpPr/>
              <p:nvPr/>
            </p:nvSpPr>
            <p:spPr>
              <a:xfrm>
                <a:off x="467" y="1313"/>
                <a:ext cx="34" cy="36"/>
              </a:xfrm>
              <a:custGeom>
                <a:avLst/>
                <a:gdLst>
                  <a:gd name="txL" fmla="*/ 0 w 34"/>
                  <a:gd name="txT" fmla="*/ 0 h 36"/>
                  <a:gd name="txR" fmla="*/ 34 w 34"/>
                  <a:gd name="txB" fmla="*/ 36 h 36"/>
                </a:gdLst>
                <a:ahLst/>
                <a:cxnLst>
                  <a:cxn ang="0">
                    <a:pos x="5" y="0"/>
                  </a:cxn>
                  <a:cxn ang="0">
                    <a:pos x="0" y="1"/>
                  </a:cxn>
                  <a:cxn ang="0">
                    <a:pos x="7" y="36"/>
                  </a:cxn>
                  <a:cxn ang="0">
                    <a:pos x="18" y="33"/>
                  </a:cxn>
                  <a:cxn ang="0">
                    <a:pos x="34" y="7"/>
                  </a:cxn>
                  <a:cxn ang="0">
                    <a:pos x="5" y="0"/>
                  </a:cxn>
                </a:cxnLst>
                <a:rect l="txL" t="txT" r="txR" b="txB"/>
                <a:pathLst>
                  <a:path w="34" h="36">
                    <a:moveTo>
                      <a:pt x="5" y="0"/>
                    </a:moveTo>
                    <a:lnTo>
                      <a:pt x="0" y="1"/>
                    </a:lnTo>
                    <a:lnTo>
                      <a:pt x="7" y="36"/>
                    </a:lnTo>
                    <a:lnTo>
                      <a:pt x="18" y="33"/>
                    </a:lnTo>
                    <a:lnTo>
                      <a:pt x="34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31" name="Freeform 50"/>
              <p:cNvSpPr/>
              <p:nvPr/>
            </p:nvSpPr>
            <p:spPr>
              <a:xfrm>
                <a:off x="467" y="1313"/>
                <a:ext cx="34" cy="36"/>
              </a:xfrm>
              <a:custGeom>
                <a:avLst/>
                <a:gdLst>
                  <a:gd name="txL" fmla="*/ 0 w 34"/>
                  <a:gd name="txT" fmla="*/ 0 h 36"/>
                  <a:gd name="txR" fmla="*/ 34 w 34"/>
                  <a:gd name="txB" fmla="*/ 36 h 36"/>
                </a:gdLst>
                <a:ahLst/>
                <a:cxnLst>
                  <a:cxn ang="0">
                    <a:pos x="5" y="0"/>
                  </a:cxn>
                  <a:cxn ang="0">
                    <a:pos x="0" y="1"/>
                  </a:cxn>
                  <a:cxn ang="0">
                    <a:pos x="7" y="36"/>
                  </a:cxn>
                  <a:cxn ang="0">
                    <a:pos x="18" y="33"/>
                  </a:cxn>
                  <a:cxn ang="0">
                    <a:pos x="34" y="7"/>
                  </a:cxn>
                  <a:cxn ang="0">
                    <a:pos x="5" y="0"/>
                  </a:cxn>
                </a:cxnLst>
                <a:rect l="txL" t="txT" r="txR" b="txB"/>
                <a:pathLst>
                  <a:path w="34" h="36">
                    <a:moveTo>
                      <a:pt x="5" y="0"/>
                    </a:moveTo>
                    <a:lnTo>
                      <a:pt x="0" y="1"/>
                    </a:lnTo>
                    <a:lnTo>
                      <a:pt x="7" y="36"/>
                    </a:lnTo>
                    <a:lnTo>
                      <a:pt x="18" y="33"/>
                    </a:lnTo>
                    <a:lnTo>
                      <a:pt x="34" y="7"/>
                    </a:lnTo>
                    <a:lnTo>
                      <a:pt x="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32" name="Freeform 51"/>
              <p:cNvSpPr>
                <a:spLocks noEditPoints="1"/>
              </p:cNvSpPr>
              <p:nvPr/>
            </p:nvSpPr>
            <p:spPr>
              <a:xfrm>
                <a:off x="124" y="1327"/>
                <a:ext cx="273" cy="83"/>
              </a:xfrm>
              <a:custGeom>
                <a:avLst/>
                <a:gdLst>
                  <a:gd name="txL" fmla="*/ 0 w 273"/>
                  <a:gd name="txT" fmla="*/ 0 h 83"/>
                  <a:gd name="txR" fmla="*/ 273 w 273"/>
                  <a:gd name="txB" fmla="*/ 83 h 83"/>
                </a:gdLst>
                <a:ahLst/>
                <a:cxnLst>
                  <a:cxn ang="0">
                    <a:pos x="95" y="31"/>
                  </a:cxn>
                  <a:cxn ang="0">
                    <a:pos x="0" y="48"/>
                  </a:cxn>
                  <a:cxn ang="0">
                    <a:pos x="6" y="83"/>
                  </a:cxn>
                  <a:cxn ang="0">
                    <a:pos x="102" y="66"/>
                  </a:cxn>
                  <a:cxn ang="0">
                    <a:pos x="95" y="31"/>
                  </a:cxn>
                  <a:cxn ang="0">
                    <a:pos x="266" y="0"/>
                  </a:cxn>
                  <a:cxn ang="0">
                    <a:pos x="172" y="17"/>
                  </a:cxn>
                  <a:cxn ang="0">
                    <a:pos x="178" y="52"/>
                  </a:cxn>
                  <a:cxn ang="0">
                    <a:pos x="273" y="35"/>
                  </a:cxn>
                  <a:cxn ang="0">
                    <a:pos x="266" y="0"/>
                  </a:cxn>
                </a:cxnLst>
                <a:rect l="txL" t="txT" r="txR" b="txB"/>
                <a:pathLst>
                  <a:path w="273" h="83">
                    <a:moveTo>
                      <a:pt x="95" y="31"/>
                    </a:moveTo>
                    <a:lnTo>
                      <a:pt x="0" y="48"/>
                    </a:lnTo>
                    <a:lnTo>
                      <a:pt x="6" y="83"/>
                    </a:lnTo>
                    <a:lnTo>
                      <a:pt x="102" y="66"/>
                    </a:lnTo>
                    <a:lnTo>
                      <a:pt x="95" y="31"/>
                    </a:lnTo>
                    <a:close/>
                    <a:moveTo>
                      <a:pt x="266" y="0"/>
                    </a:moveTo>
                    <a:lnTo>
                      <a:pt x="172" y="17"/>
                    </a:lnTo>
                    <a:lnTo>
                      <a:pt x="178" y="52"/>
                    </a:lnTo>
                    <a:lnTo>
                      <a:pt x="273" y="3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33" name="Freeform 52"/>
              <p:cNvSpPr>
                <a:spLocks noEditPoints="1"/>
              </p:cNvSpPr>
              <p:nvPr/>
            </p:nvSpPr>
            <p:spPr>
              <a:xfrm>
                <a:off x="124" y="1327"/>
                <a:ext cx="273" cy="83"/>
              </a:xfrm>
              <a:custGeom>
                <a:avLst/>
                <a:gdLst>
                  <a:gd name="txL" fmla="*/ 0 w 273"/>
                  <a:gd name="txT" fmla="*/ 0 h 83"/>
                  <a:gd name="txR" fmla="*/ 273 w 273"/>
                  <a:gd name="txB" fmla="*/ 83 h 83"/>
                </a:gdLst>
                <a:ahLst/>
                <a:cxnLst>
                  <a:cxn ang="0">
                    <a:pos x="95" y="31"/>
                  </a:cxn>
                  <a:cxn ang="0">
                    <a:pos x="0" y="48"/>
                  </a:cxn>
                  <a:cxn ang="0">
                    <a:pos x="6" y="83"/>
                  </a:cxn>
                  <a:cxn ang="0">
                    <a:pos x="102" y="66"/>
                  </a:cxn>
                  <a:cxn ang="0">
                    <a:pos x="95" y="31"/>
                  </a:cxn>
                  <a:cxn ang="0">
                    <a:pos x="266" y="0"/>
                  </a:cxn>
                  <a:cxn ang="0">
                    <a:pos x="172" y="17"/>
                  </a:cxn>
                  <a:cxn ang="0">
                    <a:pos x="178" y="52"/>
                  </a:cxn>
                  <a:cxn ang="0">
                    <a:pos x="273" y="35"/>
                  </a:cxn>
                  <a:cxn ang="0">
                    <a:pos x="266" y="0"/>
                  </a:cxn>
                </a:cxnLst>
                <a:rect l="txL" t="txT" r="txR" b="txB"/>
                <a:pathLst>
                  <a:path w="273" h="83">
                    <a:moveTo>
                      <a:pt x="95" y="31"/>
                    </a:moveTo>
                    <a:lnTo>
                      <a:pt x="0" y="48"/>
                    </a:lnTo>
                    <a:lnTo>
                      <a:pt x="6" y="83"/>
                    </a:lnTo>
                    <a:lnTo>
                      <a:pt x="102" y="66"/>
                    </a:lnTo>
                    <a:lnTo>
                      <a:pt x="95" y="31"/>
                    </a:lnTo>
                    <a:moveTo>
                      <a:pt x="266" y="0"/>
                    </a:moveTo>
                    <a:lnTo>
                      <a:pt x="172" y="17"/>
                    </a:lnTo>
                    <a:lnTo>
                      <a:pt x="178" y="52"/>
                    </a:lnTo>
                    <a:lnTo>
                      <a:pt x="273" y="35"/>
                    </a:lnTo>
                    <a:lnTo>
                      <a:pt x="26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34" name="Freeform 53"/>
              <p:cNvSpPr/>
              <p:nvPr/>
            </p:nvSpPr>
            <p:spPr>
              <a:xfrm>
                <a:off x="0" y="1388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48" y="0"/>
                  </a:cxn>
                  <a:cxn ang="0">
                    <a:pos x="0" y="8"/>
                  </a:cxn>
                  <a:cxn ang="0">
                    <a:pos x="7" y="43"/>
                  </a:cxn>
                  <a:cxn ang="0">
                    <a:pos x="53" y="35"/>
                  </a:cxn>
                  <a:cxn ang="0">
                    <a:pos x="48" y="0"/>
                  </a:cxn>
                </a:cxnLst>
                <a:rect l="txL" t="txT" r="txR" b="txB"/>
                <a:pathLst>
                  <a:path w="53" h="43">
                    <a:moveTo>
                      <a:pt x="48" y="0"/>
                    </a:moveTo>
                    <a:lnTo>
                      <a:pt x="0" y="8"/>
                    </a:lnTo>
                    <a:lnTo>
                      <a:pt x="7" y="43"/>
                    </a:lnTo>
                    <a:lnTo>
                      <a:pt x="53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35" name="Freeform 54"/>
              <p:cNvSpPr/>
              <p:nvPr/>
            </p:nvSpPr>
            <p:spPr>
              <a:xfrm>
                <a:off x="0" y="1388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48" y="0"/>
                  </a:cxn>
                  <a:cxn ang="0">
                    <a:pos x="0" y="8"/>
                  </a:cxn>
                  <a:cxn ang="0">
                    <a:pos x="7" y="43"/>
                  </a:cxn>
                  <a:cxn ang="0">
                    <a:pos x="53" y="35"/>
                  </a:cxn>
                  <a:cxn ang="0">
                    <a:pos x="48" y="0"/>
                  </a:cxn>
                </a:cxnLst>
                <a:rect l="txL" t="txT" r="txR" b="txB"/>
                <a:pathLst>
                  <a:path w="53" h="43">
                    <a:moveTo>
                      <a:pt x="48" y="0"/>
                    </a:moveTo>
                    <a:lnTo>
                      <a:pt x="0" y="8"/>
                    </a:lnTo>
                    <a:lnTo>
                      <a:pt x="7" y="43"/>
                    </a:lnTo>
                    <a:lnTo>
                      <a:pt x="53" y="35"/>
                    </a:lnTo>
                    <a:lnTo>
                      <a:pt x="4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36" name="Freeform 55"/>
              <p:cNvSpPr/>
              <p:nvPr/>
            </p:nvSpPr>
            <p:spPr>
              <a:xfrm>
                <a:off x="246" y="1711"/>
                <a:ext cx="36" cy="41"/>
              </a:xfrm>
              <a:custGeom>
                <a:avLst/>
                <a:gdLst>
                  <a:gd name="txL" fmla="*/ 0 w 36"/>
                  <a:gd name="txT" fmla="*/ 0 h 41"/>
                  <a:gd name="txR" fmla="*/ 36 w 36"/>
                  <a:gd name="txB" fmla="*/ 41 h 41"/>
                </a:gdLst>
                <a:ahLst/>
                <a:cxnLst>
                  <a:cxn ang="0">
                    <a:pos x="36" y="0"/>
                  </a:cxn>
                  <a:cxn ang="0">
                    <a:pos x="0" y="20"/>
                  </a:cxn>
                  <a:cxn ang="0">
                    <a:pos x="12" y="41"/>
                  </a:cxn>
                  <a:cxn ang="0">
                    <a:pos x="36" y="0"/>
                  </a:cxn>
                </a:cxnLst>
                <a:rect l="txL" t="txT" r="txR" b="txB"/>
                <a:pathLst>
                  <a:path w="36" h="41">
                    <a:moveTo>
                      <a:pt x="36" y="0"/>
                    </a:moveTo>
                    <a:lnTo>
                      <a:pt x="0" y="20"/>
                    </a:lnTo>
                    <a:lnTo>
                      <a:pt x="12" y="4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37" name="Freeform 56"/>
              <p:cNvSpPr/>
              <p:nvPr/>
            </p:nvSpPr>
            <p:spPr>
              <a:xfrm>
                <a:off x="246" y="1711"/>
                <a:ext cx="36" cy="41"/>
              </a:xfrm>
              <a:custGeom>
                <a:avLst/>
                <a:gdLst>
                  <a:gd name="txL" fmla="*/ 0 w 36"/>
                  <a:gd name="txT" fmla="*/ 0 h 41"/>
                  <a:gd name="txR" fmla="*/ 36 w 36"/>
                  <a:gd name="txB" fmla="*/ 41 h 41"/>
                </a:gdLst>
                <a:ahLst/>
                <a:cxnLst>
                  <a:cxn ang="0">
                    <a:pos x="36" y="0"/>
                  </a:cxn>
                  <a:cxn ang="0">
                    <a:pos x="0" y="20"/>
                  </a:cxn>
                  <a:cxn ang="0">
                    <a:pos x="12" y="41"/>
                  </a:cxn>
                  <a:cxn ang="0">
                    <a:pos x="36" y="0"/>
                  </a:cxn>
                </a:cxnLst>
                <a:rect l="txL" t="txT" r="txR" b="txB"/>
                <a:pathLst>
                  <a:path w="36" h="41">
                    <a:moveTo>
                      <a:pt x="36" y="0"/>
                    </a:moveTo>
                    <a:lnTo>
                      <a:pt x="0" y="20"/>
                    </a:lnTo>
                    <a:lnTo>
                      <a:pt x="12" y="41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38" name="Freeform 57"/>
              <p:cNvSpPr/>
              <p:nvPr/>
            </p:nvSpPr>
            <p:spPr>
              <a:xfrm>
                <a:off x="138" y="1770"/>
                <a:ext cx="58" cy="56"/>
              </a:xfrm>
              <a:custGeom>
                <a:avLst/>
                <a:gdLst>
                  <a:gd name="txL" fmla="*/ 0 w 58"/>
                  <a:gd name="txT" fmla="*/ 0 h 56"/>
                  <a:gd name="txR" fmla="*/ 58 w 58"/>
                  <a:gd name="txB" fmla="*/ 56 h 56"/>
                </a:gdLst>
                <a:ahLst/>
                <a:cxnLst>
                  <a:cxn ang="0">
                    <a:pos x="40" y="0"/>
                  </a:cxn>
                  <a:cxn ang="0">
                    <a:pos x="0" y="24"/>
                  </a:cxn>
                  <a:cxn ang="0">
                    <a:pos x="18" y="56"/>
                  </a:cxn>
                  <a:cxn ang="0">
                    <a:pos x="58" y="32"/>
                  </a:cxn>
                  <a:cxn ang="0">
                    <a:pos x="40" y="0"/>
                  </a:cxn>
                </a:cxnLst>
                <a:rect l="txL" t="txT" r="txR" b="txB"/>
                <a:pathLst>
                  <a:path w="58" h="56">
                    <a:moveTo>
                      <a:pt x="40" y="0"/>
                    </a:moveTo>
                    <a:lnTo>
                      <a:pt x="0" y="24"/>
                    </a:lnTo>
                    <a:lnTo>
                      <a:pt x="18" y="56"/>
                    </a:lnTo>
                    <a:lnTo>
                      <a:pt x="58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39" name="Freeform 58"/>
              <p:cNvSpPr/>
              <p:nvPr/>
            </p:nvSpPr>
            <p:spPr>
              <a:xfrm>
                <a:off x="138" y="1770"/>
                <a:ext cx="58" cy="56"/>
              </a:xfrm>
              <a:custGeom>
                <a:avLst/>
                <a:gdLst>
                  <a:gd name="txL" fmla="*/ 0 w 58"/>
                  <a:gd name="txT" fmla="*/ 0 h 56"/>
                  <a:gd name="txR" fmla="*/ 58 w 58"/>
                  <a:gd name="txB" fmla="*/ 56 h 56"/>
                </a:gdLst>
                <a:ahLst/>
                <a:cxnLst>
                  <a:cxn ang="0">
                    <a:pos x="40" y="0"/>
                  </a:cxn>
                  <a:cxn ang="0">
                    <a:pos x="0" y="24"/>
                  </a:cxn>
                  <a:cxn ang="0">
                    <a:pos x="18" y="56"/>
                  </a:cxn>
                  <a:cxn ang="0">
                    <a:pos x="58" y="32"/>
                  </a:cxn>
                  <a:cxn ang="0">
                    <a:pos x="40" y="0"/>
                  </a:cxn>
                </a:cxnLst>
                <a:rect l="txL" t="txT" r="txR" b="txB"/>
                <a:pathLst>
                  <a:path w="58" h="56">
                    <a:moveTo>
                      <a:pt x="40" y="0"/>
                    </a:moveTo>
                    <a:lnTo>
                      <a:pt x="0" y="24"/>
                    </a:lnTo>
                    <a:lnTo>
                      <a:pt x="18" y="56"/>
                    </a:lnTo>
                    <a:lnTo>
                      <a:pt x="58" y="32"/>
                    </a:lnTo>
                    <a:lnTo>
                      <a:pt x="4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0" name="Freeform 59"/>
              <p:cNvSpPr>
                <a:spLocks noEditPoints="1"/>
              </p:cNvSpPr>
              <p:nvPr/>
            </p:nvSpPr>
            <p:spPr>
              <a:xfrm>
                <a:off x="483" y="1818"/>
                <a:ext cx="201" cy="231"/>
              </a:xfrm>
              <a:custGeom>
                <a:avLst/>
                <a:gdLst>
                  <a:gd name="txL" fmla="*/ 0 w 201"/>
                  <a:gd name="txT" fmla="*/ 0 h 231"/>
                  <a:gd name="txR" fmla="*/ 201 w 201"/>
                  <a:gd name="txB" fmla="*/ 231 h 231"/>
                </a:gdLst>
                <a:ahLst/>
                <a:cxnLst>
                  <a:cxn ang="0">
                    <a:pos x="62" y="133"/>
                  </a:cxn>
                  <a:cxn ang="0">
                    <a:pos x="0" y="207"/>
                  </a:cxn>
                  <a:cxn ang="0">
                    <a:pos x="27" y="231"/>
                  </a:cxn>
                  <a:cxn ang="0">
                    <a:pos x="89" y="156"/>
                  </a:cxn>
                  <a:cxn ang="0">
                    <a:pos x="62" y="133"/>
                  </a:cxn>
                  <a:cxn ang="0">
                    <a:pos x="173" y="0"/>
                  </a:cxn>
                  <a:cxn ang="0">
                    <a:pos x="111" y="73"/>
                  </a:cxn>
                  <a:cxn ang="0">
                    <a:pos x="139" y="97"/>
                  </a:cxn>
                  <a:cxn ang="0">
                    <a:pos x="201" y="23"/>
                  </a:cxn>
                  <a:cxn ang="0">
                    <a:pos x="173" y="0"/>
                  </a:cxn>
                </a:cxnLst>
                <a:rect l="txL" t="txT" r="txR" b="txB"/>
                <a:pathLst>
                  <a:path w="201" h="231">
                    <a:moveTo>
                      <a:pt x="62" y="133"/>
                    </a:moveTo>
                    <a:lnTo>
                      <a:pt x="0" y="207"/>
                    </a:lnTo>
                    <a:lnTo>
                      <a:pt x="27" y="231"/>
                    </a:lnTo>
                    <a:lnTo>
                      <a:pt x="89" y="156"/>
                    </a:lnTo>
                    <a:lnTo>
                      <a:pt x="62" y="133"/>
                    </a:lnTo>
                    <a:close/>
                    <a:moveTo>
                      <a:pt x="173" y="0"/>
                    </a:moveTo>
                    <a:lnTo>
                      <a:pt x="111" y="73"/>
                    </a:lnTo>
                    <a:lnTo>
                      <a:pt x="139" y="97"/>
                    </a:lnTo>
                    <a:lnTo>
                      <a:pt x="201" y="2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1" name="Freeform 60"/>
              <p:cNvSpPr>
                <a:spLocks noEditPoints="1"/>
              </p:cNvSpPr>
              <p:nvPr/>
            </p:nvSpPr>
            <p:spPr>
              <a:xfrm>
                <a:off x="483" y="1818"/>
                <a:ext cx="201" cy="231"/>
              </a:xfrm>
              <a:custGeom>
                <a:avLst/>
                <a:gdLst>
                  <a:gd name="txL" fmla="*/ 0 w 201"/>
                  <a:gd name="txT" fmla="*/ 0 h 231"/>
                  <a:gd name="txR" fmla="*/ 201 w 201"/>
                  <a:gd name="txB" fmla="*/ 231 h 231"/>
                </a:gdLst>
                <a:ahLst/>
                <a:cxnLst>
                  <a:cxn ang="0">
                    <a:pos x="62" y="133"/>
                  </a:cxn>
                  <a:cxn ang="0">
                    <a:pos x="0" y="207"/>
                  </a:cxn>
                  <a:cxn ang="0">
                    <a:pos x="27" y="231"/>
                  </a:cxn>
                  <a:cxn ang="0">
                    <a:pos x="89" y="156"/>
                  </a:cxn>
                  <a:cxn ang="0">
                    <a:pos x="62" y="133"/>
                  </a:cxn>
                  <a:cxn ang="0">
                    <a:pos x="173" y="0"/>
                  </a:cxn>
                  <a:cxn ang="0">
                    <a:pos x="111" y="73"/>
                  </a:cxn>
                  <a:cxn ang="0">
                    <a:pos x="139" y="97"/>
                  </a:cxn>
                  <a:cxn ang="0">
                    <a:pos x="201" y="23"/>
                  </a:cxn>
                  <a:cxn ang="0">
                    <a:pos x="173" y="0"/>
                  </a:cxn>
                </a:cxnLst>
                <a:rect l="txL" t="txT" r="txR" b="txB"/>
                <a:pathLst>
                  <a:path w="201" h="231">
                    <a:moveTo>
                      <a:pt x="62" y="133"/>
                    </a:moveTo>
                    <a:lnTo>
                      <a:pt x="0" y="207"/>
                    </a:lnTo>
                    <a:lnTo>
                      <a:pt x="27" y="231"/>
                    </a:lnTo>
                    <a:lnTo>
                      <a:pt x="89" y="156"/>
                    </a:lnTo>
                    <a:lnTo>
                      <a:pt x="62" y="133"/>
                    </a:lnTo>
                    <a:moveTo>
                      <a:pt x="173" y="0"/>
                    </a:moveTo>
                    <a:lnTo>
                      <a:pt x="111" y="73"/>
                    </a:lnTo>
                    <a:lnTo>
                      <a:pt x="139" y="97"/>
                    </a:lnTo>
                    <a:lnTo>
                      <a:pt x="201" y="23"/>
                    </a:lnTo>
                    <a:lnTo>
                      <a:pt x="173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2" name="Freeform 61"/>
              <p:cNvSpPr/>
              <p:nvPr/>
            </p:nvSpPr>
            <p:spPr>
              <a:xfrm>
                <a:off x="401" y="2085"/>
                <a:ext cx="59" cy="60"/>
              </a:xfrm>
              <a:custGeom>
                <a:avLst/>
                <a:gdLst>
                  <a:gd name="txL" fmla="*/ 0 w 59"/>
                  <a:gd name="txT" fmla="*/ 0 h 60"/>
                  <a:gd name="txR" fmla="*/ 59 w 59"/>
                  <a:gd name="txB" fmla="*/ 60 h 60"/>
                </a:gdLst>
                <a:ahLst/>
                <a:cxnLst>
                  <a:cxn ang="0">
                    <a:pos x="31" y="0"/>
                  </a:cxn>
                  <a:cxn ang="0">
                    <a:pos x="0" y="36"/>
                  </a:cxn>
                  <a:cxn ang="0">
                    <a:pos x="29" y="60"/>
                  </a:cxn>
                  <a:cxn ang="0">
                    <a:pos x="59" y="23"/>
                  </a:cxn>
                  <a:cxn ang="0">
                    <a:pos x="31" y="0"/>
                  </a:cxn>
                </a:cxnLst>
                <a:rect l="txL" t="txT" r="txR" b="txB"/>
                <a:pathLst>
                  <a:path w="59" h="60">
                    <a:moveTo>
                      <a:pt x="31" y="0"/>
                    </a:moveTo>
                    <a:lnTo>
                      <a:pt x="0" y="36"/>
                    </a:lnTo>
                    <a:lnTo>
                      <a:pt x="29" y="60"/>
                    </a:lnTo>
                    <a:lnTo>
                      <a:pt x="59" y="2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3" name="Freeform 62"/>
              <p:cNvSpPr/>
              <p:nvPr/>
            </p:nvSpPr>
            <p:spPr>
              <a:xfrm>
                <a:off x="401" y="2085"/>
                <a:ext cx="59" cy="60"/>
              </a:xfrm>
              <a:custGeom>
                <a:avLst/>
                <a:gdLst>
                  <a:gd name="txL" fmla="*/ 0 w 59"/>
                  <a:gd name="txT" fmla="*/ 0 h 60"/>
                  <a:gd name="txR" fmla="*/ 59 w 59"/>
                  <a:gd name="txB" fmla="*/ 60 h 60"/>
                </a:gdLst>
                <a:ahLst/>
                <a:cxnLst>
                  <a:cxn ang="0">
                    <a:pos x="31" y="0"/>
                  </a:cxn>
                  <a:cxn ang="0">
                    <a:pos x="0" y="36"/>
                  </a:cxn>
                  <a:cxn ang="0">
                    <a:pos x="29" y="60"/>
                  </a:cxn>
                  <a:cxn ang="0">
                    <a:pos x="59" y="23"/>
                  </a:cxn>
                  <a:cxn ang="0">
                    <a:pos x="31" y="0"/>
                  </a:cxn>
                </a:cxnLst>
                <a:rect l="txL" t="txT" r="txR" b="txB"/>
                <a:pathLst>
                  <a:path w="59" h="60">
                    <a:moveTo>
                      <a:pt x="31" y="0"/>
                    </a:moveTo>
                    <a:lnTo>
                      <a:pt x="0" y="36"/>
                    </a:lnTo>
                    <a:lnTo>
                      <a:pt x="29" y="60"/>
                    </a:lnTo>
                    <a:lnTo>
                      <a:pt x="59" y="23"/>
                    </a:lnTo>
                    <a:lnTo>
                      <a:pt x="31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4" name="Freeform 63"/>
              <p:cNvSpPr/>
              <p:nvPr/>
            </p:nvSpPr>
            <p:spPr>
              <a:xfrm>
                <a:off x="924" y="1848"/>
                <a:ext cx="50" cy="56"/>
              </a:xfrm>
              <a:custGeom>
                <a:avLst/>
                <a:gdLst>
                  <a:gd name="txL" fmla="*/ 0 w 50"/>
                  <a:gd name="txT" fmla="*/ 0 h 56"/>
                  <a:gd name="txR" fmla="*/ 50 w 50"/>
                  <a:gd name="txB" fmla="*/ 56 h 56"/>
                </a:gdLst>
                <a:ahLst/>
                <a:cxnLst>
                  <a:cxn ang="0">
                    <a:pos x="16" y="0"/>
                  </a:cxn>
                  <a:cxn ang="0">
                    <a:pos x="0" y="44"/>
                  </a:cxn>
                  <a:cxn ang="0">
                    <a:pos x="34" y="56"/>
                  </a:cxn>
                  <a:cxn ang="0">
                    <a:pos x="50" y="12"/>
                  </a:cxn>
                  <a:cxn ang="0">
                    <a:pos x="16" y="0"/>
                  </a:cxn>
                </a:cxnLst>
                <a:rect l="txL" t="txT" r="txR" b="txB"/>
                <a:pathLst>
                  <a:path w="50" h="56">
                    <a:moveTo>
                      <a:pt x="16" y="0"/>
                    </a:moveTo>
                    <a:lnTo>
                      <a:pt x="0" y="44"/>
                    </a:lnTo>
                    <a:lnTo>
                      <a:pt x="34" y="56"/>
                    </a:lnTo>
                    <a:lnTo>
                      <a:pt x="50" y="1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5" name="Freeform 64"/>
              <p:cNvSpPr/>
              <p:nvPr/>
            </p:nvSpPr>
            <p:spPr>
              <a:xfrm>
                <a:off x="924" y="1848"/>
                <a:ext cx="50" cy="56"/>
              </a:xfrm>
              <a:custGeom>
                <a:avLst/>
                <a:gdLst>
                  <a:gd name="txL" fmla="*/ 0 w 50"/>
                  <a:gd name="txT" fmla="*/ 0 h 56"/>
                  <a:gd name="txR" fmla="*/ 50 w 50"/>
                  <a:gd name="txB" fmla="*/ 56 h 56"/>
                </a:gdLst>
                <a:ahLst/>
                <a:cxnLst>
                  <a:cxn ang="0">
                    <a:pos x="16" y="0"/>
                  </a:cxn>
                  <a:cxn ang="0">
                    <a:pos x="0" y="44"/>
                  </a:cxn>
                  <a:cxn ang="0">
                    <a:pos x="34" y="56"/>
                  </a:cxn>
                  <a:cxn ang="0">
                    <a:pos x="50" y="12"/>
                  </a:cxn>
                  <a:cxn ang="0">
                    <a:pos x="16" y="0"/>
                  </a:cxn>
                </a:cxnLst>
                <a:rect l="txL" t="txT" r="txR" b="txB"/>
                <a:pathLst>
                  <a:path w="50" h="56">
                    <a:moveTo>
                      <a:pt x="16" y="0"/>
                    </a:moveTo>
                    <a:lnTo>
                      <a:pt x="0" y="44"/>
                    </a:lnTo>
                    <a:lnTo>
                      <a:pt x="34" y="56"/>
                    </a:lnTo>
                    <a:lnTo>
                      <a:pt x="50" y="1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6" name="Freeform 65"/>
              <p:cNvSpPr>
                <a:spLocks noEditPoints="1"/>
              </p:cNvSpPr>
              <p:nvPr/>
            </p:nvSpPr>
            <p:spPr>
              <a:xfrm>
                <a:off x="805" y="1965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33" y="165"/>
                  </a:cxn>
                  <a:cxn ang="0">
                    <a:pos x="0" y="255"/>
                  </a:cxn>
                  <a:cxn ang="0">
                    <a:pos x="34" y="267"/>
                  </a:cxn>
                  <a:cxn ang="0">
                    <a:pos x="66" y="177"/>
                  </a:cxn>
                  <a:cxn ang="0">
                    <a:pos x="33" y="165"/>
                  </a:cxn>
                  <a:cxn ang="0">
                    <a:pos x="92" y="0"/>
                  </a:cxn>
                  <a:cxn ang="0">
                    <a:pos x="60" y="92"/>
                  </a:cxn>
                  <a:cxn ang="0">
                    <a:pos x="93" y="104"/>
                  </a:cxn>
                  <a:cxn ang="0">
                    <a:pos x="126" y="13"/>
                  </a:cxn>
                  <a:cxn ang="0">
                    <a:pos x="92" y="0"/>
                  </a:cxn>
                </a:cxnLst>
                <a:rect l="txL" t="txT" r="txR" b="txB"/>
                <a:pathLst>
                  <a:path w="126" h="267">
                    <a:moveTo>
                      <a:pt x="33" y="165"/>
                    </a:moveTo>
                    <a:lnTo>
                      <a:pt x="0" y="255"/>
                    </a:lnTo>
                    <a:lnTo>
                      <a:pt x="34" y="267"/>
                    </a:lnTo>
                    <a:lnTo>
                      <a:pt x="66" y="177"/>
                    </a:lnTo>
                    <a:lnTo>
                      <a:pt x="33" y="165"/>
                    </a:lnTo>
                    <a:close/>
                    <a:moveTo>
                      <a:pt x="92" y="0"/>
                    </a:moveTo>
                    <a:lnTo>
                      <a:pt x="60" y="92"/>
                    </a:lnTo>
                    <a:lnTo>
                      <a:pt x="93" y="104"/>
                    </a:lnTo>
                    <a:lnTo>
                      <a:pt x="126" y="1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7" name="Freeform 66"/>
              <p:cNvSpPr>
                <a:spLocks noEditPoints="1"/>
              </p:cNvSpPr>
              <p:nvPr/>
            </p:nvSpPr>
            <p:spPr>
              <a:xfrm>
                <a:off x="805" y="1965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33" y="165"/>
                  </a:cxn>
                  <a:cxn ang="0">
                    <a:pos x="0" y="255"/>
                  </a:cxn>
                  <a:cxn ang="0">
                    <a:pos x="34" y="267"/>
                  </a:cxn>
                  <a:cxn ang="0">
                    <a:pos x="66" y="177"/>
                  </a:cxn>
                  <a:cxn ang="0">
                    <a:pos x="33" y="165"/>
                  </a:cxn>
                  <a:cxn ang="0">
                    <a:pos x="92" y="0"/>
                  </a:cxn>
                  <a:cxn ang="0">
                    <a:pos x="60" y="92"/>
                  </a:cxn>
                  <a:cxn ang="0">
                    <a:pos x="93" y="104"/>
                  </a:cxn>
                  <a:cxn ang="0">
                    <a:pos x="126" y="13"/>
                  </a:cxn>
                  <a:cxn ang="0">
                    <a:pos x="92" y="0"/>
                  </a:cxn>
                </a:cxnLst>
                <a:rect l="txL" t="txT" r="txR" b="txB"/>
                <a:pathLst>
                  <a:path w="126" h="267">
                    <a:moveTo>
                      <a:pt x="33" y="165"/>
                    </a:moveTo>
                    <a:lnTo>
                      <a:pt x="0" y="255"/>
                    </a:lnTo>
                    <a:lnTo>
                      <a:pt x="34" y="267"/>
                    </a:lnTo>
                    <a:lnTo>
                      <a:pt x="66" y="177"/>
                    </a:lnTo>
                    <a:lnTo>
                      <a:pt x="33" y="165"/>
                    </a:lnTo>
                    <a:moveTo>
                      <a:pt x="92" y="0"/>
                    </a:moveTo>
                    <a:lnTo>
                      <a:pt x="60" y="92"/>
                    </a:lnTo>
                    <a:lnTo>
                      <a:pt x="93" y="104"/>
                    </a:lnTo>
                    <a:lnTo>
                      <a:pt x="126" y="13"/>
                    </a:lnTo>
                    <a:lnTo>
                      <a:pt x="9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8" name="Freeform 67"/>
              <p:cNvSpPr/>
              <p:nvPr/>
            </p:nvSpPr>
            <p:spPr>
              <a:xfrm>
                <a:off x="762" y="2293"/>
                <a:ext cx="50" cy="58"/>
              </a:xfrm>
              <a:custGeom>
                <a:avLst/>
                <a:gdLst>
                  <a:gd name="txL" fmla="*/ 0 w 50"/>
                  <a:gd name="txT" fmla="*/ 0 h 58"/>
                  <a:gd name="txR" fmla="*/ 50 w 50"/>
                  <a:gd name="txB" fmla="*/ 58 h 58"/>
                </a:gdLst>
                <a:ahLst/>
                <a:cxnLst>
                  <a:cxn ang="0">
                    <a:pos x="16" y="0"/>
                  </a:cxn>
                  <a:cxn ang="0">
                    <a:pos x="0" y="45"/>
                  </a:cxn>
                  <a:cxn ang="0">
                    <a:pos x="34" y="58"/>
                  </a:cxn>
                  <a:cxn ang="0">
                    <a:pos x="50" y="13"/>
                  </a:cxn>
                  <a:cxn ang="0">
                    <a:pos x="16" y="0"/>
                  </a:cxn>
                </a:cxnLst>
                <a:rect l="txL" t="txT" r="txR" b="txB"/>
                <a:pathLst>
                  <a:path w="50" h="58">
                    <a:moveTo>
                      <a:pt x="16" y="0"/>
                    </a:moveTo>
                    <a:lnTo>
                      <a:pt x="0" y="45"/>
                    </a:lnTo>
                    <a:lnTo>
                      <a:pt x="34" y="58"/>
                    </a:lnTo>
                    <a:lnTo>
                      <a:pt x="50" y="1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9" name="Freeform 68"/>
              <p:cNvSpPr/>
              <p:nvPr/>
            </p:nvSpPr>
            <p:spPr>
              <a:xfrm>
                <a:off x="762" y="2293"/>
                <a:ext cx="50" cy="58"/>
              </a:xfrm>
              <a:custGeom>
                <a:avLst/>
                <a:gdLst>
                  <a:gd name="txL" fmla="*/ 0 w 50"/>
                  <a:gd name="txT" fmla="*/ 0 h 58"/>
                  <a:gd name="txR" fmla="*/ 50 w 50"/>
                  <a:gd name="txB" fmla="*/ 58 h 58"/>
                </a:gdLst>
                <a:ahLst/>
                <a:cxnLst>
                  <a:cxn ang="0">
                    <a:pos x="16" y="0"/>
                  </a:cxn>
                  <a:cxn ang="0">
                    <a:pos x="0" y="45"/>
                  </a:cxn>
                  <a:cxn ang="0">
                    <a:pos x="34" y="58"/>
                  </a:cxn>
                  <a:cxn ang="0">
                    <a:pos x="50" y="13"/>
                  </a:cxn>
                  <a:cxn ang="0">
                    <a:pos x="16" y="0"/>
                  </a:cxn>
                </a:cxnLst>
                <a:rect l="txL" t="txT" r="txR" b="txB"/>
                <a:pathLst>
                  <a:path w="50" h="58">
                    <a:moveTo>
                      <a:pt x="16" y="0"/>
                    </a:moveTo>
                    <a:lnTo>
                      <a:pt x="0" y="45"/>
                    </a:lnTo>
                    <a:lnTo>
                      <a:pt x="34" y="58"/>
                    </a:lnTo>
                    <a:lnTo>
                      <a:pt x="50" y="13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50" name="Rectangle 69"/>
              <p:cNvSpPr/>
              <p:nvPr/>
            </p:nvSpPr>
            <p:spPr>
              <a:xfrm>
                <a:off x="1121" y="1894"/>
                <a:ext cx="36" cy="50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51" name="Rectangle 70"/>
              <p:cNvSpPr/>
              <p:nvPr/>
            </p:nvSpPr>
            <p:spPr>
              <a:xfrm>
                <a:off x="1121" y="1894"/>
                <a:ext cx="36" cy="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52" name="Freeform 71"/>
              <p:cNvSpPr>
                <a:spLocks noEditPoints="1"/>
              </p:cNvSpPr>
              <p:nvPr/>
            </p:nvSpPr>
            <p:spPr>
              <a:xfrm>
                <a:off x="1121" y="2021"/>
                <a:ext cx="36" cy="279"/>
              </a:xfrm>
              <a:custGeom>
                <a:avLst/>
                <a:gdLst>
                  <a:gd name="txL" fmla="*/ 0 w 36"/>
                  <a:gd name="txT" fmla="*/ 0 h 279"/>
                  <a:gd name="txR" fmla="*/ 36 w 36"/>
                  <a:gd name="txB" fmla="*/ 279 h 279"/>
                </a:gdLst>
                <a:ahLst/>
                <a:cxnLst>
                  <a:cxn ang="0">
                    <a:pos x="36" y="180"/>
                  </a:cxn>
                  <a:cxn ang="0">
                    <a:pos x="0" y="180"/>
                  </a:cxn>
                  <a:cxn ang="0">
                    <a:pos x="0" y="279"/>
                  </a:cxn>
                  <a:cxn ang="0">
                    <a:pos x="36" y="279"/>
                  </a:cxn>
                  <a:cxn ang="0">
                    <a:pos x="36" y="180"/>
                  </a:cxn>
                  <a:cxn ang="0">
                    <a:pos x="36" y="0"/>
                  </a:cxn>
                  <a:cxn ang="0">
                    <a:pos x="0" y="0"/>
                  </a:cxn>
                  <a:cxn ang="0">
                    <a:pos x="0" y="99"/>
                  </a:cxn>
                  <a:cxn ang="0">
                    <a:pos x="36" y="99"/>
                  </a:cxn>
                  <a:cxn ang="0">
                    <a:pos x="36" y="0"/>
                  </a:cxn>
                </a:cxnLst>
                <a:rect l="txL" t="txT" r="txR" b="txB"/>
                <a:pathLst>
                  <a:path w="36" h="279">
                    <a:moveTo>
                      <a:pt x="36" y="180"/>
                    </a:moveTo>
                    <a:lnTo>
                      <a:pt x="0" y="180"/>
                    </a:lnTo>
                    <a:lnTo>
                      <a:pt x="0" y="279"/>
                    </a:lnTo>
                    <a:lnTo>
                      <a:pt x="36" y="279"/>
                    </a:lnTo>
                    <a:lnTo>
                      <a:pt x="36" y="180"/>
                    </a:lnTo>
                    <a:close/>
                    <a:moveTo>
                      <a:pt x="36" y="0"/>
                    </a:moveTo>
                    <a:lnTo>
                      <a:pt x="0" y="0"/>
                    </a:lnTo>
                    <a:lnTo>
                      <a:pt x="0" y="99"/>
                    </a:lnTo>
                    <a:lnTo>
                      <a:pt x="36" y="99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53" name="Freeform 72"/>
              <p:cNvSpPr>
                <a:spLocks noEditPoints="1"/>
              </p:cNvSpPr>
              <p:nvPr/>
            </p:nvSpPr>
            <p:spPr>
              <a:xfrm>
                <a:off x="1121" y="2021"/>
                <a:ext cx="36" cy="279"/>
              </a:xfrm>
              <a:custGeom>
                <a:avLst/>
                <a:gdLst>
                  <a:gd name="txL" fmla="*/ 0 w 36"/>
                  <a:gd name="txT" fmla="*/ 0 h 279"/>
                  <a:gd name="txR" fmla="*/ 36 w 36"/>
                  <a:gd name="txB" fmla="*/ 279 h 279"/>
                </a:gdLst>
                <a:ahLst/>
                <a:cxnLst>
                  <a:cxn ang="0">
                    <a:pos x="36" y="180"/>
                  </a:cxn>
                  <a:cxn ang="0">
                    <a:pos x="0" y="180"/>
                  </a:cxn>
                  <a:cxn ang="0">
                    <a:pos x="0" y="279"/>
                  </a:cxn>
                  <a:cxn ang="0">
                    <a:pos x="36" y="279"/>
                  </a:cxn>
                  <a:cxn ang="0">
                    <a:pos x="36" y="180"/>
                  </a:cxn>
                  <a:cxn ang="0">
                    <a:pos x="36" y="0"/>
                  </a:cxn>
                  <a:cxn ang="0">
                    <a:pos x="0" y="0"/>
                  </a:cxn>
                  <a:cxn ang="0">
                    <a:pos x="0" y="99"/>
                  </a:cxn>
                  <a:cxn ang="0">
                    <a:pos x="36" y="99"/>
                  </a:cxn>
                  <a:cxn ang="0">
                    <a:pos x="36" y="0"/>
                  </a:cxn>
                </a:cxnLst>
                <a:rect l="txL" t="txT" r="txR" b="txB"/>
                <a:pathLst>
                  <a:path w="36" h="279">
                    <a:moveTo>
                      <a:pt x="36" y="180"/>
                    </a:moveTo>
                    <a:lnTo>
                      <a:pt x="0" y="180"/>
                    </a:lnTo>
                    <a:lnTo>
                      <a:pt x="0" y="279"/>
                    </a:lnTo>
                    <a:lnTo>
                      <a:pt x="36" y="279"/>
                    </a:lnTo>
                    <a:lnTo>
                      <a:pt x="36" y="180"/>
                    </a:lnTo>
                    <a:moveTo>
                      <a:pt x="36" y="0"/>
                    </a:moveTo>
                    <a:lnTo>
                      <a:pt x="0" y="0"/>
                    </a:lnTo>
                    <a:lnTo>
                      <a:pt x="0" y="99"/>
                    </a:lnTo>
                    <a:lnTo>
                      <a:pt x="36" y="99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54" name="Rectangle 73"/>
              <p:cNvSpPr/>
              <p:nvPr/>
            </p:nvSpPr>
            <p:spPr>
              <a:xfrm>
                <a:off x="1121" y="2377"/>
                <a:ext cx="36" cy="45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55" name="Rectangle 74"/>
              <p:cNvSpPr/>
              <p:nvPr/>
            </p:nvSpPr>
            <p:spPr>
              <a:xfrm>
                <a:off x="1121" y="2377"/>
                <a:ext cx="36" cy="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56" name="Freeform 75"/>
              <p:cNvSpPr/>
              <p:nvPr/>
            </p:nvSpPr>
            <p:spPr>
              <a:xfrm>
                <a:off x="1412" y="1850"/>
                <a:ext cx="50" cy="58"/>
              </a:xfrm>
              <a:custGeom>
                <a:avLst/>
                <a:gdLst>
                  <a:gd name="txL" fmla="*/ 0 w 50"/>
                  <a:gd name="txT" fmla="*/ 0 h 58"/>
                  <a:gd name="txR" fmla="*/ 50 w 50"/>
                  <a:gd name="txB" fmla="*/ 58 h 58"/>
                </a:gdLst>
                <a:ahLst/>
                <a:cxnLst>
                  <a:cxn ang="0">
                    <a:pos x="34" y="0"/>
                  </a:cxn>
                  <a:cxn ang="0">
                    <a:pos x="0" y="13"/>
                  </a:cxn>
                  <a:cxn ang="0">
                    <a:pos x="16" y="58"/>
                  </a:cxn>
                  <a:cxn ang="0">
                    <a:pos x="50" y="45"/>
                  </a:cxn>
                  <a:cxn ang="0">
                    <a:pos x="34" y="0"/>
                  </a:cxn>
                </a:cxnLst>
                <a:rect l="txL" t="txT" r="txR" b="txB"/>
                <a:pathLst>
                  <a:path w="50" h="58">
                    <a:moveTo>
                      <a:pt x="34" y="0"/>
                    </a:moveTo>
                    <a:lnTo>
                      <a:pt x="0" y="13"/>
                    </a:lnTo>
                    <a:lnTo>
                      <a:pt x="16" y="58"/>
                    </a:lnTo>
                    <a:lnTo>
                      <a:pt x="50" y="4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57" name="Freeform 76"/>
              <p:cNvSpPr/>
              <p:nvPr/>
            </p:nvSpPr>
            <p:spPr>
              <a:xfrm>
                <a:off x="1412" y="1850"/>
                <a:ext cx="50" cy="58"/>
              </a:xfrm>
              <a:custGeom>
                <a:avLst/>
                <a:gdLst>
                  <a:gd name="txL" fmla="*/ 0 w 50"/>
                  <a:gd name="txT" fmla="*/ 0 h 58"/>
                  <a:gd name="txR" fmla="*/ 50 w 50"/>
                  <a:gd name="txB" fmla="*/ 58 h 58"/>
                </a:gdLst>
                <a:ahLst/>
                <a:cxnLst>
                  <a:cxn ang="0">
                    <a:pos x="34" y="0"/>
                  </a:cxn>
                  <a:cxn ang="0">
                    <a:pos x="0" y="13"/>
                  </a:cxn>
                  <a:cxn ang="0">
                    <a:pos x="16" y="58"/>
                  </a:cxn>
                  <a:cxn ang="0">
                    <a:pos x="50" y="45"/>
                  </a:cxn>
                  <a:cxn ang="0">
                    <a:pos x="34" y="0"/>
                  </a:cxn>
                </a:cxnLst>
                <a:rect l="txL" t="txT" r="txR" b="txB"/>
                <a:pathLst>
                  <a:path w="50" h="58">
                    <a:moveTo>
                      <a:pt x="34" y="0"/>
                    </a:moveTo>
                    <a:lnTo>
                      <a:pt x="0" y="13"/>
                    </a:lnTo>
                    <a:lnTo>
                      <a:pt x="16" y="58"/>
                    </a:lnTo>
                    <a:lnTo>
                      <a:pt x="50" y="45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58" name="Freeform 77"/>
              <p:cNvSpPr>
                <a:spLocks noEditPoints="1"/>
              </p:cNvSpPr>
              <p:nvPr/>
            </p:nvSpPr>
            <p:spPr>
              <a:xfrm>
                <a:off x="1455" y="1969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94" y="163"/>
                  </a:cxn>
                  <a:cxn ang="0">
                    <a:pos x="60" y="176"/>
                  </a:cxn>
                  <a:cxn ang="0">
                    <a:pos x="93" y="267"/>
                  </a:cxn>
                  <a:cxn ang="0">
                    <a:pos x="126" y="254"/>
                  </a:cxn>
                  <a:cxn ang="0">
                    <a:pos x="94" y="163"/>
                  </a:cxn>
                  <a:cxn ang="0">
                    <a:pos x="34" y="0"/>
                  </a:cxn>
                  <a:cxn ang="0">
                    <a:pos x="0" y="12"/>
                  </a:cxn>
                  <a:cxn ang="0">
                    <a:pos x="33" y="102"/>
                  </a:cxn>
                  <a:cxn ang="0">
                    <a:pos x="67" y="90"/>
                  </a:cxn>
                  <a:cxn ang="0">
                    <a:pos x="34" y="0"/>
                  </a:cxn>
                </a:cxnLst>
                <a:rect l="txL" t="txT" r="txR" b="txB"/>
                <a:pathLst>
                  <a:path w="126" h="267">
                    <a:moveTo>
                      <a:pt x="94" y="163"/>
                    </a:moveTo>
                    <a:lnTo>
                      <a:pt x="60" y="176"/>
                    </a:lnTo>
                    <a:lnTo>
                      <a:pt x="93" y="267"/>
                    </a:lnTo>
                    <a:lnTo>
                      <a:pt x="126" y="254"/>
                    </a:lnTo>
                    <a:lnTo>
                      <a:pt x="94" y="163"/>
                    </a:lnTo>
                    <a:close/>
                    <a:moveTo>
                      <a:pt x="34" y="0"/>
                    </a:moveTo>
                    <a:lnTo>
                      <a:pt x="0" y="12"/>
                    </a:lnTo>
                    <a:lnTo>
                      <a:pt x="33" y="102"/>
                    </a:lnTo>
                    <a:lnTo>
                      <a:pt x="67" y="9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59" name="Freeform 78"/>
              <p:cNvSpPr>
                <a:spLocks noEditPoints="1"/>
              </p:cNvSpPr>
              <p:nvPr/>
            </p:nvSpPr>
            <p:spPr>
              <a:xfrm>
                <a:off x="1455" y="1969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94" y="163"/>
                  </a:cxn>
                  <a:cxn ang="0">
                    <a:pos x="60" y="176"/>
                  </a:cxn>
                  <a:cxn ang="0">
                    <a:pos x="93" y="267"/>
                  </a:cxn>
                  <a:cxn ang="0">
                    <a:pos x="126" y="254"/>
                  </a:cxn>
                  <a:cxn ang="0">
                    <a:pos x="94" y="163"/>
                  </a:cxn>
                  <a:cxn ang="0">
                    <a:pos x="34" y="0"/>
                  </a:cxn>
                  <a:cxn ang="0">
                    <a:pos x="0" y="12"/>
                  </a:cxn>
                  <a:cxn ang="0">
                    <a:pos x="33" y="102"/>
                  </a:cxn>
                  <a:cxn ang="0">
                    <a:pos x="67" y="90"/>
                  </a:cxn>
                  <a:cxn ang="0">
                    <a:pos x="34" y="0"/>
                  </a:cxn>
                </a:cxnLst>
                <a:rect l="txL" t="txT" r="txR" b="txB"/>
                <a:pathLst>
                  <a:path w="126" h="267">
                    <a:moveTo>
                      <a:pt x="94" y="163"/>
                    </a:moveTo>
                    <a:lnTo>
                      <a:pt x="60" y="176"/>
                    </a:lnTo>
                    <a:lnTo>
                      <a:pt x="93" y="267"/>
                    </a:lnTo>
                    <a:lnTo>
                      <a:pt x="126" y="254"/>
                    </a:lnTo>
                    <a:lnTo>
                      <a:pt x="94" y="163"/>
                    </a:lnTo>
                    <a:moveTo>
                      <a:pt x="34" y="0"/>
                    </a:moveTo>
                    <a:lnTo>
                      <a:pt x="0" y="12"/>
                    </a:lnTo>
                    <a:lnTo>
                      <a:pt x="33" y="102"/>
                    </a:lnTo>
                    <a:lnTo>
                      <a:pt x="67" y="90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60" name="Freeform 79"/>
              <p:cNvSpPr/>
              <p:nvPr/>
            </p:nvSpPr>
            <p:spPr>
              <a:xfrm>
                <a:off x="1575" y="2297"/>
                <a:ext cx="49" cy="56"/>
              </a:xfrm>
              <a:custGeom>
                <a:avLst/>
                <a:gdLst>
                  <a:gd name="txL" fmla="*/ 0 w 49"/>
                  <a:gd name="txT" fmla="*/ 0 h 56"/>
                  <a:gd name="txR" fmla="*/ 49 w 49"/>
                  <a:gd name="txB" fmla="*/ 56 h 56"/>
                </a:gdLst>
                <a:ahLst/>
                <a:cxnLst>
                  <a:cxn ang="0">
                    <a:pos x="34" y="0"/>
                  </a:cxn>
                  <a:cxn ang="0">
                    <a:pos x="0" y="12"/>
                  </a:cxn>
                  <a:cxn ang="0">
                    <a:pos x="15" y="56"/>
                  </a:cxn>
                  <a:cxn ang="0">
                    <a:pos x="49" y="44"/>
                  </a:cxn>
                  <a:cxn ang="0">
                    <a:pos x="34" y="0"/>
                  </a:cxn>
                </a:cxnLst>
                <a:rect l="txL" t="txT" r="txR" b="txB"/>
                <a:pathLst>
                  <a:path w="49" h="56">
                    <a:moveTo>
                      <a:pt x="34" y="0"/>
                    </a:moveTo>
                    <a:lnTo>
                      <a:pt x="0" y="12"/>
                    </a:lnTo>
                    <a:lnTo>
                      <a:pt x="15" y="56"/>
                    </a:lnTo>
                    <a:lnTo>
                      <a:pt x="49" y="4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61" name="Freeform 80"/>
              <p:cNvSpPr/>
              <p:nvPr/>
            </p:nvSpPr>
            <p:spPr>
              <a:xfrm>
                <a:off x="1575" y="2297"/>
                <a:ext cx="49" cy="56"/>
              </a:xfrm>
              <a:custGeom>
                <a:avLst/>
                <a:gdLst>
                  <a:gd name="txL" fmla="*/ 0 w 49"/>
                  <a:gd name="txT" fmla="*/ 0 h 56"/>
                  <a:gd name="txR" fmla="*/ 49 w 49"/>
                  <a:gd name="txB" fmla="*/ 56 h 56"/>
                </a:gdLst>
                <a:ahLst/>
                <a:cxnLst>
                  <a:cxn ang="0">
                    <a:pos x="34" y="0"/>
                  </a:cxn>
                  <a:cxn ang="0">
                    <a:pos x="0" y="12"/>
                  </a:cxn>
                  <a:cxn ang="0">
                    <a:pos x="15" y="56"/>
                  </a:cxn>
                  <a:cxn ang="0">
                    <a:pos x="49" y="44"/>
                  </a:cxn>
                  <a:cxn ang="0">
                    <a:pos x="34" y="0"/>
                  </a:cxn>
                </a:cxnLst>
                <a:rect l="txL" t="txT" r="txR" b="txB"/>
                <a:pathLst>
                  <a:path w="49" h="56">
                    <a:moveTo>
                      <a:pt x="34" y="0"/>
                    </a:moveTo>
                    <a:lnTo>
                      <a:pt x="0" y="12"/>
                    </a:lnTo>
                    <a:lnTo>
                      <a:pt x="15" y="56"/>
                    </a:lnTo>
                    <a:lnTo>
                      <a:pt x="49" y="44"/>
                    </a:lnTo>
                    <a:lnTo>
                      <a:pt x="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62" name="Freeform 81"/>
              <p:cNvSpPr>
                <a:spLocks noEditPoints="1"/>
              </p:cNvSpPr>
              <p:nvPr/>
            </p:nvSpPr>
            <p:spPr>
              <a:xfrm>
                <a:off x="1704" y="1823"/>
                <a:ext cx="202" cy="230"/>
              </a:xfrm>
              <a:custGeom>
                <a:avLst/>
                <a:gdLst>
                  <a:gd name="txL" fmla="*/ 0 w 202"/>
                  <a:gd name="txT" fmla="*/ 0 h 230"/>
                  <a:gd name="txR" fmla="*/ 202 w 202"/>
                  <a:gd name="txB" fmla="*/ 230 h 230"/>
                </a:gdLst>
                <a:ahLst/>
                <a:cxnLst>
                  <a:cxn ang="0">
                    <a:pos x="140" y="133"/>
                  </a:cxn>
                  <a:cxn ang="0">
                    <a:pos x="112" y="157"/>
                  </a:cxn>
                  <a:cxn ang="0">
                    <a:pos x="174" y="230"/>
                  </a:cxn>
                  <a:cxn ang="0">
                    <a:pos x="202" y="208"/>
                  </a:cxn>
                  <a:cxn ang="0">
                    <a:pos x="140" y="133"/>
                  </a:cxn>
                  <a:cxn ang="0">
                    <a:pos x="27" y="0"/>
                  </a:cxn>
                  <a:cxn ang="0">
                    <a:pos x="0" y="23"/>
                  </a:cxn>
                  <a:cxn ang="0">
                    <a:pos x="62" y="97"/>
                  </a:cxn>
                  <a:cxn ang="0">
                    <a:pos x="89" y="74"/>
                  </a:cxn>
                  <a:cxn ang="0">
                    <a:pos x="27" y="0"/>
                  </a:cxn>
                </a:cxnLst>
                <a:rect l="txL" t="txT" r="txR" b="txB"/>
                <a:pathLst>
                  <a:path w="202" h="230">
                    <a:moveTo>
                      <a:pt x="140" y="133"/>
                    </a:moveTo>
                    <a:lnTo>
                      <a:pt x="112" y="157"/>
                    </a:lnTo>
                    <a:lnTo>
                      <a:pt x="174" y="230"/>
                    </a:lnTo>
                    <a:lnTo>
                      <a:pt x="202" y="208"/>
                    </a:lnTo>
                    <a:lnTo>
                      <a:pt x="140" y="133"/>
                    </a:lnTo>
                    <a:close/>
                    <a:moveTo>
                      <a:pt x="27" y="0"/>
                    </a:moveTo>
                    <a:lnTo>
                      <a:pt x="0" y="23"/>
                    </a:lnTo>
                    <a:lnTo>
                      <a:pt x="62" y="97"/>
                    </a:lnTo>
                    <a:lnTo>
                      <a:pt x="89" y="7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63" name="Freeform 82"/>
              <p:cNvSpPr>
                <a:spLocks noEditPoints="1"/>
              </p:cNvSpPr>
              <p:nvPr/>
            </p:nvSpPr>
            <p:spPr>
              <a:xfrm>
                <a:off x="1704" y="1823"/>
                <a:ext cx="202" cy="230"/>
              </a:xfrm>
              <a:custGeom>
                <a:avLst/>
                <a:gdLst>
                  <a:gd name="txL" fmla="*/ 0 w 202"/>
                  <a:gd name="txT" fmla="*/ 0 h 230"/>
                  <a:gd name="txR" fmla="*/ 202 w 202"/>
                  <a:gd name="txB" fmla="*/ 230 h 230"/>
                </a:gdLst>
                <a:ahLst/>
                <a:cxnLst>
                  <a:cxn ang="0">
                    <a:pos x="140" y="133"/>
                  </a:cxn>
                  <a:cxn ang="0">
                    <a:pos x="112" y="157"/>
                  </a:cxn>
                  <a:cxn ang="0">
                    <a:pos x="174" y="230"/>
                  </a:cxn>
                  <a:cxn ang="0">
                    <a:pos x="202" y="208"/>
                  </a:cxn>
                  <a:cxn ang="0">
                    <a:pos x="140" y="133"/>
                  </a:cxn>
                  <a:cxn ang="0">
                    <a:pos x="27" y="0"/>
                  </a:cxn>
                  <a:cxn ang="0">
                    <a:pos x="0" y="23"/>
                  </a:cxn>
                  <a:cxn ang="0">
                    <a:pos x="62" y="97"/>
                  </a:cxn>
                  <a:cxn ang="0">
                    <a:pos x="89" y="74"/>
                  </a:cxn>
                  <a:cxn ang="0">
                    <a:pos x="27" y="0"/>
                  </a:cxn>
                </a:cxnLst>
                <a:rect l="txL" t="txT" r="txR" b="txB"/>
                <a:pathLst>
                  <a:path w="202" h="230">
                    <a:moveTo>
                      <a:pt x="140" y="133"/>
                    </a:moveTo>
                    <a:lnTo>
                      <a:pt x="112" y="157"/>
                    </a:lnTo>
                    <a:lnTo>
                      <a:pt x="174" y="230"/>
                    </a:lnTo>
                    <a:lnTo>
                      <a:pt x="202" y="208"/>
                    </a:lnTo>
                    <a:lnTo>
                      <a:pt x="140" y="133"/>
                    </a:lnTo>
                    <a:moveTo>
                      <a:pt x="27" y="0"/>
                    </a:moveTo>
                    <a:lnTo>
                      <a:pt x="0" y="23"/>
                    </a:lnTo>
                    <a:lnTo>
                      <a:pt x="62" y="97"/>
                    </a:lnTo>
                    <a:lnTo>
                      <a:pt x="89" y="74"/>
                    </a:lnTo>
                    <a:lnTo>
                      <a:pt x="2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64" name="Freeform 83"/>
              <p:cNvSpPr/>
              <p:nvPr/>
            </p:nvSpPr>
            <p:spPr>
              <a:xfrm>
                <a:off x="1929" y="2090"/>
                <a:ext cx="57" cy="59"/>
              </a:xfrm>
              <a:custGeom>
                <a:avLst/>
                <a:gdLst>
                  <a:gd name="txL" fmla="*/ 0 w 57"/>
                  <a:gd name="txT" fmla="*/ 0 h 59"/>
                  <a:gd name="txR" fmla="*/ 57 w 57"/>
                  <a:gd name="txB" fmla="*/ 59 h 59"/>
                </a:gdLst>
                <a:ahLst/>
                <a:cxnLst>
                  <a:cxn ang="0">
                    <a:pos x="27" y="0"/>
                  </a:cxn>
                  <a:cxn ang="0">
                    <a:pos x="0" y="23"/>
                  </a:cxn>
                  <a:cxn ang="0">
                    <a:pos x="30" y="59"/>
                  </a:cxn>
                  <a:cxn ang="0">
                    <a:pos x="57" y="37"/>
                  </a:cxn>
                  <a:cxn ang="0">
                    <a:pos x="27" y="0"/>
                  </a:cxn>
                </a:cxnLst>
                <a:rect l="txL" t="txT" r="txR" b="txB"/>
                <a:pathLst>
                  <a:path w="57" h="59">
                    <a:moveTo>
                      <a:pt x="27" y="0"/>
                    </a:moveTo>
                    <a:lnTo>
                      <a:pt x="0" y="23"/>
                    </a:lnTo>
                    <a:lnTo>
                      <a:pt x="30" y="59"/>
                    </a:lnTo>
                    <a:lnTo>
                      <a:pt x="57" y="3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65" name="Freeform 84"/>
              <p:cNvSpPr/>
              <p:nvPr/>
            </p:nvSpPr>
            <p:spPr>
              <a:xfrm>
                <a:off x="1929" y="2090"/>
                <a:ext cx="57" cy="59"/>
              </a:xfrm>
              <a:custGeom>
                <a:avLst/>
                <a:gdLst>
                  <a:gd name="txL" fmla="*/ 0 w 57"/>
                  <a:gd name="txT" fmla="*/ 0 h 59"/>
                  <a:gd name="txR" fmla="*/ 57 w 57"/>
                  <a:gd name="txB" fmla="*/ 59 h 59"/>
                </a:gdLst>
                <a:ahLst/>
                <a:cxnLst>
                  <a:cxn ang="0">
                    <a:pos x="27" y="0"/>
                  </a:cxn>
                  <a:cxn ang="0">
                    <a:pos x="0" y="23"/>
                  </a:cxn>
                  <a:cxn ang="0">
                    <a:pos x="30" y="59"/>
                  </a:cxn>
                  <a:cxn ang="0">
                    <a:pos x="57" y="37"/>
                  </a:cxn>
                  <a:cxn ang="0">
                    <a:pos x="27" y="0"/>
                  </a:cxn>
                </a:cxnLst>
                <a:rect l="txL" t="txT" r="txR" b="txB"/>
                <a:pathLst>
                  <a:path w="57" h="59">
                    <a:moveTo>
                      <a:pt x="27" y="0"/>
                    </a:moveTo>
                    <a:lnTo>
                      <a:pt x="0" y="23"/>
                    </a:lnTo>
                    <a:lnTo>
                      <a:pt x="30" y="59"/>
                    </a:lnTo>
                    <a:lnTo>
                      <a:pt x="57" y="37"/>
                    </a:lnTo>
                    <a:lnTo>
                      <a:pt x="2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66" name="Freeform 85"/>
              <p:cNvSpPr/>
              <p:nvPr/>
            </p:nvSpPr>
            <p:spPr>
              <a:xfrm>
                <a:off x="2047" y="1690"/>
                <a:ext cx="98" cy="79"/>
              </a:xfrm>
              <a:custGeom>
                <a:avLst/>
                <a:gdLst>
                  <a:gd name="txL" fmla="*/ 0 w 98"/>
                  <a:gd name="txT" fmla="*/ 0 h 79"/>
                  <a:gd name="txR" fmla="*/ 98 w 98"/>
                  <a:gd name="txB" fmla="*/ 79 h 79"/>
                </a:gdLst>
                <a:ahLst/>
                <a:cxnLst>
                  <a:cxn ang="0">
                    <a:pos x="15" y="0"/>
                  </a:cxn>
                  <a:cxn ang="0">
                    <a:pos x="0" y="25"/>
                  </a:cxn>
                  <a:cxn ang="0">
                    <a:pos x="8" y="39"/>
                  </a:cxn>
                  <a:cxn ang="0">
                    <a:pos x="80" y="79"/>
                  </a:cxn>
                  <a:cxn ang="0">
                    <a:pos x="98" y="48"/>
                  </a:cxn>
                  <a:cxn ang="0">
                    <a:pos x="15" y="0"/>
                  </a:cxn>
                </a:cxnLst>
                <a:rect l="txL" t="txT" r="txR" b="txB"/>
                <a:pathLst>
                  <a:path w="98" h="79">
                    <a:moveTo>
                      <a:pt x="15" y="0"/>
                    </a:moveTo>
                    <a:lnTo>
                      <a:pt x="0" y="25"/>
                    </a:lnTo>
                    <a:lnTo>
                      <a:pt x="8" y="39"/>
                    </a:lnTo>
                    <a:lnTo>
                      <a:pt x="80" y="79"/>
                    </a:lnTo>
                    <a:lnTo>
                      <a:pt x="98" y="4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67" name="Freeform 86"/>
              <p:cNvSpPr/>
              <p:nvPr/>
            </p:nvSpPr>
            <p:spPr>
              <a:xfrm>
                <a:off x="2047" y="1690"/>
                <a:ext cx="98" cy="79"/>
              </a:xfrm>
              <a:custGeom>
                <a:avLst/>
                <a:gdLst>
                  <a:gd name="txL" fmla="*/ 0 w 98"/>
                  <a:gd name="txT" fmla="*/ 0 h 79"/>
                  <a:gd name="txR" fmla="*/ 98 w 98"/>
                  <a:gd name="txB" fmla="*/ 79 h 79"/>
                </a:gdLst>
                <a:ahLst/>
                <a:cxnLst>
                  <a:cxn ang="0">
                    <a:pos x="15" y="0"/>
                  </a:cxn>
                  <a:cxn ang="0">
                    <a:pos x="0" y="25"/>
                  </a:cxn>
                  <a:cxn ang="0">
                    <a:pos x="8" y="39"/>
                  </a:cxn>
                  <a:cxn ang="0">
                    <a:pos x="80" y="79"/>
                  </a:cxn>
                  <a:cxn ang="0">
                    <a:pos x="98" y="48"/>
                  </a:cxn>
                  <a:cxn ang="0">
                    <a:pos x="15" y="0"/>
                  </a:cxn>
                </a:cxnLst>
                <a:rect l="txL" t="txT" r="txR" b="txB"/>
                <a:pathLst>
                  <a:path w="98" h="79">
                    <a:moveTo>
                      <a:pt x="15" y="0"/>
                    </a:moveTo>
                    <a:lnTo>
                      <a:pt x="0" y="25"/>
                    </a:lnTo>
                    <a:lnTo>
                      <a:pt x="8" y="39"/>
                    </a:lnTo>
                    <a:lnTo>
                      <a:pt x="80" y="79"/>
                    </a:lnTo>
                    <a:lnTo>
                      <a:pt x="98" y="48"/>
                    </a:lnTo>
                    <a:lnTo>
                      <a:pt x="1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68" name="Freeform 87"/>
              <p:cNvSpPr/>
              <p:nvPr/>
            </p:nvSpPr>
            <p:spPr>
              <a:xfrm>
                <a:off x="2195" y="1777"/>
                <a:ext cx="58" cy="55"/>
              </a:xfrm>
              <a:custGeom>
                <a:avLst/>
                <a:gdLst>
                  <a:gd name="txL" fmla="*/ 0 w 58"/>
                  <a:gd name="txT" fmla="*/ 0 h 55"/>
                  <a:gd name="txR" fmla="*/ 58 w 58"/>
                  <a:gd name="txB" fmla="*/ 55 h 55"/>
                </a:gdLst>
                <a:ahLst/>
                <a:cxnLst>
                  <a:cxn ang="0">
                    <a:pos x="18" y="0"/>
                  </a:cxn>
                  <a:cxn ang="0">
                    <a:pos x="0" y="32"/>
                  </a:cxn>
                  <a:cxn ang="0">
                    <a:pos x="40" y="55"/>
                  </a:cxn>
                  <a:cxn ang="0">
                    <a:pos x="58" y="24"/>
                  </a:cxn>
                  <a:cxn ang="0">
                    <a:pos x="18" y="0"/>
                  </a:cxn>
                </a:cxnLst>
                <a:rect l="txL" t="txT" r="txR" b="txB"/>
                <a:pathLst>
                  <a:path w="58" h="55">
                    <a:moveTo>
                      <a:pt x="18" y="0"/>
                    </a:moveTo>
                    <a:lnTo>
                      <a:pt x="0" y="32"/>
                    </a:lnTo>
                    <a:lnTo>
                      <a:pt x="40" y="55"/>
                    </a:lnTo>
                    <a:lnTo>
                      <a:pt x="58" y="2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69" name="Freeform 88"/>
              <p:cNvSpPr/>
              <p:nvPr/>
            </p:nvSpPr>
            <p:spPr>
              <a:xfrm>
                <a:off x="2195" y="1777"/>
                <a:ext cx="58" cy="55"/>
              </a:xfrm>
              <a:custGeom>
                <a:avLst/>
                <a:gdLst>
                  <a:gd name="txL" fmla="*/ 0 w 58"/>
                  <a:gd name="txT" fmla="*/ 0 h 55"/>
                  <a:gd name="txR" fmla="*/ 58 w 58"/>
                  <a:gd name="txB" fmla="*/ 55 h 55"/>
                </a:gdLst>
                <a:ahLst/>
                <a:cxnLst>
                  <a:cxn ang="0">
                    <a:pos x="18" y="0"/>
                  </a:cxn>
                  <a:cxn ang="0">
                    <a:pos x="0" y="32"/>
                  </a:cxn>
                  <a:cxn ang="0">
                    <a:pos x="40" y="55"/>
                  </a:cxn>
                  <a:cxn ang="0">
                    <a:pos x="58" y="24"/>
                  </a:cxn>
                  <a:cxn ang="0">
                    <a:pos x="18" y="0"/>
                  </a:cxn>
                </a:cxnLst>
                <a:rect l="txL" t="txT" r="txR" b="txB"/>
                <a:pathLst>
                  <a:path w="58" h="55">
                    <a:moveTo>
                      <a:pt x="18" y="0"/>
                    </a:moveTo>
                    <a:lnTo>
                      <a:pt x="0" y="32"/>
                    </a:lnTo>
                    <a:lnTo>
                      <a:pt x="40" y="55"/>
                    </a:lnTo>
                    <a:lnTo>
                      <a:pt x="58" y="24"/>
                    </a:lnTo>
                    <a:lnTo>
                      <a:pt x="1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0" name="Freeform 89"/>
              <p:cNvSpPr/>
              <p:nvPr/>
            </p:nvSpPr>
            <p:spPr>
              <a:xfrm>
                <a:off x="1872" y="1314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7" y="0"/>
                  </a:cxn>
                  <a:cxn ang="0">
                    <a:pos x="0" y="35"/>
                  </a:cxn>
                  <a:cxn ang="0">
                    <a:pos x="48" y="43"/>
                  </a:cxn>
                  <a:cxn ang="0">
                    <a:pos x="53" y="8"/>
                  </a:cxn>
                  <a:cxn ang="0">
                    <a:pos x="7" y="0"/>
                  </a:cxn>
                </a:cxnLst>
                <a:rect l="txL" t="txT" r="txR" b="txB"/>
                <a:pathLst>
                  <a:path w="53" h="43">
                    <a:moveTo>
                      <a:pt x="7" y="0"/>
                    </a:moveTo>
                    <a:lnTo>
                      <a:pt x="0" y="35"/>
                    </a:lnTo>
                    <a:lnTo>
                      <a:pt x="48" y="43"/>
                    </a:lnTo>
                    <a:lnTo>
                      <a:pt x="53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1" name="Freeform 90"/>
              <p:cNvSpPr/>
              <p:nvPr/>
            </p:nvSpPr>
            <p:spPr>
              <a:xfrm>
                <a:off x="1872" y="1314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7" y="0"/>
                  </a:cxn>
                  <a:cxn ang="0">
                    <a:pos x="0" y="35"/>
                  </a:cxn>
                  <a:cxn ang="0">
                    <a:pos x="48" y="43"/>
                  </a:cxn>
                  <a:cxn ang="0">
                    <a:pos x="53" y="8"/>
                  </a:cxn>
                  <a:cxn ang="0">
                    <a:pos x="7" y="0"/>
                  </a:cxn>
                </a:cxnLst>
                <a:rect l="txL" t="txT" r="txR" b="txB"/>
                <a:pathLst>
                  <a:path w="53" h="43">
                    <a:moveTo>
                      <a:pt x="7" y="0"/>
                    </a:moveTo>
                    <a:lnTo>
                      <a:pt x="0" y="35"/>
                    </a:lnTo>
                    <a:lnTo>
                      <a:pt x="48" y="43"/>
                    </a:lnTo>
                    <a:lnTo>
                      <a:pt x="53" y="8"/>
                    </a:lnTo>
                    <a:lnTo>
                      <a:pt x="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2" name="Freeform 91"/>
              <p:cNvSpPr>
                <a:spLocks noEditPoints="1"/>
              </p:cNvSpPr>
              <p:nvPr/>
            </p:nvSpPr>
            <p:spPr>
              <a:xfrm>
                <a:off x="1996" y="1335"/>
                <a:ext cx="273" cy="82"/>
              </a:xfrm>
              <a:custGeom>
                <a:avLst/>
                <a:gdLst>
                  <a:gd name="txL" fmla="*/ 0 w 273"/>
                  <a:gd name="txT" fmla="*/ 0 h 82"/>
                  <a:gd name="txR" fmla="*/ 273 w 273"/>
                  <a:gd name="txB" fmla="*/ 82 h 82"/>
                </a:gdLst>
                <a:ahLst/>
                <a:cxnLst>
                  <a:cxn ang="0">
                    <a:pos x="178" y="31"/>
                  </a:cxn>
                  <a:cxn ang="0">
                    <a:pos x="172" y="66"/>
                  </a:cxn>
                  <a:cxn ang="0">
                    <a:pos x="266" y="82"/>
                  </a:cxn>
                  <a:cxn ang="0">
                    <a:pos x="273" y="47"/>
                  </a:cxn>
                  <a:cxn ang="0">
                    <a:pos x="178" y="31"/>
                  </a:cxn>
                  <a:cxn ang="0">
                    <a:pos x="6" y="0"/>
                  </a:cxn>
                  <a:cxn ang="0">
                    <a:pos x="0" y="35"/>
                  </a:cxn>
                  <a:cxn ang="0">
                    <a:pos x="95" y="52"/>
                  </a:cxn>
                  <a:cxn ang="0">
                    <a:pos x="102" y="17"/>
                  </a:cxn>
                  <a:cxn ang="0">
                    <a:pos x="6" y="0"/>
                  </a:cxn>
                </a:cxnLst>
                <a:rect l="txL" t="txT" r="txR" b="txB"/>
                <a:pathLst>
                  <a:path w="273" h="82">
                    <a:moveTo>
                      <a:pt x="178" y="31"/>
                    </a:moveTo>
                    <a:lnTo>
                      <a:pt x="172" y="66"/>
                    </a:lnTo>
                    <a:lnTo>
                      <a:pt x="266" y="82"/>
                    </a:lnTo>
                    <a:lnTo>
                      <a:pt x="273" y="47"/>
                    </a:lnTo>
                    <a:lnTo>
                      <a:pt x="178" y="31"/>
                    </a:lnTo>
                    <a:close/>
                    <a:moveTo>
                      <a:pt x="6" y="0"/>
                    </a:moveTo>
                    <a:lnTo>
                      <a:pt x="0" y="35"/>
                    </a:lnTo>
                    <a:lnTo>
                      <a:pt x="95" y="52"/>
                    </a:lnTo>
                    <a:lnTo>
                      <a:pt x="102" y="1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3" name="Freeform 92"/>
              <p:cNvSpPr>
                <a:spLocks noEditPoints="1"/>
              </p:cNvSpPr>
              <p:nvPr/>
            </p:nvSpPr>
            <p:spPr>
              <a:xfrm>
                <a:off x="1996" y="1335"/>
                <a:ext cx="273" cy="82"/>
              </a:xfrm>
              <a:custGeom>
                <a:avLst/>
                <a:gdLst>
                  <a:gd name="txL" fmla="*/ 0 w 273"/>
                  <a:gd name="txT" fmla="*/ 0 h 82"/>
                  <a:gd name="txR" fmla="*/ 273 w 273"/>
                  <a:gd name="txB" fmla="*/ 82 h 82"/>
                </a:gdLst>
                <a:ahLst/>
                <a:cxnLst>
                  <a:cxn ang="0">
                    <a:pos x="178" y="31"/>
                  </a:cxn>
                  <a:cxn ang="0">
                    <a:pos x="172" y="66"/>
                  </a:cxn>
                  <a:cxn ang="0">
                    <a:pos x="266" y="82"/>
                  </a:cxn>
                  <a:cxn ang="0">
                    <a:pos x="273" y="47"/>
                  </a:cxn>
                  <a:cxn ang="0">
                    <a:pos x="178" y="31"/>
                  </a:cxn>
                  <a:cxn ang="0">
                    <a:pos x="6" y="0"/>
                  </a:cxn>
                  <a:cxn ang="0">
                    <a:pos x="0" y="35"/>
                  </a:cxn>
                  <a:cxn ang="0">
                    <a:pos x="95" y="52"/>
                  </a:cxn>
                  <a:cxn ang="0">
                    <a:pos x="102" y="17"/>
                  </a:cxn>
                  <a:cxn ang="0">
                    <a:pos x="6" y="0"/>
                  </a:cxn>
                </a:cxnLst>
                <a:rect l="txL" t="txT" r="txR" b="txB"/>
                <a:pathLst>
                  <a:path w="273" h="82">
                    <a:moveTo>
                      <a:pt x="178" y="31"/>
                    </a:moveTo>
                    <a:lnTo>
                      <a:pt x="172" y="66"/>
                    </a:lnTo>
                    <a:lnTo>
                      <a:pt x="266" y="82"/>
                    </a:lnTo>
                    <a:lnTo>
                      <a:pt x="273" y="47"/>
                    </a:lnTo>
                    <a:lnTo>
                      <a:pt x="178" y="31"/>
                    </a:lnTo>
                    <a:moveTo>
                      <a:pt x="6" y="0"/>
                    </a:moveTo>
                    <a:lnTo>
                      <a:pt x="0" y="35"/>
                    </a:lnTo>
                    <a:lnTo>
                      <a:pt x="95" y="52"/>
                    </a:lnTo>
                    <a:lnTo>
                      <a:pt x="102" y="17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4" name="Freeform 93"/>
              <p:cNvSpPr/>
              <p:nvPr/>
            </p:nvSpPr>
            <p:spPr>
              <a:xfrm>
                <a:off x="2340" y="1396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6" y="0"/>
                  </a:cxn>
                  <a:cxn ang="0">
                    <a:pos x="0" y="35"/>
                  </a:cxn>
                  <a:cxn ang="0">
                    <a:pos x="46" y="43"/>
                  </a:cxn>
                  <a:cxn ang="0">
                    <a:pos x="53" y="8"/>
                  </a:cxn>
                  <a:cxn ang="0">
                    <a:pos x="6" y="0"/>
                  </a:cxn>
                </a:cxnLst>
                <a:rect l="txL" t="txT" r="txR" b="txB"/>
                <a:pathLst>
                  <a:path w="53" h="43">
                    <a:moveTo>
                      <a:pt x="6" y="0"/>
                    </a:moveTo>
                    <a:lnTo>
                      <a:pt x="0" y="35"/>
                    </a:lnTo>
                    <a:lnTo>
                      <a:pt x="46" y="43"/>
                    </a:lnTo>
                    <a:lnTo>
                      <a:pt x="53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5" name="Freeform 94"/>
              <p:cNvSpPr/>
              <p:nvPr/>
            </p:nvSpPr>
            <p:spPr>
              <a:xfrm>
                <a:off x="2340" y="1396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6" y="0"/>
                  </a:cxn>
                  <a:cxn ang="0">
                    <a:pos x="0" y="35"/>
                  </a:cxn>
                  <a:cxn ang="0">
                    <a:pos x="46" y="43"/>
                  </a:cxn>
                  <a:cxn ang="0">
                    <a:pos x="53" y="8"/>
                  </a:cxn>
                  <a:cxn ang="0">
                    <a:pos x="6" y="0"/>
                  </a:cxn>
                </a:cxnLst>
                <a:rect l="txL" t="txT" r="txR" b="txB"/>
                <a:pathLst>
                  <a:path w="53" h="43">
                    <a:moveTo>
                      <a:pt x="6" y="0"/>
                    </a:moveTo>
                    <a:lnTo>
                      <a:pt x="0" y="35"/>
                    </a:lnTo>
                    <a:lnTo>
                      <a:pt x="46" y="43"/>
                    </a:lnTo>
                    <a:lnTo>
                      <a:pt x="53" y="8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6" name="Freeform 95"/>
              <p:cNvSpPr/>
              <p:nvPr/>
            </p:nvSpPr>
            <p:spPr>
              <a:xfrm>
                <a:off x="1875" y="1066"/>
                <a:ext cx="52" cy="43"/>
              </a:xfrm>
              <a:custGeom>
                <a:avLst/>
                <a:gdLst>
                  <a:gd name="txL" fmla="*/ 0 w 52"/>
                  <a:gd name="txT" fmla="*/ 0 h 43"/>
                  <a:gd name="txR" fmla="*/ 52 w 52"/>
                  <a:gd name="txB" fmla="*/ 43 h 43"/>
                </a:gdLst>
                <a:ahLst/>
                <a:cxnLst>
                  <a:cxn ang="0">
                    <a:pos x="46" y="0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5" y="43"/>
                  </a:cxn>
                  <a:cxn ang="0">
                    <a:pos x="52" y="35"/>
                  </a:cxn>
                  <a:cxn ang="0">
                    <a:pos x="46" y="0"/>
                  </a:cxn>
                </a:cxnLst>
                <a:rect l="txL" t="txT" r="txR" b="txB"/>
                <a:pathLst>
                  <a:path w="52" h="43">
                    <a:moveTo>
                      <a:pt x="46" y="0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5" y="43"/>
                    </a:lnTo>
                    <a:lnTo>
                      <a:pt x="52" y="3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7" name="Freeform 96"/>
              <p:cNvSpPr/>
              <p:nvPr/>
            </p:nvSpPr>
            <p:spPr>
              <a:xfrm>
                <a:off x="1875" y="1066"/>
                <a:ext cx="52" cy="43"/>
              </a:xfrm>
              <a:custGeom>
                <a:avLst/>
                <a:gdLst>
                  <a:gd name="txL" fmla="*/ 0 w 52"/>
                  <a:gd name="txT" fmla="*/ 0 h 43"/>
                  <a:gd name="txR" fmla="*/ 52 w 52"/>
                  <a:gd name="txB" fmla="*/ 43 h 43"/>
                </a:gdLst>
                <a:ahLst/>
                <a:cxnLst>
                  <a:cxn ang="0">
                    <a:pos x="46" y="0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5" y="43"/>
                  </a:cxn>
                  <a:cxn ang="0">
                    <a:pos x="52" y="35"/>
                  </a:cxn>
                  <a:cxn ang="0">
                    <a:pos x="46" y="0"/>
                  </a:cxn>
                </a:cxnLst>
                <a:rect l="txL" t="txT" r="txR" b="txB"/>
                <a:pathLst>
                  <a:path w="52" h="43">
                    <a:moveTo>
                      <a:pt x="46" y="0"/>
                    </a:moveTo>
                    <a:lnTo>
                      <a:pt x="0" y="8"/>
                    </a:lnTo>
                    <a:lnTo>
                      <a:pt x="0" y="11"/>
                    </a:lnTo>
                    <a:lnTo>
                      <a:pt x="5" y="43"/>
                    </a:lnTo>
                    <a:lnTo>
                      <a:pt x="52" y="35"/>
                    </a:lnTo>
                    <a:lnTo>
                      <a:pt x="4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8" name="Freeform 97"/>
              <p:cNvSpPr>
                <a:spLocks noEditPoints="1"/>
              </p:cNvSpPr>
              <p:nvPr/>
            </p:nvSpPr>
            <p:spPr>
              <a:xfrm>
                <a:off x="1997" y="1005"/>
                <a:ext cx="273" cy="82"/>
              </a:xfrm>
              <a:custGeom>
                <a:avLst/>
                <a:gdLst>
                  <a:gd name="txL" fmla="*/ 0 w 273"/>
                  <a:gd name="txT" fmla="*/ 0 h 82"/>
                  <a:gd name="txR" fmla="*/ 273 w 273"/>
                  <a:gd name="txB" fmla="*/ 82 h 82"/>
                </a:gdLst>
                <a:ahLst/>
                <a:cxnLst>
                  <a:cxn ang="0">
                    <a:pos x="95" y="30"/>
                  </a:cxn>
                  <a:cxn ang="0">
                    <a:pos x="0" y="47"/>
                  </a:cxn>
                  <a:cxn ang="0">
                    <a:pos x="7" y="82"/>
                  </a:cxn>
                  <a:cxn ang="0">
                    <a:pos x="102" y="65"/>
                  </a:cxn>
                  <a:cxn ang="0">
                    <a:pos x="95" y="30"/>
                  </a:cxn>
                  <a:cxn ang="0">
                    <a:pos x="267" y="0"/>
                  </a:cxn>
                  <a:cxn ang="0">
                    <a:pos x="172" y="17"/>
                  </a:cxn>
                  <a:cxn ang="0">
                    <a:pos x="178" y="52"/>
                  </a:cxn>
                  <a:cxn ang="0">
                    <a:pos x="273" y="35"/>
                  </a:cxn>
                  <a:cxn ang="0">
                    <a:pos x="267" y="0"/>
                  </a:cxn>
                </a:cxnLst>
                <a:rect l="txL" t="txT" r="txR" b="txB"/>
                <a:pathLst>
                  <a:path w="273" h="82">
                    <a:moveTo>
                      <a:pt x="95" y="30"/>
                    </a:moveTo>
                    <a:lnTo>
                      <a:pt x="0" y="47"/>
                    </a:lnTo>
                    <a:lnTo>
                      <a:pt x="7" y="82"/>
                    </a:lnTo>
                    <a:lnTo>
                      <a:pt x="102" y="65"/>
                    </a:lnTo>
                    <a:lnTo>
                      <a:pt x="95" y="30"/>
                    </a:lnTo>
                    <a:close/>
                    <a:moveTo>
                      <a:pt x="267" y="0"/>
                    </a:moveTo>
                    <a:lnTo>
                      <a:pt x="172" y="17"/>
                    </a:lnTo>
                    <a:lnTo>
                      <a:pt x="178" y="52"/>
                    </a:lnTo>
                    <a:lnTo>
                      <a:pt x="273" y="35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9" name="Freeform 98"/>
              <p:cNvSpPr>
                <a:spLocks noEditPoints="1"/>
              </p:cNvSpPr>
              <p:nvPr/>
            </p:nvSpPr>
            <p:spPr>
              <a:xfrm>
                <a:off x="1997" y="1005"/>
                <a:ext cx="273" cy="82"/>
              </a:xfrm>
              <a:custGeom>
                <a:avLst/>
                <a:gdLst>
                  <a:gd name="txL" fmla="*/ 0 w 273"/>
                  <a:gd name="txT" fmla="*/ 0 h 82"/>
                  <a:gd name="txR" fmla="*/ 273 w 273"/>
                  <a:gd name="txB" fmla="*/ 82 h 82"/>
                </a:gdLst>
                <a:ahLst/>
                <a:cxnLst>
                  <a:cxn ang="0">
                    <a:pos x="95" y="30"/>
                  </a:cxn>
                  <a:cxn ang="0">
                    <a:pos x="0" y="47"/>
                  </a:cxn>
                  <a:cxn ang="0">
                    <a:pos x="7" y="82"/>
                  </a:cxn>
                  <a:cxn ang="0">
                    <a:pos x="102" y="65"/>
                  </a:cxn>
                  <a:cxn ang="0">
                    <a:pos x="95" y="30"/>
                  </a:cxn>
                  <a:cxn ang="0">
                    <a:pos x="267" y="0"/>
                  </a:cxn>
                  <a:cxn ang="0">
                    <a:pos x="172" y="17"/>
                  </a:cxn>
                  <a:cxn ang="0">
                    <a:pos x="178" y="52"/>
                  </a:cxn>
                  <a:cxn ang="0">
                    <a:pos x="273" y="35"/>
                  </a:cxn>
                  <a:cxn ang="0">
                    <a:pos x="267" y="0"/>
                  </a:cxn>
                </a:cxnLst>
                <a:rect l="txL" t="txT" r="txR" b="txB"/>
                <a:pathLst>
                  <a:path w="273" h="82">
                    <a:moveTo>
                      <a:pt x="95" y="30"/>
                    </a:moveTo>
                    <a:lnTo>
                      <a:pt x="0" y="47"/>
                    </a:lnTo>
                    <a:lnTo>
                      <a:pt x="7" y="82"/>
                    </a:lnTo>
                    <a:lnTo>
                      <a:pt x="102" y="65"/>
                    </a:lnTo>
                    <a:lnTo>
                      <a:pt x="95" y="30"/>
                    </a:lnTo>
                    <a:moveTo>
                      <a:pt x="267" y="0"/>
                    </a:moveTo>
                    <a:lnTo>
                      <a:pt x="172" y="17"/>
                    </a:lnTo>
                    <a:lnTo>
                      <a:pt x="178" y="52"/>
                    </a:lnTo>
                    <a:lnTo>
                      <a:pt x="273" y="35"/>
                    </a:lnTo>
                    <a:lnTo>
                      <a:pt x="26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0" name="Freeform 99"/>
              <p:cNvSpPr/>
              <p:nvPr/>
            </p:nvSpPr>
            <p:spPr>
              <a:xfrm>
                <a:off x="2341" y="983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46" y="0"/>
                  </a:cxn>
                  <a:cxn ang="0">
                    <a:pos x="0" y="8"/>
                  </a:cxn>
                  <a:cxn ang="0">
                    <a:pos x="6" y="43"/>
                  </a:cxn>
                  <a:cxn ang="0">
                    <a:pos x="53" y="35"/>
                  </a:cxn>
                  <a:cxn ang="0">
                    <a:pos x="46" y="0"/>
                  </a:cxn>
                </a:cxnLst>
                <a:rect l="txL" t="txT" r="txR" b="txB"/>
                <a:pathLst>
                  <a:path w="53" h="43">
                    <a:moveTo>
                      <a:pt x="46" y="0"/>
                    </a:moveTo>
                    <a:lnTo>
                      <a:pt x="0" y="8"/>
                    </a:lnTo>
                    <a:lnTo>
                      <a:pt x="6" y="43"/>
                    </a:lnTo>
                    <a:lnTo>
                      <a:pt x="53" y="3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1" name="Freeform 100"/>
              <p:cNvSpPr/>
              <p:nvPr/>
            </p:nvSpPr>
            <p:spPr>
              <a:xfrm>
                <a:off x="2341" y="983"/>
                <a:ext cx="53" cy="43"/>
              </a:xfrm>
              <a:custGeom>
                <a:avLst/>
                <a:gdLst>
                  <a:gd name="txL" fmla="*/ 0 w 53"/>
                  <a:gd name="txT" fmla="*/ 0 h 43"/>
                  <a:gd name="txR" fmla="*/ 53 w 53"/>
                  <a:gd name="txB" fmla="*/ 43 h 43"/>
                </a:gdLst>
                <a:ahLst/>
                <a:cxnLst>
                  <a:cxn ang="0">
                    <a:pos x="46" y="0"/>
                  </a:cxn>
                  <a:cxn ang="0">
                    <a:pos x="0" y="8"/>
                  </a:cxn>
                  <a:cxn ang="0">
                    <a:pos x="6" y="43"/>
                  </a:cxn>
                  <a:cxn ang="0">
                    <a:pos x="53" y="35"/>
                  </a:cxn>
                  <a:cxn ang="0">
                    <a:pos x="46" y="0"/>
                  </a:cxn>
                </a:cxnLst>
                <a:rect l="txL" t="txT" r="txR" b="txB"/>
                <a:pathLst>
                  <a:path w="53" h="43">
                    <a:moveTo>
                      <a:pt x="46" y="0"/>
                    </a:moveTo>
                    <a:lnTo>
                      <a:pt x="0" y="8"/>
                    </a:lnTo>
                    <a:lnTo>
                      <a:pt x="6" y="43"/>
                    </a:lnTo>
                    <a:lnTo>
                      <a:pt x="53" y="35"/>
                    </a:lnTo>
                    <a:lnTo>
                      <a:pt x="4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2" name="Freeform 101"/>
              <p:cNvSpPr/>
              <p:nvPr/>
            </p:nvSpPr>
            <p:spPr>
              <a:xfrm>
                <a:off x="1788" y="827"/>
                <a:ext cx="58" cy="54"/>
              </a:xfrm>
              <a:custGeom>
                <a:avLst/>
                <a:gdLst>
                  <a:gd name="txL" fmla="*/ 0 w 58"/>
                  <a:gd name="txT" fmla="*/ 0 h 54"/>
                  <a:gd name="txR" fmla="*/ 58 w 58"/>
                  <a:gd name="txB" fmla="*/ 54 h 54"/>
                </a:gdLst>
                <a:ahLst/>
                <a:cxnLst>
                  <a:cxn ang="0">
                    <a:pos x="40" y="0"/>
                  </a:cxn>
                  <a:cxn ang="0">
                    <a:pos x="0" y="23"/>
                  </a:cxn>
                  <a:cxn ang="0">
                    <a:pos x="18" y="54"/>
                  </a:cxn>
                  <a:cxn ang="0">
                    <a:pos x="58" y="30"/>
                  </a:cxn>
                  <a:cxn ang="0">
                    <a:pos x="40" y="0"/>
                  </a:cxn>
                </a:cxnLst>
                <a:rect l="txL" t="txT" r="txR" b="txB"/>
                <a:pathLst>
                  <a:path w="58" h="54">
                    <a:moveTo>
                      <a:pt x="40" y="0"/>
                    </a:moveTo>
                    <a:lnTo>
                      <a:pt x="0" y="23"/>
                    </a:lnTo>
                    <a:lnTo>
                      <a:pt x="18" y="54"/>
                    </a:lnTo>
                    <a:lnTo>
                      <a:pt x="58" y="3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3" name="Freeform 102"/>
              <p:cNvSpPr/>
              <p:nvPr/>
            </p:nvSpPr>
            <p:spPr>
              <a:xfrm>
                <a:off x="1788" y="827"/>
                <a:ext cx="58" cy="54"/>
              </a:xfrm>
              <a:custGeom>
                <a:avLst/>
                <a:gdLst>
                  <a:gd name="txL" fmla="*/ 0 w 58"/>
                  <a:gd name="txT" fmla="*/ 0 h 54"/>
                  <a:gd name="txR" fmla="*/ 58 w 58"/>
                  <a:gd name="txB" fmla="*/ 54 h 54"/>
                </a:gdLst>
                <a:ahLst/>
                <a:cxnLst>
                  <a:cxn ang="0">
                    <a:pos x="40" y="0"/>
                  </a:cxn>
                  <a:cxn ang="0">
                    <a:pos x="0" y="23"/>
                  </a:cxn>
                  <a:cxn ang="0">
                    <a:pos x="18" y="54"/>
                  </a:cxn>
                  <a:cxn ang="0">
                    <a:pos x="58" y="30"/>
                  </a:cxn>
                  <a:cxn ang="0">
                    <a:pos x="40" y="0"/>
                  </a:cxn>
                </a:cxnLst>
                <a:rect l="txL" t="txT" r="txR" b="txB"/>
                <a:pathLst>
                  <a:path w="58" h="54">
                    <a:moveTo>
                      <a:pt x="40" y="0"/>
                    </a:moveTo>
                    <a:lnTo>
                      <a:pt x="0" y="23"/>
                    </a:lnTo>
                    <a:lnTo>
                      <a:pt x="18" y="54"/>
                    </a:lnTo>
                    <a:lnTo>
                      <a:pt x="58" y="30"/>
                    </a:lnTo>
                    <a:lnTo>
                      <a:pt x="4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4" name="Freeform 103"/>
              <p:cNvSpPr>
                <a:spLocks noEditPoints="1"/>
              </p:cNvSpPr>
              <p:nvPr/>
            </p:nvSpPr>
            <p:spPr>
              <a:xfrm>
                <a:off x="1896" y="652"/>
                <a:ext cx="252" cy="167"/>
              </a:xfrm>
              <a:custGeom>
                <a:avLst/>
                <a:gdLst>
                  <a:gd name="txL" fmla="*/ 0 w 252"/>
                  <a:gd name="txT" fmla="*/ 0 h 167"/>
                  <a:gd name="txR" fmla="*/ 252 w 252"/>
                  <a:gd name="txB" fmla="*/ 167 h 167"/>
                </a:gdLst>
                <a:ahLst/>
                <a:cxnLst>
                  <a:cxn ang="0">
                    <a:pos x="83" y="87"/>
                  </a:cxn>
                  <a:cxn ang="0">
                    <a:pos x="0" y="135"/>
                  </a:cxn>
                  <a:cxn ang="0">
                    <a:pos x="18" y="167"/>
                  </a:cxn>
                  <a:cxn ang="0">
                    <a:pos x="101" y="118"/>
                  </a:cxn>
                  <a:cxn ang="0">
                    <a:pos x="83" y="87"/>
                  </a:cxn>
                  <a:cxn ang="0">
                    <a:pos x="234" y="0"/>
                  </a:cxn>
                  <a:cxn ang="0">
                    <a:pos x="151" y="48"/>
                  </a:cxn>
                  <a:cxn ang="0">
                    <a:pos x="169" y="79"/>
                  </a:cxn>
                  <a:cxn ang="0">
                    <a:pos x="252" y="32"/>
                  </a:cxn>
                  <a:cxn ang="0">
                    <a:pos x="234" y="0"/>
                  </a:cxn>
                </a:cxnLst>
                <a:rect l="txL" t="txT" r="txR" b="txB"/>
                <a:pathLst>
                  <a:path w="252" h="167">
                    <a:moveTo>
                      <a:pt x="83" y="87"/>
                    </a:moveTo>
                    <a:lnTo>
                      <a:pt x="0" y="135"/>
                    </a:lnTo>
                    <a:lnTo>
                      <a:pt x="18" y="167"/>
                    </a:lnTo>
                    <a:lnTo>
                      <a:pt x="101" y="118"/>
                    </a:lnTo>
                    <a:lnTo>
                      <a:pt x="83" y="87"/>
                    </a:lnTo>
                    <a:close/>
                    <a:moveTo>
                      <a:pt x="234" y="0"/>
                    </a:moveTo>
                    <a:lnTo>
                      <a:pt x="151" y="48"/>
                    </a:lnTo>
                    <a:lnTo>
                      <a:pt x="169" y="79"/>
                    </a:lnTo>
                    <a:lnTo>
                      <a:pt x="252" y="3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5" name="Freeform 104"/>
              <p:cNvSpPr>
                <a:spLocks noEditPoints="1"/>
              </p:cNvSpPr>
              <p:nvPr/>
            </p:nvSpPr>
            <p:spPr>
              <a:xfrm>
                <a:off x="1896" y="652"/>
                <a:ext cx="252" cy="167"/>
              </a:xfrm>
              <a:custGeom>
                <a:avLst/>
                <a:gdLst>
                  <a:gd name="txL" fmla="*/ 0 w 252"/>
                  <a:gd name="txT" fmla="*/ 0 h 167"/>
                  <a:gd name="txR" fmla="*/ 252 w 252"/>
                  <a:gd name="txB" fmla="*/ 167 h 167"/>
                </a:gdLst>
                <a:ahLst/>
                <a:cxnLst>
                  <a:cxn ang="0">
                    <a:pos x="83" y="87"/>
                  </a:cxn>
                  <a:cxn ang="0">
                    <a:pos x="0" y="135"/>
                  </a:cxn>
                  <a:cxn ang="0">
                    <a:pos x="18" y="167"/>
                  </a:cxn>
                  <a:cxn ang="0">
                    <a:pos x="101" y="118"/>
                  </a:cxn>
                  <a:cxn ang="0">
                    <a:pos x="83" y="87"/>
                  </a:cxn>
                  <a:cxn ang="0">
                    <a:pos x="234" y="0"/>
                  </a:cxn>
                  <a:cxn ang="0">
                    <a:pos x="151" y="48"/>
                  </a:cxn>
                  <a:cxn ang="0">
                    <a:pos x="169" y="79"/>
                  </a:cxn>
                  <a:cxn ang="0">
                    <a:pos x="252" y="32"/>
                  </a:cxn>
                  <a:cxn ang="0">
                    <a:pos x="234" y="0"/>
                  </a:cxn>
                </a:cxnLst>
                <a:rect l="txL" t="txT" r="txR" b="txB"/>
                <a:pathLst>
                  <a:path w="252" h="167">
                    <a:moveTo>
                      <a:pt x="83" y="87"/>
                    </a:moveTo>
                    <a:lnTo>
                      <a:pt x="0" y="135"/>
                    </a:lnTo>
                    <a:lnTo>
                      <a:pt x="18" y="167"/>
                    </a:lnTo>
                    <a:lnTo>
                      <a:pt x="101" y="118"/>
                    </a:lnTo>
                    <a:lnTo>
                      <a:pt x="83" y="87"/>
                    </a:lnTo>
                    <a:moveTo>
                      <a:pt x="234" y="0"/>
                    </a:moveTo>
                    <a:lnTo>
                      <a:pt x="151" y="48"/>
                    </a:lnTo>
                    <a:lnTo>
                      <a:pt x="169" y="79"/>
                    </a:lnTo>
                    <a:lnTo>
                      <a:pt x="252" y="32"/>
                    </a:lnTo>
                    <a:lnTo>
                      <a:pt x="23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6" name="Freeform 105"/>
              <p:cNvSpPr/>
              <p:nvPr/>
            </p:nvSpPr>
            <p:spPr>
              <a:xfrm>
                <a:off x="2198" y="589"/>
                <a:ext cx="59" cy="55"/>
              </a:xfrm>
              <a:custGeom>
                <a:avLst/>
                <a:gdLst>
                  <a:gd name="txL" fmla="*/ 0 w 59"/>
                  <a:gd name="txT" fmla="*/ 0 h 55"/>
                  <a:gd name="txR" fmla="*/ 59 w 59"/>
                  <a:gd name="txB" fmla="*/ 55 h 55"/>
                </a:gdLst>
                <a:ahLst/>
                <a:cxnLst>
                  <a:cxn ang="0">
                    <a:pos x="41" y="0"/>
                  </a:cxn>
                  <a:cxn ang="0">
                    <a:pos x="0" y="24"/>
                  </a:cxn>
                  <a:cxn ang="0">
                    <a:pos x="18" y="55"/>
                  </a:cxn>
                  <a:cxn ang="0">
                    <a:pos x="59" y="31"/>
                  </a:cxn>
                  <a:cxn ang="0">
                    <a:pos x="41" y="0"/>
                  </a:cxn>
                </a:cxnLst>
                <a:rect l="txL" t="txT" r="txR" b="txB"/>
                <a:pathLst>
                  <a:path w="59" h="55">
                    <a:moveTo>
                      <a:pt x="41" y="0"/>
                    </a:moveTo>
                    <a:lnTo>
                      <a:pt x="0" y="24"/>
                    </a:lnTo>
                    <a:lnTo>
                      <a:pt x="18" y="55"/>
                    </a:lnTo>
                    <a:lnTo>
                      <a:pt x="59" y="3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7" name="Freeform 106"/>
              <p:cNvSpPr/>
              <p:nvPr/>
            </p:nvSpPr>
            <p:spPr>
              <a:xfrm>
                <a:off x="2198" y="589"/>
                <a:ext cx="59" cy="55"/>
              </a:xfrm>
              <a:custGeom>
                <a:avLst/>
                <a:gdLst>
                  <a:gd name="txL" fmla="*/ 0 w 59"/>
                  <a:gd name="txT" fmla="*/ 0 h 55"/>
                  <a:gd name="txR" fmla="*/ 59 w 59"/>
                  <a:gd name="txB" fmla="*/ 55 h 55"/>
                </a:gdLst>
                <a:ahLst/>
                <a:cxnLst>
                  <a:cxn ang="0">
                    <a:pos x="41" y="0"/>
                  </a:cxn>
                  <a:cxn ang="0">
                    <a:pos x="0" y="24"/>
                  </a:cxn>
                  <a:cxn ang="0">
                    <a:pos x="18" y="55"/>
                  </a:cxn>
                  <a:cxn ang="0">
                    <a:pos x="59" y="31"/>
                  </a:cxn>
                  <a:cxn ang="0">
                    <a:pos x="41" y="0"/>
                  </a:cxn>
                </a:cxnLst>
                <a:rect l="txL" t="txT" r="txR" b="txB"/>
                <a:pathLst>
                  <a:path w="59" h="55">
                    <a:moveTo>
                      <a:pt x="41" y="0"/>
                    </a:moveTo>
                    <a:lnTo>
                      <a:pt x="0" y="24"/>
                    </a:lnTo>
                    <a:lnTo>
                      <a:pt x="18" y="55"/>
                    </a:lnTo>
                    <a:lnTo>
                      <a:pt x="59" y="31"/>
                    </a:lnTo>
                    <a:lnTo>
                      <a:pt x="41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8" name="Freeform 107"/>
              <p:cNvSpPr/>
              <p:nvPr/>
            </p:nvSpPr>
            <p:spPr>
              <a:xfrm>
                <a:off x="1630" y="633"/>
                <a:ext cx="57" cy="60"/>
              </a:xfrm>
              <a:custGeom>
                <a:avLst/>
                <a:gdLst>
                  <a:gd name="txL" fmla="*/ 0 w 57"/>
                  <a:gd name="txT" fmla="*/ 0 h 60"/>
                  <a:gd name="txR" fmla="*/ 57 w 57"/>
                  <a:gd name="txB" fmla="*/ 60 h 60"/>
                </a:gdLst>
                <a:ahLst/>
                <a:cxnLst>
                  <a:cxn ang="0">
                    <a:pos x="30" y="0"/>
                  </a:cxn>
                  <a:cxn ang="0">
                    <a:pos x="0" y="37"/>
                  </a:cxn>
                  <a:cxn ang="0">
                    <a:pos x="27" y="60"/>
                  </a:cxn>
                  <a:cxn ang="0">
                    <a:pos x="57" y="23"/>
                  </a:cxn>
                  <a:cxn ang="0">
                    <a:pos x="30" y="0"/>
                  </a:cxn>
                </a:cxnLst>
                <a:rect l="txL" t="txT" r="txR" b="txB"/>
                <a:pathLst>
                  <a:path w="57" h="60">
                    <a:moveTo>
                      <a:pt x="30" y="0"/>
                    </a:moveTo>
                    <a:lnTo>
                      <a:pt x="0" y="37"/>
                    </a:lnTo>
                    <a:lnTo>
                      <a:pt x="27" y="60"/>
                    </a:lnTo>
                    <a:lnTo>
                      <a:pt x="57" y="2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9" name="Freeform 108"/>
              <p:cNvSpPr/>
              <p:nvPr/>
            </p:nvSpPr>
            <p:spPr>
              <a:xfrm>
                <a:off x="1630" y="633"/>
                <a:ext cx="57" cy="60"/>
              </a:xfrm>
              <a:custGeom>
                <a:avLst/>
                <a:gdLst>
                  <a:gd name="txL" fmla="*/ 0 w 57"/>
                  <a:gd name="txT" fmla="*/ 0 h 60"/>
                  <a:gd name="txR" fmla="*/ 57 w 57"/>
                  <a:gd name="txB" fmla="*/ 60 h 60"/>
                </a:gdLst>
                <a:ahLst/>
                <a:cxnLst>
                  <a:cxn ang="0">
                    <a:pos x="30" y="0"/>
                  </a:cxn>
                  <a:cxn ang="0">
                    <a:pos x="0" y="37"/>
                  </a:cxn>
                  <a:cxn ang="0">
                    <a:pos x="27" y="60"/>
                  </a:cxn>
                  <a:cxn ang="0">
                    <a:pos x="57" y="23"/>
                  </a:cxn>
                  <a:cxn ang="0">
                    <a:pos x="30" y="0"/>
                  </a:cxn>
                </a:cxnLst>
                <a:rect l="txL" t="txT" r="txR" b="txB"/>
                <a:pathLst>
                  <a:path w="57" h="60">
                    <a:moveTo>
                      <a:pt x="30" y="0"/>
                    </a:moveTo>
                    <a:lnTo>
                      <a:pt x="0" y="37"/>
                    </a:lnTo>
                    <a:lnTo>
                      <a:pt x="27" y="60"/>
                    </a:lnTo>
                    <a:lnTo>
                      <a:pt x="57" y="23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0" name="Freeform 109"/>
              <p:cNvSpPr>
                <a:spLocks noEditPoints="1"/>
              </p:cNvSpPr>
              <p:nvPr/>
            </p:nvSpPr>
            <p:spPr>
              <a:xfrm>
                <a:off x="1710" y="366"/>
                <a:ext cx="202" cy="231"/>
              </a:xfrm>
              <a:custGeom>
                <a:avLst/>
                <a:gdLst>
                  <a:gd name="txL" fmla="*/ 0 w 202"/>
                  <a:gd name="txT" fmla="*/ 0 h 231"/>
                  <a:gd name="txR" fmla="*/ 202 w 202"/>
                  <a:gd name="txB" fmla="*/ 231 h 231"/>
                </a:gdLst>
                <a:ahLst/>
                <a:cxnLst>
                  <a:cxn ang="0">
                    <a:pos x="62" y="134"/>
                  </a:cxn>
                  <a:cxn ang="0">
                    <a:pos x="0" y="207"/>
                  </a:cxn>
                  <a:cxn ang="0">
                    <a:pos x="28" y="231"/>
                  </a:cxn>
                  <a:cxn ang="0">
                    <a:pos x="90" y="157"/>
                  </a:cxn>
                  <a:cxn ang="0">
                    <a:pos x="62" y="134"/>
                  </a:cxn>
                  <a:cxn ang="0">
                    <a:pos x="175" y="0"/>
                  </a:cxn>
                  <a:cxn ang="0">
                    <a:pos x="113" y="74"/>
                  </a:cxn>
                  <a:cxn ang="0">
                    <a:pos x="140" y="97"/>
                  </a:cxn>
                  <a:cxn ang="0">
                    <a:pos x="202" y="23"/>
                  </a:cxn>
                  <a:cxn ang="0">
                    <a:pos x="175" y="0"/>
                  </a:cxn>
                </a:cxnLst>
                <a:rect l="txL" t="txT" r="txR" b="txB"/>
                <a:pathLst>
                  <a:path w="202" h="231">
                    <a:moveTo>
                      <a:pt x="62" y="134"/>
                    </a:moveTo>
                    <a:lnTo>
                      <a:pt x="0" y="207"/>
                    </a:lnTo>
                    <a:lnTo>
                      <a:pt x="28" y="231"/>
                    </a:lnTo>
                    <a:lnTo>
                      <a:pt x="90" y="157"/>
                    </a:lnTo>
                    <a:lnTo>
                      <a:pt x="62" y="134"/>
                    </a:lnTo>
                    <a:close/>
                    <a:moveTo>
                      <a:pt x="175" y="0"/>
                    </a:moveTo>
                    <a:lnTo>
                      <a:pt x="113" y="74"/>
                    </a:lnTo>
                    <a:lnTo>
                      <a:pt x="140" y="97"/>
                    </a:lnTo>
                    <a:lnTo>
                      <a:pt x="202" y="23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1" name="Freeform 110"/>
              <p:cNvSpPr>
                <a:spLocks noEditPoints="1"/>
              </p:cNvSpPr>
              <p:nvPr/>
            </p:nvSpPr>
            <p:spPr>
              <a:xfrm>
                <a:off x="1710" y="366"/>
                <a:ext cx="202" cy="231"/>
              </a:xfrm>
              <a:custGeom>
                <a:avLst/>
                <a:gdLst>
                  <a:gd name="txL" fmla="*/ 0 w 202"/>
                  <a:gd name="txT" fmla="*/ 0 h 231"/>
                  <a:gd name="txR" fmla="*/ 202 w 202"/>
                  <a:gd name="txB" fmla="*/ 231 h 231"/>
                </a:gdLst>
                <a:ahLst/>
                <a:cxnLst>
                  <a:cxn ang="0">
                    <a:pos x="62" y="134"/>
                  </a:cxn>
                  <a:cxn ang="0">
                    <a:pos x="0" y="207"/>
                  </a:cxn>
                  <a:cxn ang="0">
                    <a:pos x="28" y="231"/>
                  </a:cxn>
                  <a:cxn ang="0">
                    <a:pos x="90" y="157"/>
                  </a:cxn>
                  <a:cxn ang="0">
                    <a:pos x="62" y="134"/>
                  </a:cxn>
                  <a:cxn ang="0">
                    <a:pos x="175" y="0"/>
                  </a:cxn>
                  <a:cxn ang="0">
                    <a:pos x="113" y="74"/>
                  </a:cxn>
                  <a:cxn ang="0">
                    <a:pos x="140" y="97"/>
                  </a:cxn>
                  <a:cxn ang="0">
                    <a:pos x="202" y="23"/>
                  </a:cxn>
                  <a:cxn ang="0">
                    <a:pos x="175" y="0"/>
                  </a:cxn>
                </a:cxnLst>
                <a:rect l="txL" t="txT" r="txR" b="txB"/>
                <a:pathLst>
                  <a:path w="202" h="231">
                    <a:moveTo>
                      <a:pt x="62" y="134"/>
                    </a:moveTo>
                    <a:lnTo>
                      <a:pt x="0" y="207"/>
                    </a:lnTo>
                    <a:lnTo>
                      <a:pt x="28" y="231"/>
                    </a:lnTo>
                    <a:lnTo>
                      <a:pt x="90" y="157"/>
                    </a:lnTo>
                    <a:lnTo>
                      <a:pt x="62" y="134"/>
                    </a:lnTo>
                    <a:moveTo>
                      <a:pt x="175" y="0"/>
                    </a:moveTo>
                    <a:lnTo>
                      <a:pt x="113" y="74"/>
                    </a:lnTo>
                    <a:lnTo>
                      <a:pt x="140" y="97"/>
                    </a:lnTo>
                    <a:lnTo>
                      <a:pt x="202" y="23"/>
                    </a:lnTo>
                    <a:lnTo>
                      <a:pt x="17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2" name="Freeform 111"/>
              <p:cNvSpPr/>
              <p:nvPr/>
            </p:nvSpPr>
            <p:spPr>
              <a:xfrm>
                <a:off x="1934" y="270"/>
                <a:ext cx="59" cy="60"/>
              </a:xfrm>
              <a:custGeom>
                <a:avLst/>
                <a:gdLst>
                  <a:gd name="txL" fmla="*/ 0 w 59"/>
                  <a:gd name="txT" fmla="*/ 0 h 60"/>
                  <a:gd name="txR" fmla="*/ 59 w 59"/>
                  <a:gd name="txB" fmla="*/ 60 h 60"/>
                </a:gdLst>
                <a:ahLst/>
                <a:cxnLst>
                  <a:cxn ang="0">
                    <a:pos x="31" y="0"/>
                  </a:cxn>
                  <a:cxn ang="0">
                    <a:pos x="0" y="36"/>
                  </a:cxn>
                  <a:cxn ang="0">
                    <a:pos x="28" y="60"/>
                  </a:cxn>
                  <a:cxn ang="0">
                    <a:pos x="59" y="23"/>
                  </a:cxn>
                  <a:cxn ang="0">
                    <a:pos x="31" y="0"/>
                  </a:cxn>
                </a:cxnLst>
                <a:rect l="txL" t="txT" r="txR" b="txB"/>
                <a:pathLst>
                  <a:path w="59" h="60">
                    <a:moveTo>
                      <a:pt x="31" y="0"/>
                    </a:moveTo>
                    <a:lnTo>
                      <a:pt x="0" y="36"/>
                    </a:lnTo>
                    <a:lnTo>
                      <a:pt x="28" y="60"/>
                    </a:lnTo>
                    <a:lnTo>
                      <a:pt x="59" y="2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3" name="Freeform 112"/>
              <p:cNvSpPr/>
              <p:nvPr/>
            </p:nvSpPr>
            <p:spPr>
              <a:xfrm>
                <a:off x="1934" y="270"/>
                <a:ext cx="59" cy="60"/>
              </a:xfrm>
              <a:custGeom>
                <a:avLst/>
                <a:gdLst>
                  <a:gd name="txL" fmla="*/ 0 w 59"/>
                  <a:gd name="txT" fmla="*/ 0 h 60"/>
                  <a:gd name="txR" fmla="*/ 59 w 59"/>
                  <a:gd name="txB" fmla="*/ 60 h 60"/>
                </a:gdLst>
                <a:ahLst/>
                <a:cxnLst>
                  <a:cxn ang="0">
                    <a:pos x="31" y="0"/>
                  </a:cxn>
                  <a:cxn ang="0">
                    <a:pos x="0" y="36"/>
                  </a:cxn>
                  <a:cxn ang="0">
                    <a:pos x="28" y="60"/>
                  </a:cxn>
                  <a:cxn ang="0">
                    <a:pos x="59" y="23"/>
                  </a:cxn>
                  <a:cxn ang="0">
                    <a:pos x="31" y="0"/>
                  </a:cxn>
                </a:cxnLst>
                <a:rect l="txL" t="txT" r="txR" b="txB"/>
                <a:pathLst>
                  <a:path w="59" h="60">
                    <a:moveTo>
                      <a:pt x="31" y="0"/>
                    </a:moveTo>
                    <a:lnTo>
                      <a:pt x="0" y="36"/>
                    </a:lnTo>
                    <a:lnTo>
                      <a:pt x="28" y="60"/>
                    </a:lnTo>
                    <a:lnTo>
                      <a:pt x="59" y="23"/>
                    </a:lnTo>
                    <a:lnTo>
                      <a:pt x="31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4" name="Freeform 113"/>
              <p:cNvSpPr/>
              <p:nvPr/>
            </p:nvSpPr>
            <p:spPr>
              <a:xfrm>
                <a:off x="1420" y="510"/>
                <a:ext cx="50" cy="56"/>
              </a:xfrm>
              <a:custGeom>
                <a:avLst/>
                <a:gdLst>
                  <a:gd name="txL" fmla="*/ 0 w 50"/>
                  <a:gd name="txT" fmla="*/ 0 h 56"/>
                  <a:gd name="txR" fmla="*/ 50 w 50"/>
                  <a:gd name="txB" fmla="*/ 56 h 56"/>
                </a:gdLst>
                <a:ahLst/>
                <a:cxnLst>
                  <a:cxn ang="0">
                    <a:pos x="16" y="0"/>
                  </a:cxn>
                  <a:cxn ang="0">
                    <a:pos x="0" y="44"/>
                  </a:cxn>
                  <a:cxn ang="0">
                    <a:pos x="34" y="56"/>
                  </a:cxn>
                  <a:cxn ang="0">
                    <a:pos x="50" y="12"/>
                  </a:cxn>
                  <a:cxn ang="0">
                    <a:pos x="16" y="0"/>
                  </a:cxn>
                </a:cxnLst>
                <a:rect l="txL" t="txT" r="txR" b="txB"/>
                <a:pathLst>
                  <a:path w="50" h="56">
                    <a:moveTo>
                      <a:pt x="16" y="0"/>
                    </a:moveTo>
                    <a:lnTo>
                      <a:pt x="0" y="44"/>
                    </a:lnTo>
                    <a:lnTo>
                      <a:pt x="34" y="56"/>
                    </a:lnTo>
                    <a:lnTo>
                      <a:pt x="50" y="1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5" name="Freeform 114"/>
              <p:cNvSpPr/>
              <p:nvPr/>
            </p:nvSpPr>
            <p:spPr>
              <a:xfrm>
                <a:off x="1420" y="510"/>
                <a:ext cx="50" cy="56"/>
              </a:xfrm>
              <a:custGeom>
                <a:avLst/>
                <a:gdLst>
                  <a:gd name="txL" fmla="*/ 0 w 50"/>
                  <a:gd name="txT" fmla="*/ 0 h 56"/>
                  <a:gd name="txR" fmla="*/ 50 w 50"/>
                  <a:gd name="txB" fmla="*/ 56 h 56"/>
                </a:gdLst>
                <a:ahLst/>
                <a:cxnLst>
                  <a:cxn ang="0">
                    <a:pos x="16" y="0"/>
                  </a:cxn>
                  <a:cxn ang="0">
                    <a:pos x="0" y="44"/>
                  </a:cxn>
                  <a:cxn ang="0">
                    <a:pos x="34" y="56"/>
                  </a:cxn>
                  <a:cxn ang="0">
                    <a:pos x="50" y="12"/>
                  </a:cxn>
                  <a:cxn ang="0">
                    <a:pos x="16" y="0"/>
                  </a:cxn>
                </a:cxnLst>
                <a:rect l="txL" t="txT" r="txR" b="txB"/>
                <a:pathLst>
                  <a:path w="50" h="56">
                    <a:moveTo>
                      <a:pt x="16" y="0"/>
                    </a:moveTo>
                    <a:lnTo>
                      <a:pt x="0" y="44"/>
                    </a:lnTo>
                    <a:lnTo>
                      <a:pt x="34" y="56"/>
                    </a:lnTo>
                    <a:lnTo>
                      <a:pt x="50" y="12"/>
                    </a:lnTo>
                    <a:lnTo>
                      <a:pt x="1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6" name="Freeform 115"/>
              <p:cNvSpPr>
                <a:spLocks noEditPoints="1"/>
              </p:cNvSpPr>
              <p:nvPr/>
            </p:nvSpPr>
            <p:spPr>
              <a:xfrm>
                <a:off x="1463" y="182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33" y="163"/>
                  </a:cxn>
                  <a:cxn ang="0">
                    <a:pos x="0" y="255"/>
                  </a:cxn>
                  <a:cxn ang="0">
                    <a:pos x="34" y="267"/>
                  </a:cxn>
                  <a:cxn ang="0">
                    <a:pos x="67" y="176"/>
                  </a:cxn>
                  <a:cxn ang="0">
                    <a:pos x="33" y="163"/>
                  </a:cxn>
                  <a:cxn ang="0">
                    <a:pos x="93" y="0"/>
                  </a:cxn>
                  <a:cxn ang="0">
                    <a:pos x="60" y="90"/>
                  </a:cxn>
                  <a:cxn ang="0">
                    <a:pos x="94" y="102"/>
                  </a:cxn>
                  <a:cxn ang="0">
                    <a:pos x="126" y="12"/>
                  </a:cxn>
                  <a:cxn ang="0">
                    <a:pos x="93" y="0"/>
                  </a:cxn>
                </a:cxnLst>
                <a:rect l="txL" t="txT" r="txR" b="txB"/>
                <a:pathLst>
                  <a:path w="126" h="267">
                    <a:moveTo>
                      <a:pt x="33" y="163"/>
                    </a:moveTo>
                    <a:lnTo>
                      <a:pt x="0" y="255"/>
                    </a:lnTo>
                    <a:lnTo>
                      <a:pt x="34" y="267"/>
                    </a:lnTo>
                    <a:lnTo>
                      <a:pt x="67" y="176"/>
                    </a:lnTo>
                    <a:lnTo>
                      <a:pt x="33" y="163"/>
                    </a:lnTo>
                    <a:close/>
                    <a:moveTo>
                      <a:pt x="93" y="0"/>
                    </a:moveTo>
                    <a:lnTo>
                      <a:pt x="60" y="90"/>
                    </a:lnTo>
                    <a:lnTo>
                      <a:pt x="94" y="102"/>
                    </a:lnTo>
                    <a:lnTo>
                      <a:pt x="126" y="1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7" name="Freeform 116"/>
              <p:cNvSpPr>
                <a:spLocks noEditPoints="1"/>
              </p:cNvSpPr>
              <p:nvPr/>
            </p:nvSpPr>
            <p:spPr>
              <a:xfrm>
                <a:off x="1463" y="182"/>
                <a:ext cx="126" cy="267"/>
              </a:xfrm>
              <a:custGeom>
                <a:avLst/>
                <a:gdLst>
                  <a:gd name="txL" fmla="*/ 0 w 126"/>
                  <a:gd name="txT" fmla="*/ 0 h 267"/>
                  <a:gd name="txR" fmla="*/ 126 w 126"/>
                  <a:gd name="txB" fmla="*/ 267 h 267"/>
                </a:gdLst>
                <a:ahLst/>
                <a:cxnLst>
                  <a:cxn ang="0">
                    <a:pos x="33" y="163"/>
                  </a:cxn>
                  <a:cxn ang="0">
                    <a:pos x="0" y="255"/>
                  </a:cxn>
                  <a:cxn ang="0">
                    <a:pos x="34" y="267"/>
                  </a:cxn>
                  <a:cxn ang="0">
                    <a:pos x="67" y="176"/>
                  </a:cxn>
                  <a:cxn ang="0">
                    <a:pos x="33" y="163"/>
                  </a:cxn>
                  <a:cxn ang="0">
                    <a:pos x="93" y="0"/>
                  </a:cxn>
                  <a:cxn ang="0">
                    <a:pos x="60" y="90"/>
                  </a:cxn>
                  <a:cxn ang="0">
                    <a:pos x="94" y="102"/>
                  </a:cxn>
                  <a:cxn ang="0">
                    <a:pos x="126" y="12"/>
                  </a:cxn>
                  <a:cxn ang="0">
                    <a:pos x="93" y="0"/>
                  </a:cxn>
                </a:cxnLst>
                <a:rect l="txL" t="txT" r="txR" b="txB"/>
                <a:pathLst>
                  <a:path w="126" h="267">
                    <a:moveTo>
                      <a:pt x="33" y="163"/>
                    </a:moveTo>
                    <a:lnTo>
                      <a:pt x="0" y="255"/>
                    </a:lnTo>
                    <a:lnTo>
                      <a:pt x="34" y="267"/>
                    </a:lnTo>
                    <a:lnTo>
                      <a:pt x="67" y="176"/>
                    </a:lnTo>
                    <a:lnTo>
                      <a:pt x="33" y="163"/>
                    </a:lnTo>
                    <a:moveTo>
                      <a:pt x="93" y="0"/>
                    </a:moveTo>
                    <a:lnTo>
                      <a:pt x="60" y="90"/>
                    </a:lnTo>
                    <a:lnTo>
                      <a:pt x="94" y="102"/>
                    </a:lnTo>
                    <a:lnTo>
                      <a:pt x="126" y="12"/>
                    </a:lnTo>
                    <a:lnTo>
                      <a:pt x="93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8" name="Freeform 117"/>
              <p:cNvSpPr/>
              <p:nvPr/>
            </p:nvSpPr>
            <p:spPr>
              <a:xfrm>
                <a:off x="1581" y="64"/>
                <a:ext cx="51" cy="57"/>
              </a:xfrm>
              <a:custGeom>
                <a:avLst/>
                <a:gdLst>
                  <a:gd name="txL" fmla="*/ 0 w 51"/>
                  <a:gd name="txT" fmla="*/ 0 h 57"/>
                  <a:gd name="txR" fmla="*/ 51 w 51"/>
                  <a:gd name="txB" fmla="*/ 57 h 57"/>
                </a:gdLst>
                <a:ahLst/>
                <a:cxnLst>
                  <a:cxn ang="0">
                    <a:pos x="17" y="0"/>
                  </a:cxn>
                  <a:cxn ang="0">
                    <a:pos x="0" y="45"/>
                  </a:cxn>
                  <a:cxn ang="0">
                    <a:pos x="35" y="57"/>
                  </a:cxn>
                  <a:cxn ang="0">
                    <a:pos x="51" y="12"/>
                  </a:cxn>
                  <a:cxn ang="0">
                    <a:pos x="17" y="0"/>
                  </a:cxn>
                </a:cxnLst>
                <a:rect l="txL" t="txT" r="txR" b="txB"/>
                <a:pathLst>
                  <a:path w="51" h="57">
                    <a:moveTo>
                      <a:pt x="17" y="0"/>
                    </a:moveTo>
                    <a:lnTo>
                      <a:pt x="0" y="45"/>
                    </a:lnTo>
                    <a:lnTo>
                      <a:pt x="35" y="57"/>
                    </a:lnTo>
                    <a:lnTo>
                      <a:pt x="51" y="1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9" name="Freeform 118"/>
              <p:cNvSpPr/>
              <p:nvPr/>
            </p:nvSpPr>
            <p:spPr>
              <a:xfrm>
                <a:off x="1581" y="64"/>
                <a:ext cx="51" cy="57"/>
              </a:xfrm>
              <a:custGeom>
                <a:avLst/>
                <a:gdLst>
                  <a:gd name="txL" fmla="*/ 0 w 51"/>
                  <a:gd name="txT" fmla="*/ 0 h 57"/>
                  <a:gd name="txR" fmla="*/ 51 w 51"/>
                  <a:gd name="txB" fmla="*/ 57 h 57"/>
                </a:gdLst>
                <a:ahLst/>
                <a:cxnLst>
                  <a:cxn ang="0">
                    <a:pos x="17" y="0"/>
                  </a:cxn>
                  <a:cxn ang="0">
                    <a:pos x="0" y="45"/>
                  </a:cxn>
                  <a:cxn ang="0">
                    <a:pos x="35" y="57"/>
                  </a:cxn>
                  <a:cxn ang="0">
                    <a:pos x="51" y="12"/>
                  </a:cxn>
                  <a:cxn ang="0">
                    <a:pos x="17" y="0"/>
                  </a:cxn>
                </a:cxnLst>
                <a:rect l="txL" t="txT" r="txR" b="txB"/>
                <a:pathLst>
                  <a:path w="51" h="57">
                    <a:moveTo>
                      <a:pt x="17" y="0"/>
                    </a:moveTo>
                    <a:lnTo>
                      <a:pt x="0" y="45"/>
                    </a:lnTo>
                    <a:lnTo>
                      <a:pt x="35" y="57"/>
                    </a:lnTo>
                    <a:lnTo>
                      <a:pt x="51" y="12"/>
                    </a:lnTo>
                    <a:lnTo>
                      <a:pt x="1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0" name="Freeform 119"/>
              <p:cNvSpPr>
                <a:spLocks noEditPoints="1"/>
              </p:cNvSpPr>
              <p:nvPr/>
            </p:nvSpPr>
            <p:spPr>
              <a:xfrm>
                <a:off x="1318" y="319"/>
                <a:ext cx="66" cy="208"/>
              </a:xfrm>
              <a:custGeom>
                <a:avLst/>
                <a:gdLst>
                  <a:gd name="txL" fmla="*/ 0 w 66"/>
                  <a:gd name="txT" fmla="*/ 0 h 208"/>
                  <a:gd name="txR" fmla="*/ 66 w 66"/>
                  <a:gd name="txB" fmla="*/ 208 h 208"/>
                </a:gdLst>
                <a:ahLst/>
                <a:cxnLst>
                  <a:cxn ang="0">
                    <a:pos x="4" y="137"/>
                  </a:cxn>
                  <a:cxn ang="0">
                    <a:pos x="0" y="159"/>
                  </a:cxn>
                  <a:cxn ang="0">
                    <a:pos x="28" y="208"/>
                  </a:cxn>
                  <a:cxn ang="0">
                    <a:pos x="40" y="144"/>
                  </a:cxn>
                  <a:cxn ang="0">
                    <a:pos x="4" y="137"/>
                  </a:cxn>
                  <a:cxn ang="0">
                    <a:pos x="30" y="0"/>
                  </a:cxn>
                  <a:cxn ang="0">
                    <a:pos x="17" y="76"/>
                  </a:cxn>
                  <a:cxn ang="0">
                    <a:pos x="52" y="83"/>
                  </a:cxn>
                  <a:cxn ang="0">
                    <a:pos x="66" y="7"/>
                  </a:cxn>
                  <a:cxn ang="0">
                    <a:pos x="30" y="0"/>
                  </a:cxn>
                </a:cxnLst>
                <a:rect l="txL" t="txT" r="txR" b="txB"/>
                <a:pathLst>
                  <a:path w="66" h="208">
                    <a:moveTo>
                      <a:pt x="4" y="137"/>
                    </a:moveTo>
                    <a:lnTo>
                      <a:pt x="0" y="159"/>
                    </a:lnTo>
                    <a:lnTo>
                      <a:pt x="28" y="208"/>
                    </a:lnTo>
                    <a:lnTo>
                      <a:pt x="40" y="144"/>
                    </a:lnTo>
                    <a:lnTo>
                      <a:pt x="4" y="137"/>
                    </a:lnTo>
                    <a:close/>
                    <a:moveTo>
                      <a:pt x="30" y="0"/>
                    </a:moveTo>
                    <a:lnTo>
                      <a:pt x="17" y="76"/>
                    </a:lnTo>
                    <a:lnTo>
                      <a:pt x="52" y="83"/>
                    </a:lnTo>
                    <a:lnTo>
                      <a:pt x="66" y="7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1" name="Freeform 120"/>
              <p:cNvSpPr>
                <a:spLocks noEditPoints="1"/>
              </p:cNvSpPr>
              <p:nvPr/>
            </p:nvSpPr>
            <p:spPr>
              <a:xfrm>
                <a:off x="1318" y="319"/>
                <a:ext cx="66" cy="208"/>
              </a:xfrm>
              <a:custGeom>
                <a:avLst/>
                <a:gdLst>
                  <a:gd name="txL" fmla="*/ 0 w 66"/>
                  <a:gd name="txT" fmla="*/ 0 h 208"/>
                  <a:gd name="txR" fmla="*/ 66 w 66"/>
                  <a:gd name="txB" fmla="*/ 208 h 208"/>
                </a:gdLst>
                <a:ahLst/>
                <a:cxnLst>
                  <a:cxn ang="0">
                    <a:pos x="4" y="137"/>
                  </a:cxn>
                  <a:cxn ang="0">
                    <a:pos x="0" y="159"/>
                  </a:cxn>
                  <a:cxn ang="0">
                    <a:pos x="28" y="208"/>
                  </a:cxn>
                  <a:cxn ang="0">
                    <a:pos x="40" y="144"/>
                  </a:cxn>
                  <a:cxn ang="0">
                    <a:pos x="4" y="137"/>
                  </a:cxn>
                  <a:cxn ang="0">
                    <a:pos x="30" y="0"/>
                  </a:cxn>
                  <a:cxn ang="0">
                    <a:pos x="17" y="76"/>
                  </a:cxn>
                  <a:cxn ang="0">
                    <a:pos x="52" y="83"/>
                  </a:cxn>
                  <a:cxn ang="0">
                    <a:pos x="66" y="7"/>
                  </a:cxn>
                  <a:cxn ang="0">
                    <a:pos x="30" y="0"/>
                  </a:cxn>
                </a:cxnLst>
                <a:rect l="txL" t="txT" r="txR" b="txB"/>
                <a:pathLst>
                  <a:path w="66" h="208">
                    <a:moveTo>
                      <a:pt x="4" y="137"/>
                    </a:moveTo>
                    <a:lnTo>
                      <a:pt x="0" y="159"/>
                    </a:lnTo>
                    <a:lnTo>
                      <a:pt x="28" y="208"/>
                    </a:lnTo>
                    <a:lnTo>
                      <a:pt x="40" y="144"/>
                    </a:lnTo>
                    <a:lnTo>
                      <a:pt x="4" y="137"/>
                    </a:lnTo>
                    <a:moveTo>
                      <a:pt x="30" y="0"/>
                    </a:moveTo>
                    <a:lnTo>
                      <a:pt x="17" y="76"/>
                    </a:lnTo>
                    <a:lnTo>
                      <a:pt x="52" y="83"/>
                    </a:lnTo>
                    <a:lnTo>
                      <a:pt x="66" y="7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2" name="Freeform 121"/>
              <p:cNvSpPr/>
              <p:nvPr/>
            </p:nvSpPr>
            <p:spPr>
              <a:xfrm>
                <a:off x="1361" y="211"/>
                <a:ext cx="44" cy="54"/>
              </a:xfrm>
              <a:custGeom>
                <a:avLst/>
                <a:gdLst>
                  <a:gd name="txL" fmla="*/ 0 w 44"/>
                  <a:gd name="txT" fmla="*/ 0 h 54"/>
                  <a:gd name="txR" fmla="*/ 44 w 44"/>
                  <a:gd name="txB" fmla="*/ 54 h 54"/>
                </a:gdLst>
                <a:ahLst/>
                <a:cxnLst>
                  <a:cxn ang="0">
                    <a:pos x="9" y="0"/>
                  </a:cxn>
                  <a:cxn ang="0">
                    <a:pos x="0" y="48"/>
                  </a:cxn>
                  <a:cxn ang="0">
                    <a:pos x="35" y="54"/>
                  </a:cxn>
                  <a:cxn ang="0">
                    <a:pos x="44" y="7"/>
                  </a:cxn>
                  <a:cxn ang="0">
                    <a:pos x="9" y="0"/>
                  </a:cxn>
                </a:cxnLst>
                <a:rect l="txL" t="txT" r="txR" b="txB"/>
                <a:pathLst>
                  <a:path w="44" h="54">
                    <a:moveTo>
                      <a:pt x="9" y="0"/>
                    </a:moveTo>
                    <a:lnTo>
                      <a:pt x="0" y="48"/>
                    </a:lnTo>
                    <a:lnTo>
                      <a:pt x="35" y="54"/>
                    </a:lnTo>
                    <a:lnTo>
                      <a:pt x="44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3" name="Freeform 122"/>
              <p:cNvSpPr/>
              <p:nvPr/>
            </p:nvSpPr>
            <p:spPr>
              <a:xfrm>
                <a:off x="1361" y="211"/>
                <a:ext cx="44" cy="54"/>
              </a:xfrm>
              <a:custGeom>
                <a:avLst/>
                <a:gdLst>
                  <a:gd name="txL" fmla="*/ 0 w 44"/>
                  <a:gd name="txT" fmla="*/ 0 h 54"/>
                  <a:gd name="txR" fmla="*/ 44 w 44"/>
                  <a:gd name="txB" fmla="*/ 54 h 54"/>
                </a:gdLst>
                <a:ahLst/>
                <a:cxnLst>
                  <a:cxn ang="0">
                    <a:pos x="9" y="0"/>
                  </a:cxn>
                  <a:cxn ang="0">
                    <a:pos x="0" y="48"/>
                  </a:cxn>
                  <a:cxn ang="0">
                    <a:pos x="35" y="54"/>
                  </a:cxn>
                  <a:cxn ang="0">
                    <a:pos x="44" y="7"/>
                  </a:cxn>
                  <a:cxn ang="0">
                    <a:pos x="9" y="0"/>
                  </a:cxn>
                </a:cxnLst>
                <a:rect l="txL" t="txT" r="txR" b="txB"/>
                <a:pathLst>
                  <a:path w="44" h="54">
                    <a:moveTo>
                      <a:pt x="9" y="0"/>
                    </a:moveTo>
                    <a:lnTo>
                      <a:pt x="0" y="48"/>
                    </a:lnTo>
                    <a:lnTo>
                      <a:pt x="35" y="54"/>
                    </a:lnTo>
                    <a:lnTo>
                      <a:pt x="44" y="7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4" name="Freeform 123"/>
              <p:cNvSpPr/>
              <p:nvPr/>
            </p:nvSpPr>
            <p:spPr>
              <a:xfrm>
                <a:off x="1034" y="314"/>
                <a:ext cx="40" cy="73"/>
              </a:xfrm>
              <a:custGeom>
                <a:avLst/>
                <a:gdLst>
                  <a:gd name="txL" fmla="*/ 0 w 40"/>
                  <a:gd name="txT" fmla="*/ 0 h 73"/>
                  <a:gd name="txR" fmla="*/ 40 w 40"/>
                  <a:gd name="txB" fmla="*/ 73 h 73"/>
                </a:gdLst>
                <a:ahLst/>
                <a:cxnLst>
                  <a:cxn ang="0">
                    <a:pos x="36" y="0"/>
                  </a:cxn>
                  <a:cxn ang="0">
                    <a:pos x="0" y="5"/>
                  </a:cxn>
                  <a:cxn ang="0">
                    <a:pos x="11" y="73"/>
                  </a:cxn>
                  <a:cxn ang="0">
                    <a:pos x="34" y="37"/>
                  </a:cxn>
                  <a:cxn ang="0">
                    <a:pos x="40" y="25"/>
                  </a:cxn>
                  <a:cxn ang="0">
                    <a:pos x="36" y="0"/>
                  </a:cxn>
                </a:cxnLst>
                <a:rect l="txL" t="txT" r="txR" b="txB"/>
                <a:pathLst>
                  <a:path w="40" h="73">
                    <a:moveTo>
                      <a:pt x="36" y="0"/>
                    </a:moveTo>
                    <a:lnTo>
                      <a:pt x="0" y="5"/>
                    </a:lnTo>
                    <a:lnTo>
                      <a:pt x="11" y="73"/>
                    </a:lnTo>
                    <a:lnTo>
                      <a:pt x="34" y="37"/>
                    </a:lnTo>
                    <a:lnTo>
                      <a:pt x="40" y="2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5" name="Freeform 124"/>
              <p:cNvSpPr/>
              <p:nvPr/>
            </p:nvSpPr>
            <p:spPr>
              <a:xfrm>
                <a:off x="1034" y="314"/>
                <a:ext cx="40" cy="73"/>
              </a:xfrm>
              <a:custGeom>
                <a:avLst/>
                <a:gdLst>
                  <a:gd name="txL" fmla="*/ 0 w 40"/>
                  <a:gd name="txT" fmla="*/ 0 h 73"/>
                  <a:gd name="txR" fmla="*/ 40 w 40"/>
                  <a:gd name="txB" fmla="*/ 73 h 73"/>
                </a:gdLst>
                <a:ahLst/>
                <a:cxnLst>
                  <a:cxn ang="0">
                    <a:pos x="36" y="0"/>
                  </a:cxn>
                  <a:cxn ang="0">
                    <a:pos x="0" y="5"/>
                  </a:cxn>
                  <a:cxn ang="0">
                    <a:pos x="11" y="73"/>
                  </a:cxn>
                  <a:cxn ang="0">
                    <a:pos x="34" y="37"/>
                  </a:cxn>
                  <a:cxn ang="0">
                    <a:pos x="40" y="25"/>
                  </a:cxn>
                  <a:cxn ang="0">
                    <a:pos x="36" y="0"/>
                  </a:cxn>
                </a:cxnLst>
                <a:rect l="txL" t="txT" r="txR" b="txB"/>
                <a:pathLst>
                  <a:path w="40" h="73">
                    <a:moveTo>
                      <a:pt x="36" y="0"/>
                    </a:moveTo>
                    <a:lnTo>
                      <a:pt x="0" y="5"/>
                    </a:lnTo>
                    <a:lnTo>
                      <a:pt x="11" y="73"/>
                    </a:lnTo>
                    <a:lnTo>
                      <a:pt x="34" y="37"/>
                    </a:lnTo>
                    <a:lnTo>
                      <a:pt x="40" y="25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6" name="Freeform 125"/>
              <p:cNvSpPr/>
              <p:nvPr/>
            </p:nvSpPr>
            <p:spPr>
              <a:xfrm>
                <a:off x="1068" y="339"/>
                <a:ext cx="6" cy="12"/>
              </a:xfrm>
              <a:custGeom>
                <a:avLst/>
                <a:gdLst>
                  <a:gd name="txL" fmla="*/ 0 w 6"/>
                  <a:gd name="txT" fmla="*/ 0 h 12"/>
                  <a:gd name="txR" fmla="*/ 6 w 6"/>
                  <a:gd name="txB" fmla="*/ 12 h 12"/>
                </a:gdLst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6" y="1"/>
                  </a:cxn>
                  <a:cxn ang="0">
                    <a:pos x="6" y="0"/>
                  </a:cxn>
                </a:cxnLst>
                <a:rect l="txL" t="txT" r="txR" b="txB"/>
                <a:pathLst>
                  <a:path w="6" h="12">
                    <a:moveTo>
                      <a:pt x="6" y="0"/>
                    </a:moveTo>
                    <a:lnTo>
                      <a:pt x="0" y="12"/>
                    </a:lnTo>
                    <a:lnTo>
                      <a:pt x="6" y="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7" name="Freeform 126"/>
              <p:cNvSpPr/>
              <p:nvPr/>
            </p:nvSpPr>
            <p:spPr>
              <a:xfrm>
                <a:off x="1068" y="339"/>
                <a:ext cx="6" cy="12"/>
              </a:xfrm>
              <a:custGeom>
                <a:avLst/>
                <a:gdLst>
                  <a:gd name="txL" fmla="*/ 0 w 6"/>
                  <a:gd name="txT" fmla="*/ 0 h 12"/>
                  <a:gd name="txR" fmla="*/ 6 w 6"/>
                  <a:gd name="txB" fmla="*/ 12 h 12"/>
                </a:gdLst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6" y="1"/>
                  </a:cxn>
                  <a:cxn ang="0">
                    <a:pos x="6" y="0"/>
                  </a:cxn>
                </a:cxnLst>
                <a:rect l="txL" t="txT" r="txR" b="txB"/>
                <a:pathLst>
                  <a:path w="6" h="12">
                    <a:moveTo>
                      <a:pt x="6" y="0"/>
                    </a:moveTo>
                    <a:lnTo>
                      <a:pt x="0" y="12"/>
                    </a:lnTo>
                    <a:lnTo>
                      <a:pt x="6" y="1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8" name="Freeform 127"/>
              <p:cNvSpPr/>
              <p:nvPr/>
            </p:nvSpPr>
            <p:spPr>
              <a:xfrm>
                <a:off x="1017" y="206"/>
                <a:ext cx="43" cy="53"/>
              </a:xfrm>
              <a:custGeom>
                <a:avLst/>
                <a:gdLst>
                  <a:gd name="txL" fmla="*/ 0 w 43"/>
                  <a:gd name="txT" fmla="*/ 0 h 53"/>
                  <a:gd name="txR" fmla="*/ 43 w 43"/>
                  <a:gd name="txB" fmla="*/ 53 h 53"/>
                </a:gdLst>
                <a:ahLst/>
                <a:cxnLst>
                  <a:cxn ang="0">
                    <a:pos x="35" y="0"/>
                  </a:cxn>
                  <a:cxn ang="0">
                    <a:pos x="0" y="5"/>
                  </a:cxn>
                  <a:cxn ang="0">
                    <a:pos x="8" y="53"/>
                  </a:cxn>
                  <a:cxn ang="0">
                    <a:pos x="43" y="47"/>
                  </a:cxn>
                  <a:cxn ang="0">
                    <a:pos x="35" y="0"/>
                  </a:cxn>
                </a:cxnLst>
                <a:rect l="txL" t="txT" r="txR" b="txB"/>
                <a:pathLst>
                  <a:path w="43" h="53">
                    <a:moveTo>
                      <a:pt x="35" y="0"/>
                    </a:moveTo>
                    <a:lnTo>
                      <a:pt x="0" y="5"/>
                    </a:lnTo>
                    <a:lnTo>
                      <a:pt x="8" y="53"/>
                    </a:lnTo>
                    <a:lnTo>
                      <a:pt x="43" y="4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9" name="Freeform 128"/>
              <p:cNvSpPr/>
              <p:nvPr/>
            </p:nvSpPr>
            <p:spPr>
              <a:xfrm>
                <a:off x="1017" y="206"/>
                <a:ext cx="43" cy="53"/>
              </a:xfrm>
              <a:custGeom>
                <a:avLst/>
                <a:gdLst>
                  <a:gd name="txL" fmla="*/ 0 w 43"/>
                  <a:gd name="txT" fmla="*/ 0 h 53"/>
                  <a:gd name="txR" fmla="*/ 43 w 43"/>
                  <a:gd name="txB" fmla="*/ 53 h 53"/>
                </a:gdLst>
                <a:ahLst/>
                <a:cxnLst>
                  <a:cxn ang="0">
                    <a:pos x="35" y="0"/>
                  </a:cxn>
                  <a:cxn ang="0">
                    <a:pos x="0" y="5"/>
                  </a:cxn>
                  <a:cxn ang="0">
                    <a:pos x="8" y="53"/>
                  </a:cxn>
                  <a:cxn ang="0">
                    <a:pos x="43" y="47"/>
                  </a:cxn>
                  <a:cxn ang="0">
                    <a:pos x="35" y="0"/>
                  </a:cxn>
                </a:cxnLst>
                <a:rect l="txL" t="txT" r="txR" b="txB"/>
                <a:pathLst>
                  <a:path w="43" h="53">
                    <a:moveTo>
                      <a:pt x="35" y="0"/>
                    </a:moveTo>
                    <a:lnTo>
                      <a:pt x="0" y="5"/>
                    </a:lnTo>
                    <a:lnTo>
                      <a:pt x="8" y="53"/>
                    </a:lnTo>
                    <a:lnTo>
                      <a:pt x="43" y="47"/>
                    </a:lnTo>
                    <a:lnTo>
                      <a:pt x="3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0" name="Freeform 129"/>
              <p:cNvSpPr/>
              <p:nvPr/>
            </p:nvSpPr>
            <p:spPr>
              <a:xfrm>
                <a:off x="875" y="669"/>
                <a:ext cx="2" cy="2"/>
              </a:xfrm>
              <a:custGeom>
                <a:avLst/>
                <a:gdLst>
                  <a:gd name="txL" fmla="*/ 0 w 2"/>
                  <a:gd name="txT" fmla="*/ 0 h 2"/>
                  <a:gd name="txR" fmla="*/ 2 w 2"/>
                  <a:gd name="txB" fmla="*/ 2 h 2"/>
                </a:gdLst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2" y="0"/>
                  </a:cxn>
                </a:cxnLst>
                <a:rect l="txL" t="txT" r="txR" b="txB"/>
                <a:pathLst>
                  <a:path w="2" h="2">
                    <a:moveTo>
                      <a:pt x="2" y="0"/>
                    </a:moveTo>
                    <a:lnTo>
                      <a:pt x="0" y="1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1" name="Freeform 130"/>
              <p:cNvSpPr/>
              <p:nvPr/>
            </p:nvSpPr>
            <p:spPr>
              <a:xfrm>
                <a:off x="875" y="669"/>
                <a:ext cx="2" cy="2"/>
              </a:xfrm>
              <a:custGeom>
                <a:avLst/>
                <a:gdLst>
                  <a:gd name="txL" fmla="*/ 0 w 2"/>
                  <a:gd name="txT" fmla="*/ 0 h 2"/>
                  <a:gd name="txR" fmla="*/ 2 w 2"/>
                  <a:gd name="txB" fmla="*/ 2 h 2"/>
                </a:gdLst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2" y="0"/>
                  </a:cxn>
                </a:cxnLst>
                <a:rect l="txL" t="txT" r="txR" b="txB"/>
                <a:pathLst>
                  <a:path w="2" h="2">
                    <a:moveTo>
                      <a:pt x="2" y="0"/>
                    </a:moveTo>
                    <a:lnTo>
                      <a:pt x="0" y="1"/>
                    </a:lnTo>
                    <a:lnTo>
                      <a:pt x="1" y="2"/>
                    </a:lnTo>
                    <a:lnTo>
                      <a:pt x="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2" name="Freeform 131"/>
              <p:cNvSpPr>
                <a:spLocks noEditPoints="1"/>
              </p:cNvSpPr>
              <p:nvPr/>
            </p:nvSpPr>
            <p:spPr>
              <a:xfrm>
                <a:off x="738" y="410"/>
                <a:ext cx="138" cy="206"/>
              </a:xfrm>
              <a:custGeom>
                <a:avLst/>
                <a:gdLst>
                  <a:gd name="txL" fmla="*/ 0 w 138"/>
                  <a:gd name="txT" fmla="*/ 0 h 206"/>
                  <a:gd name="txR" fmla="*/ 138 w 138"/>
                  <a:gd name="txB" fmla="*/ 206 h 206"/>
                </a:gdLst>
                <a:ahLst/>
                <a:cxnLst>
                  <a:cxn ang="0">
                    <a:pos x="101" y="121"/>
                  </a:cxn>
                  <a:cxn ang="0">
                    <a:pos x="69" y="138"/>
                  </a:cxn>
                  <a:cxn ang="0">
                    <a:pos x="106" y="206"/>
                  </a:cxn>
                  <a:cxn ang="0">
                    <a:pos x="138" y="188"/>
                  </a:cxn>
                  <a:cxn ang="0">
                    <a:pos x="101" y="121"/>
                  </a:cxn>
                  <a:cxn ang="0">
                    <a:pos x="32" y="0"/>
                  </a:cxn>
                  <a:cxn ang="0">
                    <a:pos x="0" y="18"/>
                  </a:cxn>
                  <a:cxn ang="0">
                    <a:pos x="39" y="84"/>
                  </a:cxn>
                  <a:cxn ang="0">
                    <a:pos x="70" y="66"/>
                  </a:cxn>
                  <a:cxn ang="0">
                    <a:pos x="32" y="0"/>
                  </a:cxn>
                </a:cxnLst>
                <a:rect l="txL" t="txT" r="txR" b="txB"/>
                <a:pathLst>
                  <a:path w="138" h="206">
                    <a:moveTo>
                      <a:pt x="101" y="121"/>
                    </a:moveTo>
                    <a:lnTo>
                      <a:pt x="69" y="138"/>
                    </a:lnTo>
                    <a:lnTo>
                      <a:pt x="106" y="206"/>
                    </a:lnTo>
                    <a:lnTo>
                      <a:pt x="138" y="188"/>
                    </a:lnTo>
                    <a:lnTo>
                      <a:pt x="101" y="121"/>
                    </a:lnTo>
                    <a:close/>
                    <a:moveTo>
                      <a:pt x="32" y="0"/>
                    </a:moveTo>
                    <a:lnTo>
                      <a:pt x="0" y="18"/>
                    </a:lnTo>
                    <a:lnTo>
                      <a:pt x="39" y="84"/>
                    </a:lnTo>
                    <a:lnTo>
                      <a:pt x="70" y="6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3" name="Freeform 132"/>
              <p:cNvSpPr>
                <a:spLocks noEditPoints="1"/>
              </p:cNvSpPr>
              <p:nvPr/>
            </p:nvSpPr>
            <p:spPr>
              <a:xfrm>
                <a:off x="738" y="410"/>
                <a:ext cx="138" cy="206"/>
              </a:xfrm>
              <a:custGeom>
                <a:avLst/>
                <a:gdLst>
                  <a:gd name="txL" fmla="*/ 0 w 138"/>
                  <a:gd name="txT" fmla="*/ 0 h 206"/>
                  <a:gd name="txR" fmla="*/ 138 w 138"/>
                  <a:gd name="txB" fmla="*/ 206 h 206"/>
                </a:gdLst>
                <a:ahLst/>
                <a:cxnLst>
                  <a:cxn ang="0">
                    <a:pos x="101" y="121"/>
                  </a:cxn>
                  <a:cxn ang="0">
                    <a:pos x="69" y="138"/>
                  </a:cxn>
                  <a:cxn ang="0">
                    <a:pos x="106" y="206"/>
                  </a:cxn>
                  <a:cxn ang="0">
                    <a:pos x="138" y="188"/>
                  </a:cxn>
                  <a:cxn ang="0">
                    <a:pos x="101" y="121"/>
                  </a:cxn>
                  <a:cxn ang="0">
                    <a:pos x="32" y="0"/>
                  </a:cxn>
                  <a:cxn ang="0">
                    <a:pos x="0" y="18"/>
                  </a:cxn>
                  <a:cxn ang="0">
                    <a:pos x="39" y="84"/>
                  </a:cxn>
                  <a:cxn ang="0">
                    <a:pos x="70" y="66"/>
                  </a:cxn>
                  <a:cxn ang="0">
                    <a:pos x="32" y="0"/>
                  </a:cxn>
                </a:cxnLst>
                <a:rect l="txL" t="txT" r="txR" b="txB"/>
                <a:pathLst>
                  <a:path w="138" h="206">
                    <a:moveTo>
                      <a:pt x="101" y="121"/>
                    </a:moveTo>
                    <a:lnTo>
                      <a:pt x="69" y="138"/>
                    </a:lnTo>
                    <a:lnTo>
                      <a:pt x="106" y="206"/>
                    </a:lnTo>
                    <a:lnTo>
                      <a:pt x="138" y="188"/>
                    </a:lnTo>
                    <a:lnTo>
                      <a:pt x="101" y="121"/>
                    </a:lnTo>
                    <a:moveTo>
                      <a:pt x="32" y="0"/>
                    </a:moveTo>
                    <a:lnTo>
                      <a:pt x="0" y="18"/>
                    </a:lnTo>
                    <a:lnTo>
                      <a:pt x="39" y="84"/>
                    </a:lnTo>
                    <a:lnTo>
                      <a:pt x="70" y="66"/>
                    </a:lnTo>
                    <a:lnTo>
                      <a:pt x="3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4" name="Freeform 133"/>
              <p:cNvSpPr/>
              <p:nvPr/>
            </p:nvSpPr>
            <p:spPr>
              <a:xfrm>
                <a:off x="685" y="314"/>
                <a:ext cx="55" cy="58"/>
              </a:xfrm>
              <a:custGeom>
                <a:avLst/>
                <a:gdLst>
                  <a:gd name="txL" fmla="*/ 0 w 55"/>
                  <a:gd name="txT" fmla="*/ 0 h 58"/>
                  <a:gd name="txR" fmla="*/ 55 w 55"/>
                  <a:gd name="txB" fmla="*/ 58 h 58"/>
                </a:gdLst>
                <a:ahLst/>
                <a:cxnLst>
                  <a:cxn ang="0">
                    <a:pos x="32" y="0"/>
                  </a:cxn>
                  <a:cxn ang="0">
                    <a:pos x="0" y="18"/>
                  </a:cxn>
                  <a:cxn ang="0">
                    <a:pos x="23" y="58"/>
                  </a:cxn>
                  <a:cxn ang="0">
                    <a:pos x="55" y="41"/>
                  </a:cxn>
                  <a:cxn ang="0">
                    <a:pos x="32" y="0"/>
                  </a:cxn>
                </a:cxnLst>
                <a:rect l="txL" t="txT" r="txR" b="txB"/>
                <a:pathLst>
                  <a:path w="55" h="58">
                    <a:moveTo>
                      <a:pt x="32" y="0"/>
                    </a:moveTo>
                    <a:lnTo>
                      <a:pt x="0" y="18"/>
                    </a:lnTo>
                    <a:lnTo>
                      <a:pt x="23" y="58"/>
                    </a:lnTo>
                    <a:lnTo>
                      <a:pt x="55" y="4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5" name="Freeform 134"/>
              <p:cNvSpPr/>
              <p:nvPr/>
            </p:nvSpPr>
            <p:spPr>
              <a:xfrm>
                <a:off x="685" y="314"/>
                <a:ext cx="55" cy="58"/>
              </a:xfrm>
              <a:custGeom>
                <a:avLst/>
                <a:gdLst>
                  <a:gd name="txL" fmla="*/ 0 w 55"/>
                  <a:gd name="txT" fmla="*/ 0 h 58"/>
                  <a:gd name="txR" fmla="*/ 55 w 55"/>
                  <a:gd name="txB" fmla="*/ 58 h 58"/>
                </a:gdLst>
                <a:ahLst/>
                <a:cxnLst>
                  <a:cxn ang="0">
                    <a:pos x="32" y="0"/>
                  </a:cxn>
                  <a:cxn ang="0">
                    <a:pos x="0" y="18"/>
                  </a:cxn>
                  <a:cxn ang="0">
                    <a:pos x="23" y="58"/>
                  </a:cxn>
                  <a:cxn ang="0">
                    <a:pos x="55" y="41"/>
                  </a:cxn>
                  <a:cxn ang="0">
                    <a:pos x="32" y="0"/>
                  </a:cxn>
                </a:cxnLst>
                <a:rect l="txL" t="txT" r="txR" b="txB"/>
                <a:pathLst>
                  <a:path w="55" h="58">
                    <a:moveTo>
                      <a:pt x="32" y="0"/>
                    </a:moveTo>
                    <a:lnTo>
                      <a:pt x="0" y="18"/>
                    </a:lnTo>
                    <a:lnTo>
                      <a:pt x="23" y="58"/>
                    </a:lnTo>
                    <a:lnTo>
                      <a:pt x="55" y="41"/>
                    </a:lnTo>
                    <a:lnTo>
                      <a:pt x="3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6" name="Freeform 135"/>
              <p:cNvSpPr/>
              <p:nvPr/>
            </p:nvSpPr>
            <p:spPr>
              <a:xfrm>
                <a:off x="709" y="784"/>
                <a:ext cx="60" cy="57"/>
              </a:xfrm>
              <a:custGeom>
                <a:avLst/>
                <a:gdLst>
                  <a:gd name="txL" fmla="*/ 0 w 60"/>
                  <a:gd name="txT" fmla="*/ 0 h 57"/>
                  <a:gd name="txR" fmla="*/ 60 w 60"/>
                  <a:gd name="txB" fmla="*/ 57 h 57"/>
                </a:gdLst>
                <a:ahLst/>
                <a:cxnLst>
                  <a:cxn ang="0">
                    <a:pos x="24" y="0"/>
                  </a:cxn>
                  <a:cxn ang="0">
                    <a:pos x="0" y="27"/>
                  </a:cxn>
                  <a:cxn ang="0">
                    <a:pos x="36" y="57"/>
                  </a:cxn>
                  <a:cxn ang="0">
                    <a:pos x="60" y="30"/>
                  </a:cxn>
                  <a:cxn ang="0">
                    <a:pos x="24" y="0"/>
                  </a:cxn>
                </a:cxnLst>
                <a:rect l="txL" t="txT" r="txR" b="txB"/>
                <a:pathLst>
                  <a:path w="60" h="57">
                    <a:moveTo>
                      <a:pt x="24" y="0"/>
                    </a:moveTo>
                    <a:lnTo>
                      <a:pt x="0" y="27"/>
                    </a:lnTo>
                    <a:lnTo>
                      <a:pt x="36" y="57"/>
                    </a:lnTo>
                    <a:lnTo>
                      <a:pt x="60" y="3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7" name="Freeform 136"/>
              <p:cNvSpPr/>
              <p:nvPr/>
            </p:nvSpPr>
            <p:spPr>
              <a:xfrm>
                <a:off x="709" y="784"/>
                <a:ext cx="60" cy="57"/>
              </a:xfrm>
              <a:custGeom>
                <a:avLst/>
                <a:gdLst>
                  <a:gd name="txL" fmla="*/ 0 w 60"/>
                  <a:gd name="txT" fmla="*/ 0 h 57"/>
                  <a:gd name="txR" fmla="*/ 60 w 60"/>
                  <a:gd name="txB" fmla="*/ 57 h 57"/>
                </a:gdLst>
                <a:ahLst/>
                <a:cxnLst>
                  <a:cxn ang="0">
                    <a:pos x="24" y="0"/>
                  </a:cxn>
                  <a:cxn ang="0">
                    <a:pos x="0" y="27"/>
                  </a:cxn>
                  <a:cxn ang="0">
                    <a:pos x="36" y="57"/>
                  </a:cxn>
                  <a:cxn ang="0">
                    <a:pos x="60" y="30"/>
                  </a:cxn>
                  <a:cxn ang="0">
                    <a:pos x="24" y="0"/>
                  </a:cxn>
                </a:cxnLst>
                <a:rect l="txL" t="txT" r="txR" b="txB"/>
                <a:pathLst>
                  <a:path w="60" h="57">
                    <a:moveTo>
                      <a:pt x="24" y="0"/>
                    </a:moveTo>
                    <a:lnTo>
                      <a:pt x="0" y="27"/>
                    </a:lnTo>
                    <a:lnTo>
                      <a:pt x="36" y="57"/>
                    </a:lnTo>
                    <a:lnTo>
                      <a:pt x="60" y="30"/>
                    </a:lnTo>
                    <a:lnTo>
                      <a:pt x="2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8" name="Freeform 137"/>
              <p:cNvSpPr>
                <a:spLocks noEditPoints="1"/>
              </p:cNvSpPr>
              <p:nvPr/>
            </p:nvSpPr>
            <p:spPr>
              <a:xfrm>
                <a:off x="498" y="601"/>
                <a:ext cx="187" cy="169"/>
              </a:xfrm>
              <a:custGeom>
                <a:avLst/>
                <a:gdLst>
                  <a:gd name="txL" fmla="*/ 0 w 187"/>
                  <a:gd name="txT" fmla="*/ 0 h 169"/>
                  <a:gd name="txR" fmla="*/ 187 w 187"/>
                  <a:gd name="txB" fmla="*/ 169 h 169"/>
                </a:gdLst>
                <a:ahLst/>
                <a:cxnLst>
                  <a:cxn ang="0">
                    <a:pos x="129" y="92"/>
                  </a:cxn>
                  <a:cxn ang="0">
                    <a:pos x="106" y="119"/>
                  </a:cxn>
                  <a:cxn ang="0">
                    <a:pos x="164" y="169"/>
                  </a:cxn>
                  <a:cxn ang="0">
                    <a:pos x="187" y="141"/>
                  </a:cxn>
                  <a:cxn ang="0">
                    <a:pos x="129" y="92"/>
                  </a:cxn>
                  <a:cxn ang="0">
                    <a:pos x="24" y="0"/>
                  </a:cxn>
                  <a:cxn ang="0">
                    <a:pos x="0" y="27"/>
                  </a:cxn>
                  <a:cxn ang="0">
                    <a:pos x="59" y="78"/>
                  </a:cxn>
                  <a:cxn ang="0">
                    <a:pos x="82" y="51"/>
                  </a:cxn>
                  <a:cxn ang="0">
                    <a:pos x="24" y="0"/>
                  </a:cxn>
                </a:cxnLst>
                <a:rect l="txL" t="txT" r="txR" b="txB"/>
                <a:pathLst>
                  <a:path w="187" h="169">
                    <a:moveTo>
                      <a:pt x="129" y="92"/>
                    </a:moveTo>
                    <a:lnTo>
                      <a:pt x="106" y="119"/>
                    </a:lnTo>
                    <a:lnTo>
                      <a:pt x="164" y="169"/>
                    </a:lnTo>
                    <a:lnTo>
                      <a:pt x="187" y="141"/>
                    </a:lnTo>
                    <a:lnTo>
                      <a:pt x="129" y="92"/>
                    </a:lnTo>
                    <a:close/>
                    <a:moveTo>
                      <a:pt x="24" y="0"/>
                    </a:moveTo>
                    <a:lnTo>
                      <a:pt x="0" y="27"/>
                    </a:lnTo>
                    <a:lnTo>
                      <a:pt x="59" y="78"/>
                    </a:lnTo>
                    <a:lnTo>
                      <a:pt x="82" y="51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19" name="Freeform 138"/>
              <p:cNvSpPr>
                <a:spLocks noEditPoints="1"/>
              </p:cNvSpPr>
              <p:nvPr/>
            </p:nvSpPr>
            <p:spPr>
              <a:xfrm>
                <a:off x="498" y="601"/>
                <a:ext cx="187" cy="169"/>
              </a:xfrm>
              <a:custGeom>
                <a:avLst/>
                <a:gdLst>
                  <a:gd name="txL" fmla="*/ 0 w 187"/>
                  <a:gd name="txT" fmla="*/ 0 h 169"/>
                  <a:gd name="txR" fmla="*/ 187 w 187"/>
                  <a:gd name="txB" fmla="*/ 169 h 169"/>
                </a:gdLst>
                <a:ahLst/>
                <a:cxnLst>
                  <a:cxn ang="0">
                    <a:pos x="129" y="92"/>
                  </a:cxn>
                  <a:cxn ang="0">
                    <a:pos x="106" y="119"/>
                  </a:cxn>
                  <a:cxn ang="0">
                    <a:pos x="164" y="169"/>
                  </a:cxn>
                  <a:cxn ang="0">
                    <a:pos x="187" y="141"/>
                  </a:cxn>
                  <a:cxn ang="0">
                    <a:pos x="129" y="92"/>
                  </a:cxn>
                  <a:cxn ang="0">
                    <a:pos x="24" y="0"/>
                  </a:cxn>
                  <a:cxn ang="0">
                    <a:pos x="0" y="27"/>
                  </a:cxn>
                  <a:cxn ang="0">
                    <a:pos x="59" y="78"/>
                  </a:cxn>
                  <a:cxn ang="0">
                    <a:pos x="82" y="51"/>
                  </a:cxn>
                  <a:cxn ang="0">
                    <a:pos x="24" y="0"/>
                  </a:cxn>
                </a:cxnLst>
                <a:rect l="txL" t="txT" r="txR" b="txB"/>
                <a:pathLst>
                  <a:path w="187" h="169">
                    <a:moveTo>
                      <a:pt x="129" y="92"/>
                    </a:moveTo>
                    <a:lnTo>
                      <a:pt x="106" y="119"/>
                    </a:lnTo>
                    <a:lnTo>
                      <a:pt x="164" y="169"/>
                    </a:lnTo>
                    <a:lnTo>
                      <a:pt x="187" y="141"/>
                    </a:lnTo>
                    <a:lnTo>
                      <a:pt x="129" y="92"/>
                    </a:lnTo>
                    <a:moveTo>
                      <a:pt x="24" y="0"/>
                    </a:moveTo>
                    <a:lnTo>
                      <a:pt x="0" y="27"/>
                    </a:lnTo>
                    <a:lnTo>
                      <a:pt x="59" y="78"/>
                    </a:lnTo>
                    <a:lnTo>
                      <a:pt x="82" y="51"/>
                    </a:lnTo>
                    <a:lnTo>
                      <a:pt x="2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0" name="Freeform 139"/>
              <p:cNvSpPr/>
              <p:nvPr/>
            </p:nvSpPr>
            <p:spPr>
              <a:xfrm>
                <a:off x="415" y="529"/>
                <a:ext cx="60" cy="59"/>
              </a:xfrm>
              <a:custGeom>
                <a:avLst/>
                <a:gdLst>
                  <a:gd name="txL" fmla="*/ 0 w 60"/>
                  <a:gd name="txT" fmla="*/ 0 h 59"/>
                  <a:gd name="txR" fmla="*/ 60 w 60"/>
                  <a:gd name="txB" fmla="*/ 59 h 59"/>
                </a:gdLst>
                <a:ahLst/>
                <a:cxnLst>
                  <a:cxn ang="0">
                    <a:pos x="24" y="0"/>
                  </a:cxn>
                  <a:cxn ang="0">
                    <a:pos x="0" y="28"/>
                  </a:cxn>
                  <a:cxn ang="0">
                    <a:pos x="36" y="59"/>
                  </a:cxn>
                  <a:cxn ang="0">
                    <a:pos x="60" y="32"/>
                  </a:cxn>
                  <a:cxn ang="0">
                    <a:pos x="24" y="0"/>
                  </a:cxn>
                </a:cxnLst>
                <a:rect l="txL" t="txT" r="txR" b="txB"/>
                <a:pathLst>
                  <a:path w="60" h="59">
                    <a:moveTo>
                      <a:pt x="24" y="0"/>
                    </a:moveTo>
                    <a:lnTo>
                      <a:pt x="0" y="28"/>
                    </a:lnTo>
                    <a:lnTo>
                      <a:pt x="36" y="59"/>
                    </a:lnTo>
                    <a:lnTo>
                      <a:pt x="60" y="3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1" name="Freeform 140"/>
              <p:cNvSpPr/>
              <p:nvPr/>
            </p:nvSpPr>
            <p:spPr>
              <a:xfrm>
                <a:off x="415" y="529"/>
                <a:ext cx="60" cy="59"/>
              </a:xfrm>
              <a:custGeom>
                <a:avLst/>
                <a:gdLst>
                  <a:gd name="txL" fmla="*/ 0 w 60"/>
                  <a:gd name="txT" fmla="*/ 0 h 59"/>
                  <a:gd name="txR" fmla="*/ 60 w 60"/>
                  <a:gd name="txB" fmla="*/ 59 h 59"/>
                </a:gdLst>
                <a:ahLst/>
                <a:cxnLst>
                  <a:cxn ang="0">
                    <a:pos x="24" y="0"/>
                  </a:cxn>
                  <a:cxn ang="0">
                    <a:pos x="0" y="28"/>
                  </a:cxn>
                  <a:cxn ang="0">
                    <a:pos x="36" y="59"/>
                  </a:cxn>
                  <a:cxn ang="0">
                    <a:pos x="60" y="32"/>
                  </a:cxn>
                  <a:cxn ang="0">
                    <a:pos x="24" y="0"/>
                  </a:cxn>
                </a:cxnLst>
                <a:rect l="txL" t="txT" r="txR" b="txB"/>
                <a:pathLst>
                  <a:path w="60" h="59">
                    <a:moveTo>
                      <a:pt x="24" y="0"/>
                    </a:moveTo>
                    <a:lnTo>
                      <a:pt x="0" y="28"/>
                    </a:lnTo>
                    <a:lnTo>
                      <a:pt x="36" y="59"/>
                    </a:lnTo>
                    <a:lnTo>
                      <a:pt x="60" y="32"/>
                    </a:lnTo>
                    <a:lnTo>
                      <a:pt x="2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2" name="Freeform 141"/>
              <p:cNvSpPr/>
              <p:nvPr/>
            </p:nvSpPr>
            <p:spPr>
              <a:xfrm>
                <a:off x="610" y="965"/>
                <a:ext cx="38" cy="15"/>
              </a:xfrm>
              <a:custGeom>
                <a:avLst/>
                <a:gdLst>
                  <a:gd name="txL" fmla="*/ 0 w 38"/>
                  <a:gd name="txT" fmla="*/ 0 h 15"/>
                  <a:gd name="txR" fmla="*/ 38 w 38"/>
                  <a:gd name="txB" fmla="*/ 15 h 15"/>
                </a:gdLst>
                <a:ahLst/>
                <a:cxnLst>
                  <a:cxn ang="0">
                    <a:pos x="6" y="0"/>
                  </a:cxn>
                  <a:cxn ang="0">
                    <a:pos x="0" y="15"/>
                  </a:cxn>
                  <a:cxn ang="0">
                    <a:pos x="38" y="13"/>
                  </a:cxn>
                  <a:cxn ang="0">
                    <a:pos x="6" y="0"/>
                  </a:cxn>
                </a:cxnLst>
                <a:rect l="txL" t="txT" r="txR" b="txB"/>
                <a:pathLst>
                  <a:path w="38" h="15">
                    <a:moveTo>
                      <a:pt x="6" y="0"/>
                    </a:moveTo>
                    <a:lnTo>
                      <a:pt x="0" y="15"/>
                    </a:lnTo>
                    <a:lnTo>
                      <a:pt x="38" y="1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3" name="Freeform 142"/>
              <p:cNvSpPr/>
              <p:nvPr/>
            </p:nvSpPr>
            <p:spPr>
              <a:xfrm>
                <a:off x="610" y="965"/>
                <a:ext cx="38" cy="15"/>
              </a:xfrm>
              <a:custGeom>
                <a:avLst/>
                <a:gdLst>
                  <a:gd name="txL" fmla="*/ 0 w 38"/>
                  <a:gd name="txT" fmla="*/ 0 h 15"/>
                  <a:gd name="txR" fmla="*/ 38 w 38"/>
                  <a:gd name="txB" fmla="*/ 15 h 15"/>
                </a:gdLst>
                <a:ahLst/>
                <a:cxnLst>
                  <a:cxn ang="0">
                    <a:pos x="6" y="0"/>
                  </a:cxn>
                  <a:cxn ang="0">
                    <a:pos x="0" y="15"/>
                  </a:cxn>
                  <a:cxn ang="0">
                    <a:pos x="38" y="13"/>
                  </a:cxn>
                  <a:cxn ang="0">
                    <a:pos x="6" y="0"/>
                  </a:cxn>
                </a:cxnLst>
                <a:rect l="txL" t="txT" r="txR" b="txB"/>
                <a:pathLst>
                  <a:path w="38" h="15">
                    <a:moveTo>
                      <a:pt x="6" y="0"/>
                    </a:moveTo>
                    <a:lnTo>
                      <a:pt x="0" y="15"/>
                    </a:lnTo>
                    <a:lnTo>
                      <a:pt x="38" y="13"/>
                    </a:lnTo>
                    <a:lnTo>
                      <a:pt x="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4" name="Freeform 143"/>
              <p:cNvSpPr>
                <a:spLocks noEditPoints="1"/>
              </p:cNvSpPr>
              <p:nvPr/>
            </p:nvSpPr>
            <p:spPr>
              <a:xfrm>
                <a:off x="341" y="866"/>
                <a:ext cx="216" cy="111"/>
              </a:xfrm>
              <a:custGeom>
                <a:avLst/>
                <a:gdLst>
                  <a:gd name="txL" fmla="*/ 0 w 216"/>
                  <a:gd name="txT" fmla="*/ 0 h 111"/>
                  <a:gd name="txR" fmla="*/ 216 w 216"/>
                  <a:gd name="txB" fmla="*/ 111 h 111"/>
                </a:gdLst>
                <a:ahLst/>
                <a:cxnLst>
                  <a:cxn ang="0">
                    <a:pos x="144" y="50"/>
                  </a:cxn>
                  <a:cxn ang="0">
                    <a:pos x="130" y="84"/>
                  </a:cxn>
                  <a:cxn ang="0">
                    <a:pos x="204" y="111"/>
                  </a:cxn>
                  <a:cxn ang="0">
                    <a:pos x="216" y="77"/>
                  </a:cxn>
                  <a:cxn ang="0">
                    <a:pos x="144" y="50"/>
                  </a:cxn>
                  <a:cxn ang="0">
                    <a:pos x="13" y="0"/>
                  </a:cxn>
                  <a:cxn ang="0">
                    <a:pos x="0" y="34"/>
                  </a:cxn>
                  <a:cxn ang="0">
                    <a:pos x="73" y="61"/>
                  </a:cxn>
                  <a:cxn ang="0">
                    <a:pos x="85" y="27"/>
                  </a:cxn>
                  <a:cxn ang="0">
                    <a:pos x="13" y="0"/>
                  </a:cxn>
                </a:cxnLst>
                <a:rect l="txL" t="txT" r="txR" b="txB"/>
                <a:pathLst>
                  <a:path w="216" h="111">
                    <a:moveTo>
                      <a:pt x="144" y="50"/>
                    </a:moveTo>
                    <a:lnTo>
                      <a:pt x="130" y="84"/>
                    </a:lnTo>
                    <a:lnTo>
                      <a:pt x="204" y="111"/>
                    </a:lnTo>
                    <a:lnTo>
                      <a:pt x="216" y="77"/>
                    </a:lnTo>
                    <a:lnTo>
                      <a:pt x="144" y="50"/>
                    </a:lnTo>
                    <a:close/>
                    <a:moveTo>
                      <a:pt x="13" y="0"/>
                    </a:moveTo>
                    <a:lnTo>
                      <a:pt x="0" y="34"/>
                    </a:lnTo>
                    <a:lnTo>
                      <a:pt x="73" y="61"/>
                    </a:lnTo>
                    <a:lnTo>
                      <a:pt x="85" y="27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5" name="Freeform 144"/>
              <p:cNvSpPr>
                <a:spLocks noEditPoints="1"/>
              </p:cNvSpPr>
              <p:nvPr/>
            </p:nvSpPr>
            <p:spPr>
              <a:xfrm>
                <a:off x="341" y="866"/>
                <a:ext cx="216" cy="111"/>
              </a:xfrm>
              <a:custGeom>
                <a:avLst/>
                <a:gdLst>
                  <a:gd name="txL" fmla="*/ 0 w 216"/>
                  <a:gd name="txT" fmla="*/ 0 h 111"/>
                  <a:gd name="txR" fmla="*/ 216 w 216"/>
                  <a:gd name="txB" fmla="*/ 111 h 111"/>
                </a:gdLst>
                <a:ahLst/>
                <a:cxnLst>
                  <a:cxn ang="0">
                    <a:pos x="144" y="50"/>
                  </a:cxn>
                  <a:cxn ang="0">
                    <a:pos x="130" y="84"/>
                  </a:cxn>
                  <a:cxn ang="0">
                    <a:pos x="204" y="111"/>
                  </a:cxn>
                  <a:cxn ang="0">
                    <a:pos x="216" y="77"/>
                  </a:cxn>
                  <a:cxn ang="0">
                    <a:pos x="144" y="50"/>
                  </a:cxn>
                  <a:cxn ang="0">
                    <a:pos x="13" y="0"/>
                  </a:cxn>
                  <a:cxn ang="0">
                    <a:pos x="0" y="34"/>
                  </a:cxn>
                  <a:cxn ang="0">
                    <a:pos x="73" y="61"/>
                  </a:cxn>
                  <a:cxn ang="0">
                    <a:pos x="85" y="27"/>
                  </a:cxn>
                  <a:cxn ang="0">
                    <a:pos x="13" y="0"/>
                  </a:cxn>
                </a:cxnLst>
                <a:rect l="txL" t="txT" r="txR" b="txB"/>
                <a:pathLst>
                  <a:path w="216" h="111">
                    <a:moveTo>
                      <a:pt x="144" y="50"/>
                    </a:moveTo>
                    <a:lnTo>
                      <a:pt x="130" y="84"/>
                    </a:lnTo>
                    <a:lnTo>
                      <a:pt x="204" y="111"/>
                    </a:lnTo>
                    <a:lnTo>
                      <a:pt x="216" y="77"/>
                    </a:lnTo>
                    <a:lnTo>
                      <a:pt x="144" y="50"/>
                    </a:lnTo>
                    <a:moveTo>
                      <a:pt x="13" y="0"/>
                    </a:moveTo>
                    <a:lnTo>
                      <a:pt x="0" y="34"/>
                    </a:lnTo>
                    <a:lnTo>
                      <a:pt x="73" y="61"/>
                    </a:lnTo>
                    <a:lnTo>
                      <a:pt x="85" y="27"/>
                    </a:lnTo>
                    <a:lnTo>
                      <a:pt x="13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6" name="Freeform 145"/>
              <p:cNvSpPr/>
              <p:nvPr/>
            </p:nvSpPr>
            <p:spPr>
              <a:xfrm>
                <a:off x="238" y="827"/>
                <a:ext cx="58" cy="50"/>
              </a:xfrm>
              <a:custGeom>
                <a:avLst/>
                <a:gdLst>
                  <a:gd name="txL" fmla="*/ 0 w 58"/>
                  <a:gd name="txT" fmla="*/ 0 h 50"/>
                  <a:gd name="txR" fmla="*/ 58 w 58"/>
                  <a:gd name="txB" fmla="*/ 50 h 50"/>
                </a:gdLst>
                <a:ahLst/>
                <a:cxnLst>
                  <a:cxn ang="0">
                    <a:pos x="14" y="0"/>
                  </a:cxn>
                  <a:cxn ang="0">
                    <a:pos x="0" y="34"/>
                  </a:cxn>
                  <a:cxn ang="0">
                    <a:pos x="45" y="50"/>
                  </a:cxn>
                  <a:cxn ang="0">
                    <a:pos x="58" y="17"/>
                  </a:cxn>
                  <a:cxn ang="0">
                    <a:pos x="14" y="0"/>
                  </a:cxn>
                </a:cxnLst>
                <a:rect l="txL" t="txT" r="txR" b="txB"/>
                <a:pathLst>
                  <a:path w="58" h="50">
                    <a:moveTo>
                      <a:pt x="14" y="0"/>
                    </a:moveTo>
                    <a:lnTo>
                      <a:pt x="0" y="34"/>
                    </a:lnTo>
                    <a:lnTo>
                      <a:pt x="45" y="50"/>
                    </a:lnTo>
                    <a:lnTo>
                      <a:pt x="58" y="1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7" name="Freeform 146"/>
              <p:cNvSpPr/>
              <p:nvPr/>
            </p:nvSpPr>
            <p:spPr>
              <a:xfrm>
                <a:off x="238" y="827"/>
                <a:ext cx="58" cy="50"/>
              </a:xfrm>
              <a:custGeom>
                <a:avLst/>
                <a:gdLst>
                  <a:gd name="txL" fmla="*/ 0 w 58"/>
                  <a:gd name="txT" fmla="*/ 0 h 50"/>
                  <a:gd name="txR" fmla="*/ 58 w 58"/>
                  <a:gd name="txB" fmla="*/ 50 h 50"/>
                </a:gdLst>
                <a:ahLst/>
                <a:cxnLst>
                  <a:cxn ang="0">
                    <a:pos x="14" y="0"/>
                  </a:cxn>
                  <a:cxn ang="0">
                    <a:pos x="0" y="34"/>
                  </a:cxn>
                  <a:cxn ang="0">
                    <a:pos x="45" y="50"/>
                  </a:cxn>
                  <a:cxn ang="0">
                    <a:pos x="58" y="17"/>
                  </a:cxn>
                  <a:cxn ang="0">
                    <a:pos x="14" y="0"/>
                  </a:cxn>
                </a:cxnLst>
                <a:rect l="txL" t="txT" r="txR" b="txB"/>
                <a:pathLst>
                  <a:path w="58" h="50">
                    <a:moveTo>
                      <a:pt x="14" y="0"/>
                    </a:moveTo>
                    <a:lnTo>
                      <a:pt x="0" y="34"/>
                    </a:lnTo>
                    <a:lnTo>
                      <a:pt x="45" y="50"/>
                    </a:lnTo>
                    <a:lnTo>
                      <a:pt x="58" y="17"/>
                    </a:lnTo>
                    <a:lnTo>
                      <a:pt x="1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8" name="Freeform 147"/>
              <p:cNvSpPr/>
              <p:nvPr/>
            </p:nvSpPr>
            <p:spPr>
              <a:xfrm>
                <a:off x="330" y="1457"/>
                <a:ext cx="80" cy="60"/>
              </a:xfrm>
              <a:custGeom>
                <a:avLst/>
                <a:gdLst>
                  <a:gd name="txL" fmla="*/ 0 w 80"/>
                  <a:gd name="txT" fmla="*/ 0 h 60"/>
                  <a:gd name="txR" fmla="*/ 80 w 80"/>
                  <a:gd name="txB" fmla="*/ 60 h 60"/>
                </a:gdLst>
                <a:ahLst/>
                <a:cxnLst>
                  <a:cxn ang="0">
                    <a:pos x="73" y="0"/>
                  </a:cxn>
                  <a:cxn ang="0">
                    <a:pos x="0" y="26"/>
                  </a:cxn>
                  <a:cxn ang="0">
                    <a:pos x="12" y="60"/>
                  </a:cxn>
                  <a:cxn ang="0">
                    <a:pos x="71" y="39"/>
                  </a:cxn>
                  <a:cxn ang="0">
                    <a:pos x="80" y="22"/>
                  </a:cxn>
                  <a:cxn ang="0">
                    <a:pos x="73" y="0"/>
                  </a:cxn>
                </a:cxnLst>
                <a:rect l="txL" t="txT" r="txR" b="txB"/>
                <a:pathLst>
                  <a:path w="80" h="60">
                    <a:moveTo>
                      <a:pt x="73" y="0"/>
                    </a:moveTo>
                    <a:lnTo>
                      <a:pt x="0" y="26"/>
                    </a:lnTo>
                    <a:lnTo>
                      <a:pt x="12" y="60"/>
                    </a:lnTo>
                    <a:lnTo>
                      <a:pt x="71" y="39"/>
                    </a:lnTo>
                    <a:lnTo>
                      <a:pt x="80" y="22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29" name="Freeform 148"/>
              <p:cNvSpPr/>
              <p:nvPr/>
            </p:nvSpPr>
            <p:spPr>
              <a:xfrm>
                <a:off x="330" y="1457"/>
                <a:ext cx="80" cy="60"/>
              </a:xfrm>
              <a:custGeom>
                <a:avLst/>
                <a:gdLst>
                  <a:gd name="txL" fmla="*/ 0 w 80"/>
                  <a:gd name="txT" fmla="*/ 0 h 60"/>
                  <a:gd name="txR" fmla="*/ 80 w 80"/>
                  <a:gd name="txB" fmla="*/ 60 h 60"/>
                </a:gdLst>
                <a:ahLst/>
                <a:cxnLst>
                  <a:cxn ang="0">
                    <a:pos x="73" y="0"/>
                  </a:cxn>
                  <a:cxn ang="0">
                    <a:pos x="0" y="26"/>
                  </a:cxn>
                  <a:cxn ang="0">
                    <a:pos x="12" y="60"/>
                  </a:cxn>
                  <a:cxn ang="0">
                    <a:pos x="71" y="39"/>
                  </a:cxn>
                  <a:cxn ang="0">
                    <a:pos x="80" y="22"/>
                  </a:cxn>
                  <a:cxn ang="0">
                    <a:pos x="73" y="0"/>
                  </a:cxn>
                </a:cxnLst>
                <a:rect l="txL" t="txT" r="txR" b="txB"/>
                <a:pathLst>
                  <a:path w="80" h="60">
                    <a:moveTo>
                      <a:pt x="73" y="0"/>
                    </a:moveTo>
                    <a:lnTo>
                      <a:pt x="0" y="26"/>
                    </a:lnTo>
                    <a:lnTo>
                      <a:pt x="12" y="60"/>
                    </a:lnTo>
                    <a:lnTo>
                      <a:pt x="71" y="39"/>
                    </a:lnTo>
                    <a:lnTo>
                      <a:pt x="80" y="22"/>
                    </a:lnTo>
                    <a:lnTo>
                      <a:pt x="73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0" name="Freeform 149"/>
              <p:cNvSpPr/>
              <p:nvPr/>
            </p:nvSpPr>
            <p:spPr>
              <a:xfrm>
                <a:off x="226" y="1503"/>
                <a:ext cx="57" cy="50"/>
              </a:xfrm>
              <a:custGeom>
                <a:avLst/>
                <a:gdLst>
                  <a:gd name="txL" fmla="*/ 0 w 57"/>
                  <a:gd name="txT" fmla="*/ 0 h 50"/>
                  <a:gd name="txR" fmla="*/ 57 w 57"/>
                  <a:gd name="txB" fmla="*/ 50 h 50"/>
                </a:gdLst>
                <a:ahLst/>
                <a:cxnLst>
                  <a:cxn ang="0">
                    <a:pos x="45" y="0"/>
                  </a:cxn>
                  <a:cxn ang="0">
                    <a:pos x="0" y="16"/>
                  </a:cxn>
                  <a:cxn ang="0">
                    <a:pos x="12" y="50"/>
                  </a:cxn>
                  <a:cxn ang="0">
                    <a:pos x="57" y="34"/>
                  </a:cxn>
                  <a:cxn ang="0">
                    <a:pos x="45" y="0"/>
                  </a:cxn>
                </a:cxnLst>
                <a:rect l="txL" t="txT" r="txR" b="txB"/>
                <a:pathLst>
                  <a:path w="57" h="50">
                    <a:moveTo>
                      <a:pt x="45" y="0"/>
                    </a:moveTo>
                    <a:lnTo>
                      <a:pt x="0" y="16"/>
                    </a:lnTo>
                    <a:lnTo>
                      <a:pt x="12" y="50"/>
                    </a:lnTo>
                    <a:lnTo>
                      <a:pt x="57" y="3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1" name="Freeform 150"/>
              <p:cNvSpPr/>
              <p:nvPr/>
            </p:nvSpPr>
            <p:spPr>
              <a:xfrm>
                <a:off x="226" y="1503"/>
                <a:ext cx="57" cy="50"/>
              </a:xfrm>
              <a:custGeom>
                <a:avLst/>
                <a:gdLst>
                  <a:gd name="txL" fmla="*/ 0 w 57"/>
                  <a:gd name="txT" fmla="*/ 0 h 50"/>
                  <a:gd name="txR" fmla="*/ 57 w 57"/>
                  <a:gd name="txB" fmla="*/ 50 h 50"/>
                </a:gdLst>
                <a:ahLst/>
                <a:cxnLst>
                  <a:cxn ang="0">
                    <a:pos x="45" y="0"/>
                  </a:cxn>
                  <a:cxn ang="0">
                    <a:pos x="0" y="16"/>
                  </a:cxn>
                  <a:cxn ang="0">
                    <a:pos x="12" y="50"/>
                  </a:cxn>
                  <a:cxn ang="0">
                    <a:pos x="57" y="34"/>
                  </a:cxn>
                  <a:cxn ang="0">
                    <a:pos x="45" y="0"/>
                  </a:cxn>
                </a:cxnLst>
                <a:rect l="txL" t="txT" r="txR" b="txB"/>
                <a:pathLst>
                  <a:path w="57" h="50">
                    <a:moveTo>
                      <a:pt x="45" y="0"/>
                    </a:moveTo>
                    <a:lnTo>
                      <a:pt x="0" y="16"/>
                    </a:lnTo>
                    <a:lnTo>
                      <a:pt x="12" y="50"/>
                    </a:lnTo>
                    <a:lnTo>
                      <a:pt x="57" y="34"/>
                    </a:lnTo>
                    <a:lnTo>
                      <a:pt x="4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2" name="Freeform 151"/>
              <p:cNvSpPr/>
              <p:nvPr/>
            </p:nvSpPr>
            <p:spPr>
              <a:xfrm>
                <a:off x="391" y="1809"/>
                <a:ext cx="60" cy="48"/>
              </a:xfrm>
              <a:custGeom>
                <a:avLst/>
                <a:gdLst>
                  <a:gd name="txL" fmla="*/ 0 w 60"/>
                  <a:gd name="txT" fmla="*/ 0 h 48"/>
                  <a:gd name="txR" fmla="*/ 60 w 60"/>
                  <a:gd name="txB" fmla="*/ 48 h 48"/>
                </a:gdLst>
                <a:ahLst/>
                <a:cxnLst>
                  <a:cxn ang="0">
                    <a:pos x="45" y="0"/>
                  </a:cxn>
                  <a:cxn ang="0">
                    <a:pos x="25" y="0"/>
                  </a:cxn>
                  <a:cxn ang="0">
                    <a:pos x="0" y="20"/>
                  </a:cxn>
                  <a:cxn ang="0">
                    <a:pos x="23" y="48"/>
                  </a:cxn>
                  <a:cxn ang="0">
                    <a:pos x="60" y="18"/>
                  </a:cxn>
                  <a:cxn ang="0">
                    <a:pos x="45" y="0"/>
                  </a:cxn>
                </a:cxnLst>
                <a:rect l="txL" t="txT" r="txR" b="txB"/>
                <a:pathLst>
                  <a:path w="60" h="48">
                    <a:moveTo>
                      <a:pt x="45" y="0"/>
                    </a:moveTo>
                    <a:lnTo>
                      <a:pt x="25" y="0"/>
                    </a:lnTo>
                    <a:lnTo>
                      <a:pt x="0" y="20"/>
                    </a:lnTo>
                    <a:lnTo>
                      <a:pt x="23" y="48"/>
                    </a:lnTo>
                    <a:lnTo>
                      <a:pt x="60" y="18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3" name="Freeform 152"/>
              <p:cNvSpPr/>
              <p:nvPr/>
            </p:nvSpPr>
            <p:spPr>
              <a:xfrm>
                <a:off x="391" y="1809"/>
                <a:ext cx="60" cy="48"/>
              </a:xfrm>
              <a:custGeom>
                <a:avLst/>
                <a:gdLst>
                  <a:gd name="txL" fmla="*/ 0 w 60"/>
                  <a:gd name="txT" fmla="*/ 0 h 48"/>
                  <a:gd name="txR" fmla="*/ 60 w 60"/>
                  <a:gd name="txB" fmla="*/ 48 h 48"/>
                </a:gdLst>
                <a:ahLst/>
                <a:cxnLst>
                  <a:cxn ang="0">
                    <a:pos x="45" y="0"/>
                  </a:cxn>
                  <a:cxn ang="0">
                    <a:pos x="25" y="0"/>
                  </a:cxn>
                  <a:cxn ang="0">
                    <a:pos x="0" y="20"/>
                  </a:cxn>
                  <a:cxn ang="0">
                    <a:pos x="23" y="48"/>
                  </a:cxn>
                  <a:cxn ang="0">
                    <a:pos x="60" y="18"/>
                  </a:cxn>
                  <a:cxn ang="0">
                    <a:pos x="45" y="0"/>
                  </a:cxn>
                </a:cxnLst>
                <a:rect l="txL" t="txT" r="txR" b="txB"/>
                <a:pathLst>
                  <a:path w="60" h="48">
                    <a:moveTo>
                      <a:pt x="45" y="0"/>
                    </a:moveTo>
                    <a:lnTo>
                      <a:pt x="25" y="0"/>
                    </a:lnTo>
                    <a:lnTo>
                      <a:pt x="0" y="20"/>
                    </a:lnTo>
                    <a:lnTo>
                      <a:pt x="23" y="48"/>
                    </a:lnTo>
                    <a:lnTo>
                      <a:pt x="60" y="18"/>
                    </a:lnTo>
                    <a:lnTo>
                      <a:pt x="4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4" name="Freeform 153"/>
              <p:cNvSpPr>
                <a:spLocks noEditPoints="1"/>
              </p:cNvSpPr>
              <p:nvPr/>
            </p:nvSpPr>
            <p:spPr>
              <a:xfrm>
                <a:off x="710" y="1809"/>
                <a:ext cx="139" cy="180"/>
              </a:xfrm>
              <a:custGeom>
                <a:avLst/>
                <a:gdLst>
                  <a:gd name="txL" fmla="*/ 0 w 139"/>
                  <a:gd name="txT" fmla="*/ 0 h 180"/>
                  <a:gd name="txR" fmla="*/ 139 w 139"/>
                  <a:gd name="txB" fmla="*/ 180 h 180"/>
                </a:gdLst>
                <a:ahLst/>
                <a:cxnLst>
                  <a:cxn ang="0">
                    <a:pos x="40" y="95"/>
                  </a:cxn>
                  <a:cxn ang="0">
                    <a:pos x="0" y="161"/>
                  </a:cxn>
                  <a:cxn ang="0">
                    <a:pos x="31" y="180"/>
                  </a:cxn>
                  <a:cxn ang="0">
                    <a:pos x="70" y="113"/>
                  </a:cxn>
                  <a:cxn ang="0">
                    <a:pos x="40" y="95"/>
                  </a:cxn>
                  <a:cxn ang="0">
                    <a:pos x="139" y="0"/>
                  </a:cxn>
                  <a:cxn ang="0">
                    <a:pos x="96" y="0"/>
                  </a:cxn>
                  <a:cxn ang="0">
                    <a:pos x="71" y="41"/>
                  </a:cxn>
                  <a:cxn ang="0">
                    <a:pos x="103" y="60"/>
                  </a:cxn>
                  <a:cxn ang="0">
                    <a:pos x="139" y="0"/>
                  </a:cxn>
                </a:cxnLst>
                <a:rect l="txL" t="txT" r="txR" b="txB"/>
                <a:pathLst>
                  <a:path w="139" h="180">
                    <a:moveTo>
                      <a:pt x="40" y="95"/>
                    </a:moveTo>
                    <a:lnTo>
                      <a:pt x="0" y="161"/>
                    </a:lnTo>
                    <a:lnTo>
                      <a:pt x="31" y="180"/>
                    </a:lnTo>
                    <a:lnTo>
                      <a:pt x="70" y="113"/>
                    </a:lnTo>
                    <a:lnTo>
                      <a:pt x="40" y="95"/>
                    </a:lnTo>
                    <a:close/>
                    <a:moveTo>
                      <a:pt x="139" y="0"/>
                    </a:moveTo>
                    <a:lnTo>
                      <a:pt x="96" y="0"/>
                    </a:lnTo>
                    <a:lnTo>
                      <a:pt x="71" y="41"/>
                    </a:lnTo>
                    <a:lnTo>
                      <a:pt x="103" y="60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5" name="Freeform 154"/>
              <p:cNvSpPr>
                <a:spLocks noEditPoints="1"/>
              </p:cNvSpPr>
              <p:nvPr/>
            </p:nvSpPr>
            <p:spPr>
              <a:xfrm>
                <a:off x="710" y="1809"/>
                <a:ext cx="139" cy="180"/>
              </a:xfrm>
              <a:custGeom>
                <a:avLst/>
                <a:gdLst>
                  <a:gd name="txL" fmla="*/ 0 w 139"/>
                  <a:gd name="txT" fmla="*/ 0 h 180"/>
                  <a:gd name="txR" fmla="*/ 139 w 139"/>
                  <a:gd name="txB" fmla="*/ 180 h 180"/>
                </a:gdLst>
                <a:ahLst/>
                <a:cxnLst>
                  <a:cxn ang="0">
                    <a:pos x="40" y="95"/>
                  </a:cxn>
                  <a:cxn ang="0">
                    <a:pos x="0" y="161"/>
                  </a:cxn>
                  <a:cxn ang="0">
                    <a:pos x="31" y="180"/>
                  </a:cxn>
                  <a:cxn ang="0">
                    <a:pos x="70" y="113"/>
                  </a:cxn>
                  <a:cxn ang="0">
                    <a:pos x="40" y="95"/>
                  </a:cxn>
                  <a:cxn ang="0">
                    <a:pos x="139" y="0"/>
                  </a:cxn>
                  <a:cxn ang="0">
                    <a:pos x="96" y="0"/>
                  </a:cxn>
                  <a:cxn ang="0">
                    <a:pos x="71" y="41"/>
                  </a:cxn>
                  <a:cxn ang="0">
                    <a:pos x="103" y="60"/>
                  </a:cxn>
                  <a:cxn ang="0">
                    <a:pos x="139" y="0"/>
                  </a:cxn>
                </a:cxnLst>
                <a:rect l="txL" t="txT" r="txR" b="txB"/>
                <a:pathLst>
                  <a:path w="139" h="180">
                    <a:moveTo>
                      <a:pt x="40" y="95"/>
                    </a:moveTo>
                    <a:lnTo>
                      <a:pt x="0" y="161"/>
                    </a:lnTo>
                    <a:lnTo>
                      <a:pt x="31" y="180"/>
                    </a:lnTo>
                    <a:lnTo>
                      <a:pt x="70" y="113"/>
                    </a:lnTo>
                    <a:lnTo>
                      <a:pt x="40" y="95"/>
                    </a:lnTo>
                    <a:moveTo>
                      <a:pt x="139" y="0"/>
                    </a:moveTo>
                    <a:lnTo>
                      <a:pt x="96" y="0"/>
                    </a:lnTo>
                    <a:lnTo>
                      <a:pt x="71" y="41"/>
                    </a:lnTo>
                    <a:lnTo>
                      <a:pt x="103" y="60"/>
                    </a:lnTo>
                    <a:lnTo>
                      <a:pt x="13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6" name="Freeform 155"/>
              <p:cNvSpPr/>
              <p:nvPr/>
            </p:nvSpPr>
            <p:spPr>
              <a:xfrm>
                <a:off x="653" y="2023"/>
                <a:ext cx="55" cy="60"/>
              </a:xfrm>
              <a:custGeom>
                <a:avLst/>
                <a:gdLst>
                  <a:gd name="txL" fmla="*/ 0 w 55"/>
                  <a:gd name="txT" fmla="*/ 0 h 60"/>
                  <a:gd name="txR" fmla="*/ 55 w 55"/>
                  <a:gd name="txB" fmla="*/ 60 h 60"/>
                </a:gdLst>
                <a:ahLst/>
                <a:cxnLst>
                  <a:cxn ang="0">
                    <a:pos x="25" y="0"/>
                  </a:cxn>
                  <a:cxn ang="0">
                    <a:pos x="0" y="40"/>
                  </a:cxn>
                  <a:cxn ang="0">
                    <a:pos x="31" y="60"/>
                  </a:cxn>
                  <a:cxn ang="0">
                    <a:pos x="55" y="19"/>
                  </a:cxn>
                  <a:cxn ang="0">
                    <a:pos x="25" y="0"/>
                  </a:cxn>
                </a:cxnLst>
                <a:rect l="txL" t="txT" r="txR" b="txB"/>
                <a:pathLst>
                  <a:path w="55" h="60">
                    <a:moveTo>
                      <a:pt x="25" y="0"/>
                    </a:moveTo>
                    <a:lnTo>
                      <a:pt x="0" y="40"/>
                    </a:lnTo>
                    <a:lnTo>
                      <a:pt x="31" y="60"/>
                    </a:lnTo>
                    <a:lnTo>
                      <a:pt x="55" y="19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7" name="Freeform 156"/>
              <p:cNvSpPr/>
              <p:nvPr/>
            </p:nvSpPr>
            <p:spPr>
              <a:xfrm>
                <a:off x="653" y="2023"/>
                <a:ext cx="55" cy="60"/>
              </a:xfrm>
              <a:custGeom>
                <a:avLst/>
                <a:gdLst>
                  <a:gd name="txL" fmla="*/ 0 w 55"/>
                  <a:gd name="txT" fmla="*/ 0 h 60"/>
                  <a:gd name="txR" fmla="*/ 55 w 55"/>
                  <a:gd name="txB" fmla="*/ 60 h 60"/>
                </a:gdLst>
                <a:ahLst/>
                <a:cxnLst>
                  <a:cxn ang="0">
                    <a:pos x="25" y="0"/>
                  </a:cxn>
                  <a:cxn ang="0">
                    <a:pos x="0" y="40"/>
                  </a:cxn>
                  <a:cxn ang="0">
                    <a:pos x="31" y="60"/>
                  </a:cxn>
                  <a:cxn ang="0">
                    <a:pos x="55" y="19"/>
                  </a:cxn>
                  <a:cxn ang="0">
                    <a:pos x="25" y="0"/>
                  </a:cxn>
                </a:cxnLst>
                <a:rect l="txL" t="txT" r="txR" b="txB"/>
                <a:pathLst>
                  <a:path w="55" h="60">
                    <a:moveTo>
                      <a:pt x="25" y="0"/>
                    </a:moveTo>
                    <a:lnTo>
                      <a:pt x="0" y="40"/>
                    </a:lnTo>
                    <a:lnTo>
                      <a:pt x="31" y="60"/>
                    </a:lnTo>
                    <a:lnTo>
                      <a:pt x="55" y="19"/>
                    </a:lnTo>
                    <a:lnTo>
                      <a:pt x="2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8" name="Freeform 157"/>
              <p:cNvSpPr/>
              <p:nvPr/>
            </p:nvSpPr>
            <p:spPr>
              <a:xfrm>
                <a:off x="1054" y="1809"/>
                <a:ext cx="37" cy="13"/>
              </a:xfrm>
              <a:custGeom>
                <a:avLst/>
                <a:gdLst>
                  <a:gd name="txL" fmla="*/ 0 w 37"/>
                  <a:gd name="txT" fmla="*/ 0 h 13"/>
                  <a:gd name="txR" fmla="*/ 37 w 37"/>
                  <a:gd name="txB" fmla="*/ 13 h 13"/>
                </a:gdLst>
                <a:ahLst/>
                <a:cxnLst>
                  <a:cxn ang="0">
                    <a:pos x="37" y="0"/>
                  </a:cxn>
                  <a:cxn ang="0">
                    <a:pos x="1" y="0"/>
                  </a:cxn>
                  <a:cxn ang="0">
                    <a:pos x="0" y="6"/>
                  </a:cxn>
                  <a:cxn ang="0">
                    <a:pos x="35" y="13"/>
                  </a:cxn>
                  <a:cxn ang="0">
                    <a:pos x="37" y="0"/>
                  </a:cxn>
                </a:cxnLst>
                <a:rect l="txL" t="txT" r="txR" b="txB"/>
                <a:pathLst>
                  <a:path w="37" h="13">
                    <a:moveTo>
                      <a:pt x="37" y="0"/>
                    </a:moveTo>
                    <a:lnTo>
                      <a:pt x="1" y="0"/>
                    </a:lnTo>
                    <a:lnTo>
                      <a:pt x="0" y="6"/>
                    </a:lnTo>
                    <a:lnTo>
                      <a:pt x="35" y="1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39" name="Freeform 158"/>
              <p:cNvSpPr/>
              <p:nvPr/>
            </p:nvSpPr>
            <p:spPr>
              <a:xfrm>
                <a:off x="1054" y="1809"/>
                <a:ext cx="37" cy="13"/>
              </a:xfrm>
              <a:custGeom>
                <a:avLst/>
                <a:gdLst>
                  <a:gd name="txL" fmla="*/ 0 w 37"/>
                  <a:gd name="txT" fmla="*/ 0 h 13"/>
                  <a:gd name="txR" fmla="*/ 37 w 37"/>
                  <a:gd name="txB" fmla="*/ 13 h 13"/>
                </a:gdLst>
                <a:ahLst/>
                <a:cxnLst>
                  <a:cxn ang="0">
                    <a:pos x="37" y="0"/>
                  </a:cxn>
                  <a:cxn ang="0">
                    <a:pos x="1" y="0"/>
                  </a:cxn>
                  <a:cxn ang="0">
                    <a:pos x="0" y="6"/>
                  </a:cxn>
                  <a:cxn ang="0">
                    <a:pos x="35" y="13"/>
                  </a:cxn>
                  <a:cxn ang="0">
                    <a:pos x="37" y="0"/>
                  </a:cxn>
                </a:cxnLst>
                <a:rect l="txL" t="txT" r="txR" b="txB"/>
                <a:pathLst>
                  <a:path w="37" h="13">
                    <a:moveTo>
                      <a:pt x="37" y="0"/>
                    </a:moveTo>
                    <a:lnTo>
                      <a:pt x="1" y="0"/>
                    </a:lnTo>
                    <a:lnTo>
                      <a:pt x="0" y="6"/>
                    </a:lnTo>
                    <a:lnTo>
                      <a:pt x="35" y="13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40" name="Freeform 159"/>
              <p:cNvSpPr>
                <a:spLocks noEditPoints="1"/>
              </p:cNvSpPr>
              <p:nvPr/>
            </p:nvSpPr>
            <p:spPr>
              <a:xfrm>
                <a:off x="1001" y="1876"/>
                <a:ext cx="77" cy="219"/>
              </a:xfrm>
              <a:custGeom>
                <a:avLst/>
                <a:gdLst>
                  <a:gd name="txL" fmla="*/ 0 w 77"/>
                  <a:gd name="txT" fmla="*/ 0 h 219"/>
                  <a:gd name="txR" fmla="*/ 77 w 77"/>
                  <a:gd name="txB" fmla="*/ 219 h 219"/>
                </a:gdLst>
                <a:ahLst/>
                <a:cxnLst>
                  <a:cxn ang="0">
                    <a:pos x="15" y="137"/>
                  </a:cxn>
                  <a:cxn ang="0">
                    <a:pos x="0" y="212"/>
                  </a:cxn>
                  <a:cxn ang="0">
                    <a:pos x="35" y="219"/>
                  </a:cxn>
                  <a:cxn ang="0">
                    <a:pos x="50" y="143"/>
                  </a:cxn>
                  <a:cxn ang="0">
                    <a:pos x="15" y="137"/>
                  </a:cxn>
                  <a:cxn ang="0">
                    <a:pos x="41" y="0"/>
                  </a:cxn>
                  <a:cxn ang="0">
                    <a:pos x="26" y="76"/>
                  </a:cxn>
                  <a:cxn ang="0">
                    <a:pos x="62" y="83"/>
                  </a:cxn>
                  <a:cxn ang="0">
                    <a:pos x="77" y="7"/>
                  </a:cxn>
                  <a:cxn ang="0">
                    <a:pos x="41" y="0"/>
                  </a:cxn>
                </a:cxnLst>
                <a:rect l="txL" t="txT" r="txR" b="txB"/>
                <a:pathLst>
                  <a:path w="77" h="219">
                    <a:moveTo>
                      <a:pt x="15" y="137"/>
                    </a:moveTo>
                    <a:lnTo>
                      <a:pt x="0" y="212"/>
                    </a:lnTo>
                    <a:lnTo>
                      <a:pt x="35" y="219"/>
                    </a:lnTo>
                    <a:lnTo>
                      <a:pt x="50" y="143"/>
                    </a:lnTo>
                    <a:lnTo>
                      <a:pt x="15" y="137"/>
                    </a:lnTo>
                    <a:close/>
                    <a:moveTo>
                      <a:pt x="41" y="0"/>
                    </a:moveTo>
                    <a:lnTo>
                      <a:pt x="26" y="76"/>
                    </a:lnTo>
                    <a:lnTo>
                      <a:pt x="62" y="83"/>
                    </a:lnTo>
                    <a:lnTo>
                      <a:pt x="77" y="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41" name="Freeform 160"/>
              <p:cNvSpPr>
                <a:spLocks noEditPoints="1"/>
              </p:cNvSpPr>
              <p:nvPr/>
            </p:nvSpPr>
            <p:spPr>
              <a:xfrm>
                <a:off x="1001" y="1876"/>
                <a:ext cx="77" cy="219"/>
              </a:xfrm>
              <a:custGeom>
                <a:avLst/>
                <a:gdLst>
                  <a:gd name="txL" fmla="*/ 0 w 77"/>
                  <a:gd name="txT" fmla="*/ 0 h 219"/>
                  <a:gd name="txR" fmla="*/ 77 w 77"/>
                  <a:gd name="txB" fmla="*/ 219 h 219"/>
                </a:gdLst>
                <a:ahLst/>
                <a:cxnLst>
                  <a:cxn ang="0">
                    <a:pos x="15" y="137"/>
                  </a:cxn>
                  <a:cxn ang="0">
                    <a:pos x="0" y="212"/>
                  </a:cxn>
                  <a:cxn ang="0">
                    <a:pos x="35" y="219"/>
                  </a:cxn>
                  <a:cxn ang="0">
                    <a:pos x="50" y="143"/>
                  </a:cxn>
                  <a:cxn ang="0">
                    <a:pos x="15" y="137"/>
                  </a:cxn>
                  <a:cxn ang="0">
                    <a:pos x="41" y="0"/>
                  </a:cxn>
                  <a:cxn ang="0">
                    <a:pos x="26" y="76"/>
                  </a:cxn>
                  <a:cxn ang="0">
                    <a:pos x="62" y="83"/>
                  </a:cxn>
                  <a:cxn ang="0">
                    <a:pos x="77" y="7"/>
                  </a:cxn>
                  <a:cxn ang="0">
                    <a:pos x="41" y="0"/>
                  </a:cxn>
                </a:cxnLst>
                <a:rect l="txL" t="txT" r="txR" b="txB"/>
                <a:pathLst>
                  <a:path w="77" h="219">
                    <a:moveTo>
                      <a:pt x="15" y="137"/>
                    </a:moveTo>
                    <a:lnTo>
                      <a:pt x="0" y="212"/>
                    </a:lnTo>
                    <a:lnTo>
                      <a:pt x="35" y="219"/>
                    </a:lnTo>
                    <a:lnTo>
                      <a:pt x="50" y="143"/>
                    </a:lnTo>
                    <a:lnTo>
                      <a:pt x="15" y="137"/>
                    </a:lnTo>
                    <a:moveTo>
                      <a:pt x="41" y="0"/>
                    </a:moveTo>
                    <a:lnTo>
                      <a:pt x="26" y="76"/>
                    </a:lnTo>
                    <a:lnTo>
                      <a:pt x="62" y="83"/>
                    </a:lnTo>
                    <a:lnTo>
                      <a:pt x="77" y="7"/>
                    </a:lnTo>
                    <a:lnTo>
                      <a:pt x="41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42" name="Freeform 161"/>
              <p:cNvSpPr/>
              <p:nvPr/>
            </p:nvSpPr>
            <p:spPr>
              <a:xfrm>
                <a:off x="980" y="2149"/>
                <a:ext cx="45" cy="54"/>
              </a:xfrm>
              <a:custGeom>
                <a:avLst/>
                <a:gdLst>
                  <a:gd name="txL" fmla="*/ 0 w 45"/>
                  <a:gd name="txT" fmla="*/ 0 h 54"/>
                  <a:gd name="txR" fmla="*/ 45 w 45"/>
                  <a:gd name="txB" fmla="*/ 54 h 54"/>
                </a:gdLst>
                <a:ahLst/>
                <a:cxnLst>
                  <a:cxn ang="0">
                    <a:pos x="9" y="0"/>
                  </a:cxn>
                  <a:cxn ang="0">
                    <a:pos x="0" y="47"/>
                  </a:cxn>
                  <a:cxn ang="0">
                    <a:pos x="36" y="54"/>
                  </a:cxn>
                  <a:cxn ang="0">
                    <a:pos x="45" y="7"/>
                  </a:cxn>
                  <a:cxn ang="0">
                    <a:pos x="9" y="0"/>
                  </a:cxn>
                </a:cxnLst>
                <a:rect l="txL" t="txT" r="txR" b="txB"/>
                <a:pathLst>
                  <a:path w="45" h="54">
                    <a:moveTo>
                      <a:pt x="9" y="0"/>
                    </a:moveTo>
                    <a:lnTo>
                      <a:pt x="0" y="47"/>
                    </a:lnTo>
                    <a:lnTo>
                      <a:pt x="36" y="54"/>
                    </a:lnTo>
                    <a:lnTo>
                      <a:pt x="45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43" name="Freeform 162"/>
              <p:cNvSpPr/>
              <p:nvPr/>
            </p:nvSpPr>
            <p:spPr>
              <a:xfrm>
                <a:off x="980" y="2149"/>
                <a:ext cx="45" cy="54"/>
              </a:xfrm>
              <a:custGeom>
                <a:avLst/>
                <a:gdLst>
                  <a:gd name="txL" fmla="*/ 0 w 45"/>
                  <a:gd name="txT" fmla="*/ 0 h 54"/>
                  <a:gd name="txR" fmla="*/ 45 w 45"/>
                  <a:gd name="txB" fmla="*/ 54 h 54"/>
                </a:gdLst>
                <a:ahLst/>
                <a:cxnLst>
                  <a:cxn ang="0">
                    <a:pos x="9" y="0"/>
                  </a:cxn>
                  <a:cxn ang="0">
                    <a:pos x="0" y="47"/>
                  </a:cxn>
                  <a:cxn ang="0">
                    <a:pos x="36" y="54"/>
                  </a:cxn>
                  <a:cxn ang="0">
                    <a:pos x="45" y="7"/>
                  </a:cxn>
                  <a:cxn ang="0">
                    <a:pos x="9" y="0"/>
                  </a:cxn>
                </a:cxnLst>
                <a:rect l="txL" t="txT" r="txR" b="txB"/>
                <a:pathLst>
                  <a:path w="45" h="54">
                    <a:moveTo>
                      <a:pt x="9" y="0"/>
                    </a:moveTo>
                    <a:lnTo>
                      <a:pt x="0" y="47"/>
                    </a:lnTo>
                    <a:lnTo>
                      <a:pt x="36" y="54"/>
                    </a:lnTo>
                    <a:lnTo>
                      <a:pt x="45" y="7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44" name="Freeform 163"/>
              <p:cNvSpPr/>
              <p:nvPr/>
            </p:nvSpPr>
            <p:spPr>
              <a:xfrm>
                <a:off x="1268" y="1809"/>
                <a:ext cx="38" cy="17"/>
              </a:xfrm>
              <a:custGeom>
                <a:avLst/>
                <a:gdLst>
                  <a:gd name="txL" fmla="*/ 0 w 38"/>
                  <a:gd name="txT" fmla="*/ 0 h 17"/>
                  <a:gd name="txR" fmla="*/ 38 w 38"/>
                  <a:gd name="txB" fmla="*/ 17 h 17"/>
                </a:gdLst>
                <a:ahLst/>
                <a:cxnLst>
                  <a:cxn ang="0">
                    <a:pos x="36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38" y="11"/>
                  </a:cxn>
                  <a:cxn ang="0">
                    <a:pos x="36" y="0"/>
                  </a:cxn>
                </a:cxnLst>
                <a:rect l="txL" t="txT" r="txR" b="txB"/>
                <a:pathLst>
                  <a:path w="38" h="17">
                    <a:moveTo>
                      <a:pt x="36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38" y="1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45" name="Freeform 164"/>
              <p:cNvSpPr/>
              <p:nvPr/>
            </p:nvSpPr>
            <p:spPr>
              <a:xfrm>
                <a:off x="1268" y="1809"/>
                <a:ext cx="38" cy="17"/>
              </a:xfrm>
              <a:custGeom>
                <a:avLst/>
                <a:gdLst>
                  <a:gd name="txL" fmla="*/ 0 w 38"/>
                  <a:gd name="txT" fmla="*/ 0 h 17"/>
                  <a:gd name="txR" fmla="*/ 38 w 38"/>
                  <a:gd name="txB" fmla="*/ 17 h 17"/>
                </a:gdLst>
                <a:ahLst/>
                <a:cxnLst>
                  <a:cxn ang="0">
                    <a:pos x="36" y="0"/>
                  </a:cxn>
                  <a:cxn ang="0">
                    <a:pos x="0" y="0"/>
                  </a:cxn>
                  <a:cxn ang="0">
                    <a:pos x="2" y="17"/>
                  </a:cxn>
                  <a:cxn ang="0">
                    <a:pos x="38" y="11"/>
                  </a:cxn>
                  <a:cxn ang="0">
                    <a:pos x="36" y="0"/>
                  </a:cxn>
                </a:cxnLst>
                <a:rect l="txL" t="txT" r="txR" b="txB"/>
                <a:pathLst>
                  <a:path w="38" h="17">
                    <a:moveTo>
                      <a:pt x="36" y="0"/>
                    </a:moveTo>
                    <a:lnTo>
                      <a:pt x="0" y="0"/>
                    </a:lnTo>
                    <a:lnTo>
                      <a:pt x="2" y="17"/>
                    </a:lnTo>
                    <a:lnTo>
                      <a:pt x="38" y="11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46" name="Freeform 165"/>
              <p:cNvSpPr>
                <a:spLocks noEditPoints="1"/>
              </p:cNvSpPr>
              <p:nvPr/>
            </p:nvSpPr>
            <p:spPr>
              <a:xfrm>
                <a:off x="1281" y="1882"/>
                <a:ext cx="69" cy="219"/>
              </a:xfrm>
              <a:custGeom>
                <a:avLst/>
                <a:gdLst>
                  <a:gd name="txL" fmla="*/ 0 w 69"/>
                  <a:gd name="txT" fmla="*/ 0 h 219"/>
                  <a:gd name="txR" fmla="*/ 69 w 69"/>
                  <a:gd name="txB" fmla="*/ 219 h 219"/>
                </a:gdLst>
                <a:ahLst/>
                <a:cxnLst>
                  <a:cxn ang="0">
                    <a:pos x="57" y="136"/>
                  </a:cxn>
                  <a:cxn ang="0">
                    <a:pos x="22" y="143"/>
                  </a:cxn>
                  <a:cxn ang="0">
                    <a:pos x="34" y="219"/>
                  </a:cxn>
                  <a:cxn ang="0">
                    <a:pos x="69" y="213"/>
                  </a:cxn>
                  <a:cxn ang="0">
                    <a:pos x="57" y="136"/>
                  </a:cxn>
                  <a:cxn ang="0">
                    <a:pos x="36" y="0"/>
                  </a:cxn>
                  <a:cxn ang="0">
                    <a:pos x="0" y="6"/>
                  </a:cxn>
                  <a:cxn ang="0">
                    <a:pos x="12" y="81"/>
                  </a:cxn>
                  <a:cxn ang="0">
                    <a:pos x="48" y="75"/>
                  </a:cxn>
                  <a:cxn ang="0">
                    <a:pos x="36" y="0"/>
                  </a:cxn>
                </a:cxnLst>
                <a:rect l="txL" t="txT" r="txR" b="txB"/>
                <a:pathLst>
                  <a:path w="69" h="219">
                    <a:moveTo>
                      <a:pt x="57" y="136"/>
                    </a:moveTo>
                    <a:lnTo>
                      <a:pt x="22" y="143"/>
                    </a:lnTo>
                    <a:lnTo>
                      <a:pt x="34" y="219"/>
                    </a:lnTo>
                    <a:lnTo>
                      <a:pt x="69" y="213"/>
                    </a:lnTo>
                    <a:lnTo>
                      <a:pt x="57" y="136"/>
                    </a:lnTo>
                    <a:close/>
                    <a:moveTo>
                      <a:pt x="36" y="0"/>
                    </a:moveTo>
                    <a:lnTo>
                      <a:pt x="0" y="6"/>
                    </a:lnTo>
                    <a:lnTo>
                      <a:pt x="12" y="81"/>
                    </a:lnTo>
                    <a:lnTo>
                      <a:pt x="48" y="7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47" name="Freeform 166"/>
              <p:cNvSpPr>
                <a:spLocks noEditPoints="1"/>
              </p:cNvSpPr>
              <p:nvPr/>
            </p:nvSpPr>
            <p:spPr>
              <a:xfrm>
                <a:off x="1281" y="1882"/>
                <a:ext cx="69" cy="219"/>
              </a:xfrm>
              <a:custGeom>
                <a:avLst/>
                <a:gdLst>
                  <a:gd name="txL" fmla="*/ 0 w 69"/>
                  <a:gd name="txT" fmla="*/ 0 h 219"/>
                  <a:gd name="txR" fmla="*/ 69 w 69"/>
                  <a:gd name="txB" fmla="*/ 219 h 219"/>
                </a:gdLst>
                <a:ahLst/>
                <a:cxnLst>
                  <a:cxn ang="0">
                    <a:pos x="57" y="136"/>
                  </a:cxn>
                  <a:cxn ang="0">
                    <a:pos x="22" y="143"/>
                  </a:cxn>
                  <a:cxn ang="0">
                    <a:pos x="34" y="219"/>
                  </a:cxn>
                  <a:cxn ang="0">
                    <a:pos x="69" y="213"/>
                  </a:cxn>
                  <a:cxn ang="0">
                    <a:pos x="57" y="136"/>
                  </a:cxn>
                  <a:cxn ang="0">
                    <a:pos x="36" y="0"/>
                  </a:cxn>
                  <a:cxn ang="0">
                    <a:pos x="0" y="6"/>
                  </a:cxn>
                  <a:cxn ang="0">
                    <a:pos x="12" y="81"/>
                  </a:cxn>
                  <a:cxn ang="0">
                    <a:pos x="48" y="75"/>
                  </a:cxn>
                  <a:cxn ang="0">
                    <a:pos x="36" y="0"/>
                  </a:cxn>
                </a:cxnLst>
                <a:rect l="txL" t="txT" r="txR" b="txB"/>
                <a:pathLst>
                  <a:path w="69" h="219">
                    <a:moveTo>
                      <a:pt x="57" y="136"/>
                    </a:moveTo>
                    <a:lnTo>
                      <a:pt x="22" y="143"/>
                    </a:lnTo>
                    <a:lnTo>
                      <a:pt x="34" y="219"/>
                    </a:lnTo>
                    <a:lnTo>
                      <a:pt x="69" y="213"/>
                    </a:lnTo>
                    <a:lnTo>
                      <a:pt x="57" y="136"/>
                    </a:lnTo>
                    <a:moveTo>
                      <a:pt x="36" y="0"/>
                    </a:moveTo>
                    <a:lnTo>
                      <a:pt x="0" y="6"/>
                    </a:lnTo>
                    <a:lnTo>
                      <a:pt x="12" y="81"/>
                    </a:lnTo>
                    <a:lnTo>
                      <a:pt x="48" y="75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48" name="Freeform 167"/>
              <p:cNvSpPr/>
              <p:nvPr/>
            </p:nvSpPr>
            <p:spPr>
              <a:xfrm>
                <a:off x="1326" y="2156"/>
                <a:ext cx="42" cy="53"/>
              </a:xfrm>
              <a:custGeom>
                <a:avLst/>
                <a:gdLst>
                  <a:gd name="txL" fmla="*/ 0 w 42"/>
                  <a:gd name="txT" fmla="*/ 0 h 53"/>
                  <a:gd name="txR" fmla="*/ 42 w 42"/>
                  <a:gd name="txB" fmla="*/ 53 h 53"/>
                </a:gdLst>
                <a:ahLst/>
                <a:cxnLst>
                  <a:cxn ang="0">
                    <a:pos x="35" y="0"/>
                  </a:cxn>
                  <a:cxn ang="0">
                    <a:pos x="0" y="5"/>
                  </a:cxn>
                  <a:cxn ang="0">
                    <a:pos x="6" y="53"/>
                  </a:cxn>
                  <a:cxn ang="0">
                    <a:pos x="42" y="47"/>
                  </a:cxn>
                  <a:cxn ang="0">
                    <a:pos x="35" y="0"/>
                  </a:cxn>
                </a:cxnLst>
                <a:rect l="txL" t="txT" r="txR" b="txB"/>
                <a:pathLst>
                  <a:path w="42" h="53">
                    <a:moveTo>
                      <a:pt x="35" y="0"/>
                    </a:moveTo>
                    <a:lnTo>
                      <a:pt x="0" y="5"/>
                    </a:lnTo>
                    <a:lnTo>
                      <a:pt x="6" y="53"/>
                    </a:lnTo>
                    <a:lnTo>
                      <a:pt x="42" y="4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49" name="Freeform 168"/>
              <p:cNvSpPr/>
              <p:nvPr/>
            </p:nvSpPr>
            <p:spPr>
              <a:xfrm>
                <a:off x="1326" y="2156"/>
                <a:ext cx="42" cy="53"/>
              </a:xfrm>
              <a:custGeom>
                <a:avLst/>
                <a:gdLst>
                  <a:gd name="txL" fmla="*/ 0 w 42"/>
                  <a:gd name="txT" fmla="*/ 0 h 53"/>
                  <a:gd name="txR" fmla="*/ 42 w 42"/>
                  <a:gd name="txB" fmla="*/ 53 h 53"/>
                </a:gdLst>
                <a:ahLst/>
                <a:cxnLst>
                  <a:cxn ang="0">
                    <a:pos x="35" y="0"/>
                  </a:cxn>
                  <a:cxn ang="0">
                    <a:pos x="0" y="5"/>
                  </a:cxn>
                  <a:cxn ang="0">
                    <a:pos x="6" y="53"/>
                  </a:cxn>
                  <a:cxn ang="0">
                    <a:pos x="42" y="47"/>
                  </a:cxn>
                  <a:cxn ang="0">
                    <a:pos x="35" y="0"/>
                  </a:cxn>
                </a:cxnLst>
                <a:rect l="txL" t="txT" r="txR" b="txB"/>
                <a:pathLst>
                  <a:path w="42" h="53">
                    <a:moveTo>
                      <a:pt x="35" y="0"/>
                    </a:moveTo>
                    <a:lnTo>
                      <a:pt x="0" y="5"/>
                    </a:lnTo>
                    <a:lnTo>
                      <a:pt x="6" y="53"/>
                    </a:lnTo>
                    <a:lnTo>
                      <a:pt x="42" y="47"/>
                    </a:lnTo>
                    <a:lnTo>
                      <a:pt x="3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0" name="Freeform 169"/>
              <p:cNvSpPr>
                <a:spLocks noEditPoints="1"/>
              </p:cNvSpPr>
              <p:nvPr/>
            </p:nvSpPr>
            <p:spPr>
              <a:xfrm>
                <a:off x="1509" y="1809"/>
                <a:ext cx="137" cy="196"/>
              </a:xfrm>
              <a:custGeom>
                <a:avLst/>
                <a:gdLst>
                  <a:gd name="txL" fmla="*/ 0 w 137"/>
                  <a:gd name="txT" fmla="*/ 0 h 196"/>
                  <a:gd name="txR" fmla="*/ 137 w 137"/>
                  <a:gd name="txB" fmla="*/ 196 h 196"/>
                </a:gdLst>
                <a:ahLst/>
                <a:cxnLst>
                  <a:cxn ang="0">
                    <a:pos x="100" y="111"/>
                  </a:cxn>
                  <a:cxn ang="0">
                    <a:pos x="68" y="129"/>
                  </a:cxn>
                  <a:cxn ang="0">
                    <a:pos x="106" y="196"/>
                  </a:cxn>
                  <a:cxn ang="0">
                    <a:pos x="137" y="178"/>
                  </a:cxn>
                  <a:cxn ang="0">
                    <a:pos x="100" y="111"/>
                  </a:cxn>
                  <a:cxn ang="0">
                    <a:pos x="38" y="0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8" y="74"/>
                  </a:cxn>
                  <a:cxn ang="0">
                    <a:pos x="69" y="57"/>
                  </a:cxn>
                  <a:cxn ang="0">
                    <a:pos x="38" y="0"/>
                  </a:cxn>
                </a:cxnLst>
                <a:rect l="txL" t="txT" r="txR" b="txB"/>
                <a:pathLst>
                  <a:path w="137" h="196">
                    <a:moveTo>
                      <a:pt x="100" y="111"/>
                    </a:moveTo>
                    <a:lnTo>
                      <a:pt x="68" y="129"/>
                    </a:lnTo>
                    <a:lnTo>
                      <a:pt x="106" y="196"/>
                    </a:lnTo>
                    <a:lnTo>
                      <a:pt x="137" y="178"/>
                    </a:lnTo>
                    <a:lnTo>
                      <a:pt x="100" y="111"/>
                    </a:lnTo>
                    <a:close/>
                    <a:moveTo>
                      <a:pt x="38" y="0"/>
                    </a:moveTo>
                    <a:lnTo>
                      <a:pt x="14" y="0"/>
                    </a:lnTo>
                    <a:lnTo>
                      <a:pt x="0" y="8"/>
                    </a:lnTo>
                    <a:lnTo>
                      <a:pt x="38" y="74"/>
                    </a:lnTo>
                    <a:lnTo>
                      <a:pt x="69" y="57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1" name="Freeform 170"/>
              <p:cNvSpPr>
                <a:spLocks noEditPoints="1"/>
              </p:cNvSpPr>
              <p:nvPr/>
            </p:nvSpPr>
            <p:spPr>
              <a:xfrm>
                <a:off x="1509" y="1809"/>
                <a:ext cx="137" cy="196"/>
              </a:xfrm>
              <a:custGeom>
                <a:avLst/>
                <a:gdLst>
                  <a:gd name="txL" fmla="*/ 0 w 137"/>
                  <a:gd name="txT" fmla="*/ 0 h 196"/>
                  <a:gd name="txR" fmla="*/ 137 w 137"/>
                  <a:gd name="txB" fmla="*/ 196 h 196"/>
                </a:gdLst>
                <a:ahLst/>
                <a:cxnLst>
                  <a:cxn ang="0">
                    <a:pos x="100" y="111"/>
                  </a:cxn>
                  <a:cxn ang="0">
                    <a:pos x="68" y="129"/>
                  </a:cxn>
                  <a:cxn ang="0">
                    <a:pos x="106" y="196"/>
                  </a:cxn>
                  <a:cxn ang="0">
                    <a:pos x="137" y="178"/>
                  </a:cxn>
                  <a:cxn ang="0">
                    <a:pos x="100" y="111"/>
                  </a:cxn>
                  <a:cxn ang="0">
                    <a:pos x="38" y="0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8" y="74"/>
                  </a:cxn>
                  <a:cxn ang="0">
                    <a:pos x="69" y="57"/>
                  </a:cxn>
                  <a:cxn ang="0">
                    <a:pos x="38" y="0"/>
                  </a:cxn>
                </a:cxnLst>
                <a:rect l="txL" t="txT" r="txR" b="txB"/>
                <a:pathLst>
                  <a:path w="137" h="196">
                    <a:moveTo>
                      <a:pt x="100" y="111"/>
                    </a:moveTo>
                    <a:lnTo>
                      <a:pt x="68" y="129"/>
                    </a:lnTo>
                    <a:lnTo>
                      <a:pt x="106" y="196"/>
                    </a:lnTo>
                    <a:lnTo>
                      <a:pt x="137" y="178"/>
                    </a:lnTo>
                    <a:lnTo>
                      <a:pt x="100" y="111"/>
                    </a:lnTo>
                    <a:moveTo>
                      <a:pt x="38" y="0"/>
                    </a:moveTo>
                    <a:lnTo>
                      <a:pt x="14" y="0"/>
                    </a:lnTo>
                    <a:lnTo>
                      <a:pt x="0" y="8"/>
                    </a:lnTo>
                    <a:lnTo>
                      <a:pt x="38" y="74"/>
                    </a:lnTo>
                    <a:lnTo>
                      <a:pt x="69" y="57"/>
                    </a:lnTo>
                    <a:lnTo>
                      <a:pt x="38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2" name="Freeform 171"/>
              <p:cNvSpPr/>
              <p:nvPr/>
            </p:nvSpPr>
            <p:spPr>
              <a:xfrm>
                <a:off x="1646" y="2042"/>
                <a:ext cx="54" cy="59"/>
              </a:xfrm>
              <a:custGeom>
                <a:avLst/>
                <a:gdLst>
                  <a:gd name="txL" fmla="*/ 0 w 54"/>
                  <a:gd name="txT" fmla="*/ 0 h 59"/>
                  <a:gd name="txR" fmla="*/ 54 w 54"/>
                  <a:gd name="txB" fmla="*/ 59 h 59"/>
                </a:gdLst>
                <a:ahLst/>
                <a:cxnLst>
                  <a:cxn ang="0">
                    <a:pos x="30" y="0"/>
                  </a:cxn>
                  <a:cxn ang="0">
                    <a:pos x="0" y="17"/>
                  </a:cxn>
                  <a:cxn ang="0">
                    <a:pos x="22" y="59"/>
                  </a:cxn>
                  <a:cxn ang="0">
                    <a:pos x="54" y="41"/>
                  </a:cxn>
                  <a:cxn ang="0">
                    <a:pos x="30" y="0"/>
                  </a:cxn>
                </a:cxnLst>
                <a:rect l="txL" t="txT" r="txR" b="txB"/>
                <a:pathLst>
                  <a:path w="54" h="59">
                    <a:moveTo>
                      <a:pt x="30" y="0"/>
                    </a:moveTo>
                    <a:lnTo>
                      <a:pt x="0" y="17"/>
                    </a:lnTo>
                    <a:lnTo>
                      <a:pt x="22" y="59"/>
                    </a:lnTo>
                    <a:lnTo>
                      <a:pt x="54" y="4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3" name="Freeform 172"/>
              <p:cNvSpPr/>
              <p:nvPr/>
            </p:nvSpPr>
            <p:spPr>
              <a:xfrm>
                <a:off x="1646" y="2042"/>
                <a:ext cx="54" cy="59"/>
              </a:xfrm>
              <a:custGeom>
                <a:avLst/>
                <a:gdLst>
                  <a:gd name="txL" fmla="*/ 0 w 54"/>
                  <a:gd name="txT" fmla="*/ 0 h 59"/>
                  <a:gd name="txR" fmla="*/ 54 w 54"/>
                  <a:gd name="txB" fmla="*/ 59 h 59"/>
                </a:gdLst>
                <a:ahLst/>
                <a:cxnLst>
                  <a:cxn ang="0">
                    <a:pos x="30" y="0"/>
                  </a:cxn>
                  <a:cxn ang="0">
                    <a:pos x="0" y="17"/>
                  </a:cxn>
                  <a:cxn ang="0">
                    <a:pos x="22" y="59"/>
                  </a:cxn>
                  <a:cxn ang="0">
                    <a:pos x="54" y="41"/>
                  </a:cxn>
                  <a:cxn ang="0">
                    <a:pos x="30" y="0"/>
                  </a:cxn>
                </a:cxnLst>
                <a:rect l="txL" t="txT" r="txR" b="txB"/>
                <a:pathLst>
                  <a:path w="54" h="59">
                    <a:moveTo>
                      <a:pt x="30" y="0"/>
                    </a:moveTo>
                    <a:lnTo>
                      <a:pt x="0" y="17"/>
                    </a:lnTo>
                    <a:lnTo>
                      <a:pt x="22" y="59"/>
                    </a:lnTo>
                    <a:lnTo>
                      <a:pt x="54" y="41"/>
                    </a:lnTo>
                    <a:lnTo>
                      <a:pt x="3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4" name="Freeform 173"/>
              <p:cNvSpPr/>
              <p:nvPr/>
            </p:nvSpPr>
            <p:spPr>
              <a:xfrm>
                <a:off x="1859" y="1809"/>
                <a:ext cx="9" cy="4"/>
              </a:xfrm>
              <a:custGeom>
                <a:avLst/>
                <a:gdLst>
                  <a:gd name="txL" fmla="*/ 0 w 9"/>
                  <a:gd name="txT" fmla="*/ 0 h 4"/>
                  <a:gd name="txR" fmla="*/ 9 w 9"/>
                  <a:gd name="txB" fmla="*/ 4 h 4"/>
                </a:gdLst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9" y="0"/>
                  </a:cxn>
                </a:cxnLst>
                <a:rect l="txL" t="txT" r="txR" b="txB"/>
                <a:pathLst>
                  <a:path w="9" h="4">
                    <a:moveTo>
                      <a:pt x="9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5" name="Freeform 174"/>
              <p:cNvSpPr/>
              <p:nvPr/>
            </p:nvSpPr>
            <p:spPr>
              <a:xfrm>
                <a:off x="1859" y="1809"/>
                <a:ext cx="9" cy="4"/>
              </a:xfrm>
              <a:custGeom>
                <a:avLst/>
                <a:gdLst>
                  <a:gd name="txL" fmla="*/ 0 w 9"/>
                  <a:gd name="txT" fmla="*/ 0 h 4"/>
                  <a:gd name="txR" fmla="*/ 9 w 9"/>
                  <a:gd name="txB" fmla="*/ 4 h 4"/>
                </a:gdLst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9" y="0"/>
                  </a:cxn>
                </a:cxnLst>
                <a:rect l="txL" t="txT" r="txR" b="txB"/>
                <a:pathLst>
                  <a:path w="9" h="4">
                    <a:moveTo>
                      <a:pt x="9" y="0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6" name="Freeform 175"/>
              <p:cNvSpPr/>
              <p:nvPr/>
            </p:nvSpPr>
            <p:spPr>
              <a:xfrm>
                <a:off x="1911" y="1827"/>
                <a:ext cx="59" cy="57"/>
              </a:xfrm>
              <a:custGeom>
                <a:avLst/>
                <a:gdLst>
                  <a:gd name="txL" fmla="*/ 0 w 59"/>
                  <a:gd name="txT" fmla="*/ 0 h 57"/>
                  <a:gd name="txR" fmla="*/ 59 w 59"/>
                  <a:gd name="txB" fmla="*/ 57 h 57"/>
                </a:gdLst>
                <a:ahLst/>
                <a:cxnLst>
                  <a:cxn ang="0">
                    <a:pos x="23" y="0"/>
                  </a:cxn>
                  <a:cxn ang="0">
                    <a:pos x="0" y="27"/>
                  </a:cxn>
                  <a:cxn ang="0">
                    <a:pos x="36" y="57"/>
                  </a:cxn>
                  <a:cxn ang="0">
                    <a:pos x="59" y="30"/>
                  </a:cxn>
                  <a:cxn ang="0">
                    <a:pos x="23" y="0"/>
                  </a:cxn>
                </a:cxnLst>
                <a:rect l="txL" t="txT" r="txR" b="txB"/>
                <a:pathLst>
                  <a:path w="59" h="57">
                    <a:moveTo>
                      <a:pt x="23" y="0"/>
                    </a:moveTo>
                    <a:lnTo>
                      <a:pt x="0" y="27"/>
                    </a:lnTo>
                    <a:lnTo>
                      <a:pt x="36" y="57"/>
                    </a:lnTo>
                    <a:lnTo>
                      <a:pt x="59" y="3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7" name="Freeform 176"/>
              <p:cNvSpPr/>
              <p:nvPr/>
            </p:nvSpPr>
            <p:spPr>
              <a:xfrm>
                <a:off x="1911" y="1827"/>
                <a:ext cx="59" cy="57"/>
              </a:xfrm>
              <a:custGeom>
                <a:avLst/>
                <a:gdLst>
                  <a:gd name="txL" fmla="*/ 0 w 59"/>
                  <a:gd name="txT" fmla="*/ 0 h 57"/>
                  <a:gd name="txR" fmla="*/ 59 w 59"/>
                  <a:gd name="txB" fmla="*/ 57 h 57"/>
                </a:gdLst>
                <a:ahLst/>
                <a:cxnLst>
                  <a:cxn ang="0">
                    <a:pos x="23" y="0"/>
                  </a:cxn>
                  <a:cxn ang="0">
                    <a:pos x="0" y="27"/>
                  </a:cxn>
                  <a:cxn ang="0">
                    <a:pos x="36" y="57"/>
                  </a:cxn>
                  <a:cxn ang="0">
                    <a:pos x="59" y="30"/>
                  </a:cxn>
                  <a:cxn ang="0">
                    <a:pos x="23" y="0"/>
                  </a:cxn>
                </a:cxnLst>
                <a:rect l="txL" t="txT" r="txR" b="txB"/>
                <a:pathLst>
                  <a:path w="59" h="57">
                    <a:moveTo>
                      <a:pt x="23" y="0"/>
                    </a:moveTo>
                    <a:lnTo>
                      <a:pt x="0" y="27"/>
                    </a:lnTo>
                    <a:lnTo>
                      <a:pt x="36" y="57"/>
                    </a:lnTo>
                    <a:lnTo>
                      <a:pt x="59" y="30"/>
                    </a:lnTo>
                    <a:lnTo>
                      <a:pt x="23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8" name="Freeform 177"/>
              <p:cNvSpPr>
                <a:spLocks noEditPoints="1"/>
              </p:cNvSpPr>
              <p:nvPr/>
            </p:nvSpPr>
            <p:spPr>
              <a:xfrm>
                <a:off x="1890" y="1457"/>
                <a:ext cx="154" cy="91"/>
              </a:xfrm>
              <a:custGeom>
                <a:avLst/>
                <a:gdLst>
                  <a:gd name="txL" fmla="*/ 0 w 154"/>
                  <a:gd name="txT" fmla="*/ 0 h 91"/>
                  <a:gd name="txR" fmla="*/ 154 w 154"/>
                  <a:gd name="txB" fmla="*/ 91 h 91"/>
                </a:gdLst>
                <a:ahLst/>
                <a:cxnLst>
                  <a:cxn ang="0">
                    <a:pos x="81" y="30"/>
                  </a:cxn>
                  <a:cxn ang="0">
                    <a:pos x="69" y="64"/>
                  </a:cxn>
                  <a:cxn ang="0">
                    <a:pos x="141" y="91"/>
                  </a:cxn>
                  <a:cxn ang="0">
                    <a:pos x="154" y="57"/>
                  </a:cxn>
                  <a:cxn ang="0">
                    <a:pos x="81" y="30"/>
                  </a:cxn>
                  <a:cxn ang="0">
                    <a:pos x="0" y="0"/>
                  </a:cxn>
                  <a:cxn ang="0">
                    <a:pos x="16" y="26"/>
                  </a:cxn>
                  <a:cxn ang="0">
                    <a:pos x="23" y="8"/>
                  </a:cxn>
                  <a:cxn ang="0">
                    <a:pos x="0" y="0"/>
                  </a:cxn>
                </a:cxnLst>
                <a:rect l="txL" t="txT" r="txR" b="txB"/>
                <a:pathLst>
                  <a:path w="154" h="91">
                    <a:moveTo>
                      <a:pt x="81" y="30"/>
                    </a:moveTo>
                    <a:lnTo>
                      <a:pt x="69" y="64"/>
                    </a:lnTo>
                    <a:lnTo>
                      <a:pt x="141" y="91"/>
                    </a:lnTo>
                    <a:lnTo>
                      <a:pt x="154" y="57"/>
                    </a:lnTo>
                    <a:lnTo>
                      <a:pt x="81" y="30"/>
                    </a:lnTo>
                    <a:close/>
                    <a:moveTo>
                      <a:pt x="0" y="0"/>
                    </a:moveTo>
                    <a:lnTo>
                      <a:pt x="16" y="26"/>
                    </a:lnTo>
                    <a:lnTo>
                      <a:pt x="23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59" name="Freeform 178"/>
              <p:cNvSpPr>
                <a:spLocks noEditPoints="1"/>
              </p:cNvSpPr>
              <p:nvPr/>
            </p:nvSpPr>
            <p:spPr>
              <a:xfrm>
                <a:off x="1890" y="1457"/>
                <a:ext cx="154" cy="91"/>
              </a:xfrm>
              <a:custGeom>
                <a:avLst/>
                <a:gdLst>
                  <a:gd name="txL" fmla="*/ 0 w 154"/>
                  <a:gd name="txT" fmla="*/ 0 h 91"/>
                  <a:gd name="txR" fmla="*/ 154 w 154"/>
                  <a:gd name="txB" fmla="*/ 91 h 91"/>
                </a:gdLst>
                <a:ahLst/>
                <a:cxnLst>
                  <a:cxn ang="0">
                    <a:pos x="81" y="30"/>
                  </a:cxn>
                  <a:cxn ang="0">
                    <a:pos x="69" y="64"/>
                  </a:cxn>
                  <a:cxn ang="0">
                    <a:pos x="141" y="91"/>
                  </a:cxn>
                  <a:cxn ang="0">
                    <a:pos x="154" y="57"/>
                  </a:cxn>
                  <a:cxn ang="0">
                    <a:pos x="81" y="30"/>
                  </a:cxn>
                  <a:cxn ang="0">
                    <a:pos x="0" y="0"/>
                  </a:cxn>
                  <a:cxn ang="0">
                    <a:pos x="16" y="26"/>
                  </a:cxn>
                  <a:cxn ang="0">
                    <a:pos x="23" y="8"/>
                  </a:cxn>
                  <a:cxn ang="0">
                    <a:pos x="0" y="0"/>
                  </a:cxn>
                </a:cxnLst>
                <a:rect l="txL" t="txT" r="txR" b="txB"/>
                <a:pathLst>
                  <a:path w="154" h="91">
                    <a:moveTo>
                      <a:pt x="81" y="30"/>
                    </a:moveTo>
                    <a:lnTo>
                      <a:pt x="69" y="64"/>
                    </a:lnTo>
                    <a:lnTo>
                      <a:pt x="141" y="91"/>
                    </a:lnTo>
                    <a:lnTo>
                      <a:pt x="154" y="57"/>
                    </a:lnTo>
                    <a:lnTo>
                      <a:pt x="81" y="30"/>
                    </a:lnTo>
                    <a:moveTo>
                      <a:pt x="0" y="0"/>
                    </a:moveTo>
                    <a:lnTo>
                      <a:pt x="16" y="26"/>
                    </a:lnTo>
                    <a:lnTo>
                      <a:pt x="23" y="8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0" name="Freeform 179"/>
              <p:cNvSpPr/>
              <p:nvPr/>
            </p:nvSpPr>
            <p:spPr>
              <a:xfrm>
                <a:off x="2090" y="1537"/>
                <a:ext cx="57" cy="51"/>
              </a:xfrm>
              <a:custGeom>
                <a:avLst/>
                <a:gdLst>
                  <a:gd name="txL" fmla="*/ 0 w 57"/>
                  <a:gd name="txT" fmla="*/ 0 h 51"/>
                  <a:gd name="txR" fmla="*/ 57 w 57"/>
                  <a:gd name="txB" fmla="*/ 51 h 51"/>
                </a:gdLst>
                <a:ahLst/>
                <a:cxnLst>
                  <a:cxn ang="0">
                    <a:pos x="12" y="0"/>
                  </a:cxn>
                  <a:cxn ang="0">
                    <a:pos x="0" y="34"/>
                  </a:cxn>
                  <a:cxn ang="0">
                    <a:pos x="44" y="51"/>
                  </a:cxn>
                  <a:cxn ang="0">
                    <a:pos x="57" y="17"/>
                  </a:cxn>
                  <a:cxn ang="0">
                    <a:pos x="12" y="0"/>
                  </a:cxn>
                </a:cxnLst>
                <a:rect l="txL" t="txT" r="txR" b="txB"/>
                <a:pathLst>
                  <a:path w="57" h="51">
                    <a:moveTo>
                      <a:pt x="12" y="0"/>
                    </a:moveTo>
                    <a:lnTo>
                      <a:pt x="0" y="34"/>
                    </a:lnTo>
                    <a:lnTo>
                      <a:pt x="44" y="51"/>
                    </a:lnTo>
                    <a:lnTo>
                      <a:pt x="57" y="17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1" name="Freeform 180"/>
              <p:cNvSpPr/>
              <p:nvPr/>
            </p:nvSpPr>
            <p:spPr>
              <a:xfrm>
                <a:off x="2090" y="1537"/>
                <a:ext cx="57" cy="51"/>
              </a:xfrm>
              <a:custGeom>
                <a:avLst/>
                <a:gdLst>
                  <a:gd name="txL" fmla="*/ 0 w 57"/>
                  <a:gd name="txT" fmla="*/ 0 h 51"/>
                  <a:gd name="txR" fmla="*/ 57 w 57"/>
                  <a:gd name="txB" fmla="*/ 51 h 51"/>
                </a:gdLst>
                <a:ahLst/>
                <a:cxnLst>
                  <a:cxn ang="0">
                    <a:pos x="12" y="0"/>
                  </a:cxn>
                  <a:cxn ang="0">
                    <a:pos x="0" y="34"/>
                  </a:cxn>
                  <a:cxn ang="0">
                    <a:pos x="44" y="51"/>
                  </a:cxn>
                  <a:cxn ang="0">
                    <a:pos x="57" y="17"/>
                  </a:cxn>
                  <a:cxn ang="0">
                    <a:pos x="12" y="0"/>
                  </a:cxn>
                </a:cxnLst>
                <a:rect l="txL" t="txT" r="txR" b="txB"/>
                <a:pathLst>
                  <a:path w="57" h="51">
                    <a:moveTo>
                      <a:pt x="12" y="0"/>
                    </a:moveTo>
                    <a:lnTo>
                      <a:pt x="0" y="34"/>
                    </a:lnTo>
                    <a:lnTo>
                      <a:pt x="44" y="51"/>
                    </a:lnTo>
                    <a:lnTo>
                      <a:pt x="57" y="17"/>
                    </a:lnTo>
                    <a:lnTo>
                      <a:pt x="1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2" name="Freeform 181"/>
              <p:cNvSpPr>
                <a:spLocks noEditPoints="1"/>
              </p:cNvSpPr>
              <p:nvPr/>
            </p:nvSpPr>
            <p:spPr>
              <a:xfrm>
                <a:off x="1875" y="898"/>
                <a:ext cx="180" cy="97"/>
              </a:xfrm>
              <a:custGeom>
                <a:avLst/>
                <a:gdLst>
                  <a:gd name="txL" fmla="*/ 0 w 180"/>
                  <a:gd name="txT" fmla="*/ 0 h 97"/>
                  <a:gd name="txR" fmla="*/ 180 w 180"/>
                  <a:gd name="txB" fmla="*/ 97 h 97"/>
                </a:gdLst>
                <a:ahLst/>
                <a:cxnLst>
                  <a:cxn ang="0">
                    <a:pos x="36" y="45"/>
                  </a:cxn>
                  <a:cxn ang="0">
                    <a:pos x="0" y="58"/>
                  </a:cxn>
                  <a:cxn ang="0">
                    <a:pos x="0" y="97"/>
                  </a:cxn>
                  <a:cxn ang="0">
                    <a:pos x="48" y="80"/>
                  </a:cxn>
                  <a:cxn ang="0">
                    <a:pos x="36" y="45"/>
                  </a:cxn>
                  <a:cxn ang="0">
                    <a:pos x="169" y="0"/>
                  </a:cxn>
                  <a:cxn ang="0">
                    <a:pos x="95" y="25"/>
                  </a:cxn>
                  <a:cxn ang="0">
                    <a:pos x="107" y="59"/>
                  </a:cxn>
                  <a:cxn ang="0">
                    <a:pos x="180" y="34"/>
                  </a:cxn>
                  <a:cxn ang="0">
                    <a:pos x="169" y="0"/>
                  </a:cxn>
                </a:cxnLst>
                <a:rect l="txL" t="txT" r="txR" b="txB"/>
                <a:pathLst>
                  <a:path w="180" h="97">
                    <a:moveTo>
                      <a:pt x="36" y="45"/>
                    </a:moveTo>
                    <a:lnTo>
                      <a:pt x="0" y="58"/>
                    </a:lnTo>
                    <a:lnTo>
                      <a:pt x="0" y="97"/>
                    </a:lnTo>
                    <a:lnTo>
                      <a:pt x="48" y="80"/>
                    </a:lnTo>
                    <a:lnTo>
                      <a:pt x="36" y="45"/>
                    </a:lnTo>
                    <a:close/>
                    <a:moveTo>
                      <a:pt x="169" y="0"/>
                    </a:moveTo>
                    <a:lnTo>
                      <a:pt x="95" y="25"/>
                    </a:lnTo>
                    <a:lnTo>
                      <a:pt x="107" y="59"/>
                    </a:lnTo>
                    <a:lnTo>
                      <a:pt x="180" y="3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3" name="Freeform 182"/>
              <p:cNvSpPr>
                <a:spLocks noEditPoints="1"/>
              </p:cNvSpPr>
              <p:nvPr/>
            </p:nvSpPr>
            <p:spPr>
              <a:xfrm>
                <a:off x="1875" y="898"/>
                <a:ext cx="180" cy="97"/>
              </a:xfrm>
              <a:custGeom>
                <a:avLst/>
                <a:gdLst>
                  <a:gd name="txL" fmla="*/ 0 w 180"/>
                  <a:gd name="txT" fmla="*/ 0 h 97"/>
                  <a:gd name="txR" fmla="*/ 180 w 180"/>
                  <a:gd name="txB" fmla="*/ 97 h 97"/>
                </a:gdLst>
                <a:ahLst/>
                <a:cxnLst>
                  <a:cxn ang="0">
                    <a:pos x="36" y="45"/>
                  </a:cxn>
                  <a:cxn ang="0">
                    <a:pos x="0" y="58"/>
                  </a:cxn>
                  <a:cxn ang="0">
                    <a:pos x="0" y="97"/>
                  </a:cxn>
                  <a:cxn ang="0">
                    <a:pos x="48" y="80"/>
                  </a:cxn>
                  <a:cxn ang="0">
                    <a:pos x="36" y="45"/>
                  </a:cxn>
                  <a:cxn ang="0">
                    <a:pos x="169" y="0"/>
                  </a:cxn>
                  <a:cxn ang="0">
                    <a:pos x="95" y="25"/>
                  </a:cxn>
                  <a:cxn ang="0">
                    <a:pos x="107" y="59"/>
                  </a:cxn>
                  <a:cxn ang="0">
                    <a:pos x="180" y="34"/>
                  </a:cxn>
                  <a:cxn ang="0">
                    <a:pos x="169" y="0"/>
                  </a:cxn>
                </a:cxnLst>
                <a:rect l="txL" t="txT" r="txR" b="txB"/>
                <a:pathLst>
                  <a:path w="180" h="97">
                    <a:moveTo>
                      <a:pt x="36" y="45"/>
                    </a:moveTo>
                    <a:lnTo>
                      <a:pt x="0" y="58"/>
                    </a:lnTo>
                    <a:lnTo>
                      <a:pt x="0" y="97"/>
                    </a:lnTo>
                    <a:lnTo>
                      <a:pt x="48" y="80"/>
                    </a:lnTo>
                    <a:lnTo>
                      <a:pt x="36" y="45"/>
                    </a:lnTo>
                    <a:moveTo>
                      <a:pt x="169" y="0"/>
                    </a:moveTo>
                    <a:lnTo>
                      <a:pt x="95" y="25"/>
                    </a:lnTo>
                    <a:lnTo>
                      <a:pt x="107" y="59"/>
                    </a:lnTo>
                    <a:lnTo>
                      <a:pt x="180" y="34"/>
                    </a:lnTo>
                    <a:lnTo>
                      <a:pt x="16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4" name="Freeform 183"/>
              <p:cNvSpPr/>
              <p:nvPr/>
            </p:nvSpPr>
            <p:spPr>
              <a:xfrm>
                <a:off x="2102" y="862"/>
                <a:ext cx="57" cy="49"/>
              </a:xfrm>
              <a:custGeom>
                <a:avLst/>
                <a:gdLst>
                  <a:gd name="txL" fmla="*/ 0 w 57"/>
                  <a:gd name="txT" fmla="*/ 0 h 49"/>
                  <a:gd name="txR" fmla="*/ 57 w 57"/>
                  <a:gd name="txB" fmla="*/ 49 h 49"/>
                </a:gdLst>
                <a:ahLst/>
                <a:cxnLst>
                  <a:cxn ang="0">
                    <a:pos x="45" y="0"/>
                  </a:cxn>
                  <a:cxn ang="0">
                    <a:pos x="0" y="15"/>
                  </a:cxn>
                  <a:cxn ang="0">
                    <a:pos x="13" y="49"/>
                  </a:cxn>
                  <a:cxn ang="0">
                    <a:pos x="57" y="33"/>
                  </a:cxn>
                  <a:cxn ang="0">
                    <a:pos x="45" y="0"/>
                  </a:cxn>
                </a:cxnLst>
                <a:rect l="txL" t="txT" r="txR" b="txB"/>
                <a:pathLst>
                  <a:path w="57" h="49">
                    <a:moveTo>
                      <a:pt x="45" y="0"/>
                    </a:moveTo>
                    <a:lnTo>
                      <a:pt x="0" y="15"/>
                    </a:lnTo>
                    <a:lnTo>
                      <a:pt x="13" y="49"/>
                    </a:lnTo>
                    <a:lnTo>
                      <a:pt x="57" y="3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5" name="Freeform 184"/>
              <p:cNvSpPr/>
              <p:nvPr/>
            </p:nvSpPr>
            <p:spPr>
              <a:xfrm>
                <a:off x="2102" y="862"/>
                <a:ext cx="57" cy="49"/>
              </a:xfrm>
              <a:custGeom>
                <a:avLst/>
                <a:gdLst>
                  <a:gd name="txL" fmla="*/ 0 w 57"/>
                  <a:gd name="txT" fmla="*/ 0 h 49"/>
                  <a:gd name="txR" fmla="*/ 57 w 57"/>
                  <a:gd name="txB" fmla="*/ 49 h 49"/>
                </a:gdLst>
                <a:ahLst/>
                <a:cxnLst>
                  <a:cxn ang="0">
                    <a:pos x="45" y="0"/>
                  </a:cxn>
                  <a:cxn ang="0">
                    <a:pos x="0" y="15"/>
                  </a:cxn>
                  <a:cxn ang="0">
                    <a:pos x="13" y="49"/>
                  </a:cxn>
                  <a:cxn ang="0">
                    <a:pos x="57" y="33"/>
                  </a:cxn>
                  <a:cxn ang="0">
                    <a:pos x="45" y="0"/>
                  </a:cxn>
                </a:cxnLst>
                <a:rect l="txL" t="txT" r="txR" b="txB"/>
                <a:pathLst>
                  <a:path w="57" h="49">
                    <a:moveTo>
                      <a:pt x="45" y="0"/>
                    </a:moveTo>
                    <a:lnTo>
                      <a:pt x="0" y="15"/>
                    </a:lnTo>
                    <a:lnTo>
                      <a:pt x="13" y="49"/>
                    </a:lnTo>
                    <a:lnTo>
                      <a:pt x="57" y="33"/>
                    </a:lnTo>
                    <a:lnTo>
                      <a:pt x="4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6" name="Freeform 185"/>
              <p:cNvSpPr/>
              <p:nvPr/>
            </p:nvSpPr>
            <p:spPr>
              <a:xfrm>
                <a:off x="1632" y="803"/>
                <a:ext cx="60" cy="58"/>
              </a:xfrm>
              <a:custGeom>
                <a:avLst/>
                <a:gdLst>
                  <a:gd name="txL" fmla="*/ 0 w 60"/>
                  <a:gd name="txT" fmla="*/ 0 h 58"/>
                  <a:gd name="txR" fmla="*/ 60 w 60"/>
                  <a:gd name="txB" fmla="*/ 58 h 58"/>
                </a:gdLst>
                <a:ahLst/>
                <a:cxnLst>
                  <a:cxn ang="0">
                    <a:pos x="36" y="0"/>
                  </a:cxn>
                  <a:cxn ang="0">
                    <a:pos x="0" y="29"/>
                  </a:cxn>
                  <a:cxn ang="0">
                    <a:pos x="23" y="58"/>
                  </a:cxn>
                  <a:cxn ang="0">
                    <a:pos x="60" y="27"/>
                  </a:cxn>
                  <a:cxn ang="0">
                    <a:pos x="36" y="0"/>
                  </a:cxn>
                </a:cxnLst>
                <a:rect l="txL" t="txT" r="txR" b="txB"/>
                <a:pathLst>
                  <a:path w="60" h="58">
                    <a:moveTo>
                      <a:pt x="36" y="0"/>
                    </a:moveTo>
                    <a:lnTo>
                      <a:pt x="0" y="29"/>
                    </a:lnTo>
                    <a:lnTo>
                      <a:pt x="23" y="58"/>
                    </a:lnTo>
                    <a:lnTo>
                      <a:pt x="60" y="2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7" name="Freeform 186"/>
              <p:cNvSpPr/>
              <p:nvPr/>
            </p:nvSpPr>
            <p:spPr>
              <a:xfrm>
                <a:off x="1632" y="803"/>
                <a:ext cx="60" cy="58"/>
              </a:xfrm>
              <a:custGeom>
                <a:avLst/>
                <a:gdLst>
                  <a:gd name="txL" fmla="*/ 0 w 60"/>
                  <a:gd name="txT" fmla="*/ 0 h 58"/>
                  <a:gd name="txR" fmla="*/ 60 w 60"/>
                  <a:gd name="txB" fmla="*/ 58 h 58"/>
                </a:gdLst>
                <a:ahLst/>
                <a:cxnLst>
                  <a:cxn ang="0">
                    <a:pos x="36" y="0"/>
                  </a:cxn>
                  <a:cxn ang="0">
                    <a:pos x="0" y="29"/>
                  </a:cxn>
                  <a:cxn ang="0">
                    <a:pos x="23" y="58"/>
                  </a:cxn>
                  <a:cxn ang="0">
                    <a:pos x="60" y="27"/>
                  </a:cxn>
                  <a:cxn ang="0">
                    <a:pos x="36" y="0"/>
                  </a:cxn>
                </a:cxnLst>
                <a:rect l="txL" t="txT" r="txR" b="txB"/>
                <a:pathLst>
                  <a:path w="60" h="58">
                    <a:moveTo>
                      <a:pt x="36" y="0"/>
                    </a:moveTo>
                    <a:lnTo>
                      <a:pt x="0" y="29"/>
                    </a:lnTo>
                    <a:lnTo>
                      <a:pt x="23" y="58"/>
                    </a:lnTo>
                    <a:lnTo>
                      <a:pt x="60" y="27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8" name="Freeform 187"/>
              <p:cNvSpPr>
                <a:spLocks noEditPoints="1"/>
              </p:cNvSpPr>
              <p:nvPr/>
            </p:nvSpPr>
            <p:spPr>
              <a:xfrm>
                <a:off x="1717" y="627"/>
                <a:ext cx="191" cy="165"/>
              </a:xfrm>
              <a:custGeom>
                <a:avLst/>
                <a:gdLst>
                  <a:gd name="txL" fmla="*/ 0 w 191"/>
                  <a:gd name="txT" fmla="*/ 0 h 165"/>
                  <a:gd name="txR" fmla="*/ 191 w 191"/>
                  <a:gd name="txB" fmla="*/ 165 h 165"/>
                </a:gdLst>
                <a:ahLst/>
                <a:cxnLst>
                  <a:cxn ang="0">
                    <a:pos x="61" y="88"/>
                  </a:cxn>
                  <a:cxn ang="0">
                    <a:pos x="0" y="137"/>
                  </a:cxn>
                  <a:cxn ang="0">
                    <a:pos x="23" y="165"/>
                  </a:cxn>
                  <a:cxn ang="0">
                    <a:pos x="83" y="115"/>
                  </a:cxn>
                  <a:cxn ang="0">
                    <a:pos x="61" y="88"/>
                  </a:cxn>
                  <a:cxn ang="0">
                    <a:pos x="169" y="0"/>
                  </a:cxn>
                  <a:cxn ang="0">
                    <a:pos x="109" y="49"/>
                  </a:cxn>
                  <a:cxn ang="0">
                    <a:pos x="132" y="77"/>
                  </a:cxn>
                  <a:cxn ang="0">
                    <a:pos x="191" y="28"/>
                  </a:cxn>
                  <a:cxn ang="0">
                    <a:pos x="169" y="0"/>
                  </a:cxn>
                </a:cxnLst>
                <a:rect l="txL" t="txT" r="txR" b="txB"/>
                <a:pathLst>
                  <a:path w="191" h="165">
                    <a:moveTo>
                      <a:pt x="61" y="88"/>
                    </a:moveTo>
                    <a:lnTo>
                      <a:pt x="0" y="137"/>
                    </a:lnTo>
                    <a:lnTo>
                      <a:pt x="23" y="165"/>
                    </a:lnTo>
                    <a:lnTo>
                      <a:pt x="83" y="115"/>
                    </a:lnTo>
                    <a:lnTo>
                      <a:pt x="61" y="88"/>
                    </a:lnTo>
                    <a:close/>
                    <a:moveTo>
                      <a:pt x="169" y="0"/>
                    </a:moveTo>
                    <a:lnTo>
                      <a:pt x="109" y="49"/>
                    </a:lnTo>
                    <a:lnTo>
                      <a:pt x="132" y="77"/>
                    </a:lnTo>
                    <a:lnTo>
                      <a:pt x="191" y="28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69" name="Freeform 188"/>
              <p:cNvSpPr>
                <a:spLocks noEditPoints="1"/>
              </p:cNvSpPr>
              <p:nvPr/>
            </p:nvSpPr>
            <p:spPr>
              <a:xfrm>
                <a:off x="1717" y="627"/>
                <a:ext cx="191" cy="165"/>
              </a:xfrm>
              <a:custGeom>
                <a:avLst/>
                <a:gdLst>
                  <a:gd name="txL" fmla="*/ 0 w 191"/>
                  <a:gd name="txT" fmla="*/ 0 h 165"/>
                  <a:gd name="txR" fmla="*/ 191 w 191"/>
                  <a:gd name="txB" fmla="*/ 165 h 165"/>
                </a:gdLst>
                <a:ahLst/>
                <a:cxnLst>
                  <a:cxn ang="0">
                    <a:pos x="61" y="88"/>
                  </a:cxn>
                  <a:cxn ang="0">
                    <a:pos x="0" y="137"/>
                  </a:cxn>
                  <a:cxn ang="0">
                    <a:pos x="23" y="165"/>
                  </a:cxn>
                  <a:cxn ang="0">
                    <a:pos x="83" y="115"/>
                  </a:cxn>
                  <a:cxn ang="0">
                    <a:pos x="61" y="88"/>
                  </a:cxn>
                  <a:cxn ang="0">
                    <a:pos x="169" y="0"/>
                  </a:cxn>
                  <a:cxn ang="0">
                    <a:pos x="109" y="49"/>
                  </a:cxn>
                  <a:cxn ang="0">
                    <a:pos x="132" y="77"/>
                  </a:cxn>
                  <a:cxn ang="0">
                    <a:pos x="191" y="28"/>
                  </a:cxn>
                  <a:cxn ang="0">
                    <a:pos x="169" y="0"/>
                  </a:cxn>
                </a:cxnLst>
                <a:rect l="txL" t="txT" r="txR" b="txB"/>
                <a:pathLst>
                  <a:path w="191" h="165">
                    <a:moveTo>
                      <a:pt x="61" y="88"/>
                    </a:moveTo>
                    <a:lnTo>
                      <a:pt x="0" y="137"/>
                    </a:lnTo>
                    <a:lnTo>
                      <a:pt x="23" y="165"/>
                    </a:lnTo>
                    <a:lnTo>
                      <a:pt x="83" y="115"/>
                    </a:lnTo>
                    <a:lnTo>
                      <a:pt x="61" y="88"/>
                    </a:lnTo>
                    <a:moveTo>
                      <a:pt x="169" y="0"/>
                    </a:moveTo>
                    <a:lnTo>
                      <a:pt x="109" y="49"/>
                    </a:lnTo>
                    <a:lnTo>
                      <a:pt x="132" y="77"/>
                    </a:lnTo>
                    <a:lnTo>
                      <a:pt x="191" y="28"/>
                    </a:lnTo>
                    <a:lnTo>
                      <a:pt x="16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70" name="Freeform 189"/>
              <p:cNvSpPr/>
              <p:nvPr/>
            </p:nvSpPr>
            <p:spPr>
              <a:xfrm>
                <a:off x="1934" y="557"/>
                <a:ext cx="60" cy="59"/>
              </a:xfrm>
              <a:custGeom>
                <a:avLst/>
                <a:gdLst>
                  <a:gd name="txL" fmla="*/ 0 w 60"/>
                  <a:gd name="txT" fmla="*/ 0 h 59"/>
                  <a:gd name="txR" fmla="*/ 60 w 60"/>
                  <a:gd name="txB" fmla="*/ 59 h 59"/>
                </a:gdLst>
                <a:ahLst/>
                <a:cxnLst>
                  <a:cxn ang="0">
                    <a:pos x="37" y="0"/>
                  </a:cxn>
                  <a:cxn ang="0">
                    <a:pos x="0" y="31"/>
                  </a:cxn>
                  <a:cxn ang="0">
                    <a:pos x="23" y="59"/>
                  </a:cxn>
                  <a:cxn ang="0">
                    <a:pos x="60" y="28"/>
                  </a:cxn>
                  <a:cxn ang="0">
                    <a:pos x="37" y="0"/>
                  </a:cxn>
                </a:cxnLst>
                <a:rect l="txL" t="txT" r="txR" b="txB"/>
                <a:pathLst>
                  <a:path w="60" h="59">
                    <a:moveTo>
                      <a:pt x="37" y="0"/>
                    </a:moveTo>
                    <a:lnTo>
                      <a:pt x="0" y="31"/>
                    </a:lnTo>
                    <a:lnTo>
                      <a:pt x="23" y="59"/>
                    </a:lnTo>
                    <a:lnTo>
                      <a:pt x="60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71" name="Freeform 190"/>
              <p:cNvSpPr/>
              <p:nvPr/>
            </p:nvSpPr>
            <p:spPr>
              <a:xfrm>
                <a:off x="1934" y="557"/>
                <a:ext cx="60" cy="59"/>
              </a:xfrm>
              <a:custGeom>
                <a:avLst/>
                <a:gdLst>
                  <a:gd name="txL" fmla="*/ 0 w 60"/>
                  <a:gd name="txT" fmla="*/ 0 h 59"/>
                  <a:gd name="txR" fmla="*/ 60 w 60"/>
                  <a:gd name="txB" fmla="*/ 59 h 59"/>
                </a:gdLst>
                <a:ahLst/>
                <a:cxnLst>
                  <a:cxn ang="0">
                    <a:pos x="37" y="0"/>
                  </a:cxn>
                  <a:cxn ang="0">
                    <a:pos x="0" y="31"/>
                  </a:cxn>
                  <a:cxn ang="0">
                    <a:pos x="23" y="59"/>
                  </a:cxn>
                  <a:cxn ang="0">
                    <a:pos x="60" y="28"/>
                  </a:cxn>
                  <a:cxn ang="0">
                    <a:pos x="37" y="0"/>
                  </a:cxn>
                </a:cxnLst>
                <a:rect l="txL" t="txT" r="txR" b="txB"/>
                <a:pathLst>
                  <a:path w="60" h="59">
                    <a:moveTo>
                      <a:pt x="37" y="0"/>
                    </a:moveTo>
                    <a:lnTo>
                      <a:pt x="0" y="31"/>
                    </a:lnTo>
                    <a:lnTo>
                      <a:pt x="23" y="59"/>
                    </a:lnTo>
                    <a:lnTo>
                      <a:pt x="60" y="28"/>
                    </a:lnTo>
                    <a:lnTo>
                      <a:pt x="37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72" name="Freeform 191"/>
              <p:cNvSpPr/>
              <p:nvPr/>
            </p:nvSpPr>
            <p:spPr>
              <a:xfrm>
                <a:off x="1477" y="664"/>
                <a:ext cx="55" cy="60"/>
              </a:xfrm>
              <a:custGeom>
                <a:avLst/>
                <a:gdLst>
                  <a:gd name="txL" fmla="*/ 0 w 55"/>
                  <a:gd name="txT" fmla="*/ 0 h 60"/>
                  <a:gd name="txR" fmla="*/ 55 w 55"/>
                  <a:gd name="txB" fmla="*/ 60 h 60"/>
                </a:gdLst>
                <a:ahLst/>
                <a:cxnLst>
                  <a:cxn ang="0">
                    <a:pos x="24" y="0"/>
                  </a:cxn>
                  <a:cxn ang="0">
                    <a:pos x="0" y="41"/>
                  </a:cxn>
                  <a:cxn ang="0">
                    <a:pos x="30" y="60"/>
                  </a:cxn>
                  <a:cxn ang="0">
                    <a:pos x="55" y="20"/>
                  </a:cxn>
                  <a:cxn ang="0">
                    <a:pos x="24" y="0"/>
                  </a:cxn>
                </a:cxnLst>
                <a:rect l="txL" t="txT" r="txR" b="txB"/>
                <a:pathLst>
                  <a:path w="55" h="60">
                    <a:moveTo>
                      <a:pt x="24" y="0"/>
                    </a:moveTo>
                    <a:lnTo>
                      <a:pt x="0" y="41"/>
                    </a:lnTo>
                    <a:lnTo>
                      <a:pt x="30" y="60"/>
                    </a:lnTo>
                    <a:lnTo>
                      <a:pt x="55" y="2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73" name="Freeform 192"/>
              <p:cNvSpPr/>
              <p:nvPr/>
            </p:nvSpPr>
            <p:spPr>
              <a:xfrm>
                <a:off x="1477" y="664"/>
                <a:ext cx="55" cy="60"/>
              </a:xfrm>
              <a:custGeom>
                <a:avLst/>
                <a:gdLst>
                  <a:gd name="txL" fmla="*/ 0 w 55"/>
                  <a:gd name="txT" fmla="*/ 0 h 60"/>
                  <a:gd name="txR" fmla="*/ 55 w 55"/>
                  <a:gd name="txB" fmla="*/ 60 h 60"/>
                </a:gdLst>
                <a:ahLst/>
                <a:cxnLst>
                  <a:cxn ang="0">
                    <a:pos x="24" y="0"/>
                  </a:cxn>
                  <a:cxn ang="0">
                    <a:pos x="0" y="41"/>
                  </a:cxn>
                  <a:cxn ang="0">
                    <a:pos x="30" y="60"/>
                  </a:cxn>
                  <a:cxn ang="0">
                    <a:pos x="55" y="20"/>
                  </a:cxn>
                  <a:cxn ang="0">
                    <a:pos x="24" y="0"/>
                  </a:cxn>
                </a:cxnLst>
                <a:rect l="txL" t="txT" r="txR" b="txB"/>
                <a:pathLst>
                  <a:path w="55" h="60">
                    <a:moveTo>
                      <a:pt x="24" y="0"/>
                    </a:moveTo>
                    <a:lnTo>
                      <a:pt x="0" y="41"/>
                    </a:lnTo>
                    <a:lnTo>
                      <a:pt x="30" y="60"/>
                    </a:lnTo>
                    <a:lnTo>
                      <a:pt x="55" y="20"/>
                    </a:lnTo>
                    <a:lnTo>
                      <a:pt x="24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74" name="Freeform 193"/>
              <p:cNvSpPr>
                <a:spLocks noEditPoints="1"/>
              </p:cNvSpPr>
              <p:nvPr/>
            </p:nvSpPr>
            <p:spPr>
              <a:xfrm>
                <a:off x="1533" y="425"/>
                <a:ext cx="142" cy="204"/>
              </a:xfrm>
              <a:custGeom>
                <a:avLst/>
                <a:gdLst>
                  <a:gd name="txL" fmla="*/ 0 w 142"/>
                  <a:gd name="txT" fmla="*/ 0 h 204"/>
                  <a:gd name="txR" fmla="*/ 142 w 142"/>
                  <a:gd name="txB" fmla="*/ 204 h 204"/>
                </a:gdLst>
                <a:ahLst/>
                <a:cxnLst>
                  <a:cxn ang="0">
                    <a:pos x="39" y="120"/>
                  </a:cxn>
                  <a:cxn ang="0">
                    <a:pos x="0" y="186"/>
                  </a:cxn>
                  <a:cxn ang="0">
                    <a:pos x="30" y="204"/>
                  </a:cxn>
                  <a:cxn ang="0">
                    <a:pos x="71" y="139"/>
                  </a:cxn>
                  <a:cxn ang="0">
                    <a:pos x="39" y="120"/>
                  </a:cxn>
                  <a:cxn ang="0">
                    <a:pos x="112" y="0"/>
                  </a:cxn>
                  <a:cxn ang="0">
                    <a:pos x="72" y="67"/>
                  </a:cxn>
                  <a:cxn ang="0">
                    <a:pos x="103" y="85"/>
                  </a:cxn>
                  <a:cxn ang="0">
                    <a:pos x="142" y="20"/>
                  </a:cxn>
                  <a:cxn ang="0">
                    <a:pos x="112" y="0"/>
                  </a:cxn>
                </a:cxnLst>
                <a:rect l="txL" t="txT" r="txR" b="txB"/>
                <a:pathLst>
                  <a:path w="142" h="204">
                    <a:moveTo>
                      <a:pt x="39" y="120"/>
                    </a:moveTo>
                    <a:lnTo>
                      <a:pt x="0" y="186"/>
                    </a:lnTo>
                    <a:lnTo>
                      <a:pt x="30" y="204"/>
                    </a:lnTo>
                    <a:lnTo>
                      <a:pt x="71" y="139"/>
                    </a:lnTo>
                    <a:lnTo>
                      <a:pt x="39" y="120"/>
                    </a:lnTo>
                    <a:close/>
                    <a:moveTo>
                      <a:pt x="112" y="0"/>
                    </a:moveTo>
                    <a:lnTo>
                      <a:pt x="72" y="67"/>
                    </a:lnTo>
                    <a:lnTo>
                      <a:pt x="103" y="85"/>
                    </a:lnTo>
                    <a:lnTo>
                      <a:pt x="142" y="2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75" name="Freeform 194"/>
              <p:cNvSpPr>
                <a:spLocks noEditPoints="1"/>
              </p:cNvSpPr>
              <p:nvPr/>
            </p:nvSpPr>
            <p:spPr>
              <a:xfrm>
                <a:off x="1533" y="425"/>
                <a:ext cx="142" cy="204"/>
              </a:xfrm>
              <a:custGeom>
                <a:avLst/>
                <a:gdLst>
                  <a:gd name="txL" fmla="*/ 0 w 142"/>
                  <a:gd name="txT" fmla="*/ 0 h 204"/>
                  <a:gd name="txR" fmla="*/ 142 w 142"/>
                  <a:gd name="txB" fmla="*/ 204 h 204"/>
                </a:gdLst>
                <a:ahLst/>
                <a:cxnLst>
                  <a:cxn ang="0">
                    <a:pos x="39" y="120"/>
                  </a:cxn>
                  <a:cxn ang="0">
                    <a:pos x="0" y="186"/>
                  </a:cxn>
                  <a:cxn ang="0">
                    <a:pos x="30" y="204"/>
                  </a:cxn>
                  <a:cxn ang="0">
                    <a:pos x="71" y="139"/>
                  </a:cxn>
                  <a:cxn ang="0">
                    <a:pos x="39" y="120"/>
                  </a:cxn>
                  <a:cxn ang="0">
                    <a:pos x="112" y="0"/>
                  </a:cxn>
                  <a:cxn ang="0">
                    <a:pos x="72" y="67"/>
                  </a:cxn>
                  <a:cxn ang="0">
                    <a:pos x="103" y="85"/>
                  </a:cxn>
                  <a:cxn ang="0">
                    <a:pos x="142" y="20"/>
                  </a:cxn>
                  <a:cxn ang="0">
                    <a:pos x="112" y="0"/>
                  </a:cxn>
                </a:cxnLst>
                <a:rect l="txL" t="txT" r="txR" b="txB"/>
                <a:pathLst>
                  <a:path w="142" h="204">
                    <a:moveTo>
                      <a:pt x="39" y="120"/>
                    </a:moveTo>
                    <a:lnTo>
                      <a:pt x="0" y="186"/>
                    </a:lnTo>
                    <a:lnTo>
                      <a:pt x="30" y="204"/>
                    </a:lnTo>
                    <a:lnTo>
                      <a:pt x="71" y="139"/>
                    </a:lnTo>
                    <a:lnTo>
                      <a:pt x="39" y="120"/>
                    </a:lnTo>
                    <a:moveTo>
                      <a:pt x="112" y="0"/>
                    </a:moveTo>
                    <a:lnTo>
                      <a:pt x="72" y="67"/>
                    </a:lnTo>
                    <a:lnTo>
                      <a:pt x="103" y="85"/>
                    </a:lnTo>
                    <a:lnTo>
                      <a:pt x="142" y="20"/>
                    </a:lnTo>
                    <a:lnTo>
                      <a:pt x="112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76" name="Freeform 195"/>
              <p:cNvSpPr/>
              <p:nvPr/>
            </p:nvSpPr>
            <p:spPr>
              <a:xfrm>
                <a:off x="1676" y="332"/>
                <a:ext cx="55" cy="58"/>
              </a:xfrm>
              <a:custGeom>
                <a:avLst/>
                <a:gdLst>
                  <a:gd name="txL" fmla="*/ 0 w 55"/>
                  <a:gd name="txT" fmla="*/ 0 h 58"/>
                  <a:gd name="txR" fmla="*/ 55 w 55"/>
                  <a:gd name="txB" fmla="*/ 58 h 58"/>
                </a:gdLst>
                <a:ahLst/>
                <a:cxnLst>
                  <a:cxn ang="0">
                    <a:pos x="25" y="0"/>
                  </a:cxn>
                  <a:cxn ang="0">
                    <a:pos x="0" y="40"/>
                  </a:cxn>
                  <a:cxn ang="0">
                    <a:pos x="32" y="58"/>
                  </a:cxn>
                  <a:cxn ang="0">
                    <a:pos x="55" y="18"/>
                  </a:cxn>
                  <a:cxn ang="0">
                    <a:pos x="25" y="0"/>
                  </a:cxn>
                </a:cxnLst>
                <a:rect l="txL" t="txT" r="txR" b="txB"/>
                <a:pathLst>
                  <a:path w="55" h="58">
                    <a:moveTo>
                      <a:pt x="25" y="0"/>
                    </a:moveTo>
                    <a:lnTo>
                      <a:pt x="0" y="40"/>
                    </a:lnTo>
                    <a:lnTo>
                      <a:pt x="32" y="58"/>
                    </a:lnTo>
                    <a:lnTo>
                      <a:pt x="55" y="18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77" name="Freeform 196"/>
              <p:cNvSpPr/>
              <p:nvPr/>
            </p:nvSpPr>
            <p:spPr>
              <a:xfrm>
                <a:off x="1676" y="332"/>
                <a:ext cx="55" cy="58"/>
              </a:xfrm>
              <a:custGeom>
                <a:avLst/>
                <a:gdLst>
                  <a:gd name="txL" fmla="*/ 0 w 55"/>
                  <a:gd name="txT" fmla="*/ 0 h 58"/>
                  <a:gd name="txR" fmla="*/ 55 w 55"/>
                  <a:gd name="txB" fmla="*/ 58 h 58"/>
                </a:gdLst>
                <a:ahLst/>
                <a:cxnLst>
                  <a:cxn ang="0">
                    <a:pos x="25" y="0"/>
                  </a:cxn>
                  <a:cxn ang="0">
                    <a:pos x="0" y="40"/>
                  </a:cxn>
                  <a:cxn ang="0">
                    <a:pos x="32" y="58"/>
                  </a:cxn>
                  <a:cxn ang="0">
                    <a:pos x="55" y="18"/>
                  </a:cxn>
                  <a:cxn ang="0">
                    <a:pos x="25" y="0"/>
                  </a:cxn>
                </a:cxnLst>
                <a:rect l="txL" t="txT" r="txR" b="txB"/>
                <a:pathLst>
                  <a:path w="55" h="58">
                    <a:moveTo>
                      <a:pt x="25" y="0"/>
                    </a:moveTo>
                    <a:lnTo>
                      <a:pt x="0" y="40"/>
                    </a:lnTo>
                    <a:lnTo>
                      <a:pt x="32" y="58"/>
                    </a:lnTo>
                    <a:lnTo>
                      <a:pt x="55" y="18"/>
                    </a:lnTo>
                    <a:lnTo>
                      <a:pt x="2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78" name="Freeform 197"/>
              <p:cNvSpPr>
                <a:spLocks noEditPoints="1"/>
              </p:cNvSpPr>
              <p:nvPr/>
            </p:nvSpPr>
            <p:spPr>
              <a:xfrm>
                <a:off x="1887" y="1240"/>
                <a:ext cx="239" cy="37"/>
              </a:xfrm>
              <a:custGeom>
                <a:avLst/>
                <a:gdLst>
                  <a:gd name="txL" fmla="*/ 0 w 239"/>
                  <a:gd name="txT" fmla="*/ 0 h 37"/>
                  <a:gd name="txR" fmla="*/ 239 w 239"/>
                  <a:gd name="txB" fmla="*/ 37 h 37"/>
                </a:gdLst>
                <a:ahLst/>
                <a:cxnLst>
                  <a:cxn ang="0">
                    <a:pos x="86" y="0"/>
                  </a:cxn>
                  <a:cxn ang="0">
                    <a:pos x="0" y="0"/>
                  </a:cxn>
                  <a:cxn ang="0">
                    <a:pos x="0" y="37"/>
                  </a:cxn>
                  <a:cxn ang="0">
                    <a:pos x="86" y="37"/>
                  </a:cxn>
                  <a:cxn ang="0">
                    <a:pos x="86" y="0"/>
                  </a:cxn>
                  <a:cxn ang="0">
                    <a:pos x="239" y="0"/>
                  </a:cxn>
                  <a:cxn ang="0">
                    <a:pos x="153" y="0"/>
                  </a:cxn>
                  <a:cxn ang="0">
                    <a:pos x="153" y="37"/>
                  </a:cxn>
                  <a:cxn ang="0">
                    <a:pos x="239" y="37"/>
                  </a:cxn>
                  <a:cxn ang="0">
                    <a:pos x="239" y="0"/>
                  </a:cxn>
                </a:cxnLst>
                <a:rect l="txL" t="txT" r="txR" b="txB"/>
                <a:pathLst>
                  <a:path w="239" h="37">
                    <a:moveTo>
                      <a:pt x="86" y="0"/>
                    </a:moveTo>
                    <a:lnTo>
                      <a:pt x="0" y="0"/>
                    </a:lnTo>
                    <a:lnTo>
                      <a:pt x="0" y="37"/>
                    </a:lnTo>
                    <a:lnTo>
                      <a:pt x="86" y="37"/>
                    </a:lnTo>
                    <a:lnTo>
                      <a:pt x="86" y="0"/>
                    </a:lnTo>
                    <a:close/>
                    <a:moveTo>
                      <a:pt x="239" y="0"/>
                    </a:moveTo>
                    <a:lnTo>
                      <a:pt x="153" y="0"/>
                    </a:lnTo>
                    <a:lnTo>
                      <a:pt x="153" y="37"/>
                    </a:lnTo>
                    <a:lnTo>
                      <a:pt x="239" y="37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D6D0C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79" name="Freeform 198"/>
              <p:cNvSpPr>
                <a:spLocks noEditPoints="1"/>
              </p:cNvSpPr>
              <p:nvPr/>
            </p:nvSpPr>
            <p:spPr>
              <a:xfrm>
                <a:off x="1887" y="1240"/>
                <a:ext cx="239" cy="37"/>
              </a:xfrm>
              <a:custGeom>
                <a:avLst/>
                <a:gdLst>
                  <a:gd name="txL" fmla="*/ 0 w 239"/>
                  <a:gd name="txT" fmla="*/ 0 h 37"/>
                  <a:gd name="txR" fmla="*/ 239 w 239"/>
                  <a:gd name="txB" fmla="*/ 37 h 37"/>
                </a:gdLst>
                <a:ahLst/>
                <a:cxnLst>
                  <a:cxn ang="0">
                    <a:pos x="86" y="0"/>
                  </a:cxn>
                  <a:cxn ang="0">
                    <a:pos x="0" y="0"/>
                  </a:cxn>
                  <a:cxn ang="0">
                    <a:pos x="0" y="37"/>
                  </a:cxn>
                  <a:cxn ang="0">
                    <a:pos x="86" y="37"/>
                  </a:cxn>
                  <a:cxn ang="0">
                    <a:pos x="86" y="0"/>
                  </a:cxn>
                  <a:cxn ang="0">
                    <a:pos x="239" y="0"/>
                  </a:cxn>
                  <a:cxn ang="0">
                    <a:pos x="153" y="0"/>
                  </a:cxn>
                  <a:cxn ang="0">
                    <a:pos x="153" y="37"/>
                  </a:cxn>
                  <a:cxn ang="0">
                    <a:pos x="239" y="37"/>
                  </a:cxn>
                  <a:cxn ang="0">
                    <a:pos x="239" y="0"/>
                  </a:cxn>
                </a:cxnLst>
                <a:rect l="txL" t="txT" r="txR" b="txB"/>
                <a:pathLst>
                  <a:path w="239" h="37">
                    <a:moveTo>
                      <a:pt x="86" y="0"/>
                    </a:moveTo>
                    <a:lnTo>
                      <a:pt x="0" y="0"/>
                    </a:lnTo>
                    <a:lnTo>
                      <a:pt x="0" y="37"/>
                    </a:lnTo>
                    <a:lnTo>
                      <a:pt x="86" y="37"/>
                    </a:lnTo>
                    <a:lnTo>
                      <a:pt x="86" y="0"/>
                    </a:lnTo>
                    <a:moveTo>
                      <a:pt x="239" y="0"/>
                    </a:moveTo>
                    <a:lnTo>
                      <a:pt x="153" y="0"/>
                    </a:lnTo>
                    <a:lnTo>
                      <a:pt x="153" y="37"/>
                    </a:lnTo>
                    <a:lnTo>
                      <a:pt x="239" y="37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80" name="Rectangle 199"/>
              <p:cNvSpPr/>
              <p:nvPr/>
            </p:nvSpPr>
            <p:spPr>
              <a:xfrm>
                <a:off x="2189" y="1240"/>
                <a:ext cx="50" cy="37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81" name="Rectangle 200"/>
              <p:cNvSpPr/>
              <p:nvPr/>
            </p:nvSpPr>
            <p:spPr>
              <a:xfrm>
                <a:off x="2189" y="1240"/>
                <a:ext cx="50" cy="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82" name="Rectangle 201"/>
              <p:cNvSpPr/>
              <p:nvPr/>
            </p:nvSpPr>
            <p:spPr>
              <a:xfrm>
                <a:off x="165" y="1240"/>
                <a:ext cx="45" cy="37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83" name="Rectangle 202"/>
              <p:cNvSpPr/>
              <p:nvPr/>
            </p:nvSpPr>
            <p:spPr>
              <a:xfrm>
                <a:off x="165" y="1240"/>
                <a:ext cx="45" cy="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84" name="Rectangle 203"/>
              <p:cNvSpPr/>
              <p:nvPr/>
            </p:nvSpPr>
            <p:spPr>
              <a:xfrm>
                <a:off x="277" y="1240"/>
                <a:ext cx="82" cy="37"/>
              </a:xfrm>
              <a:prstGeom prst="rect">
                <a:avLst/>
              </a:prstGeom>
              <a:solidFill>
                <a:srgbClr val="D6D0C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85" name="Rectangle 204"/>
              <p:cNvSpPr/>
              <p:nvPr/>
            </p:nvSpPr>
            <p:spPr>
              <a:xfrm>
                <a:off x="277" y="1240"/>
                <a:ext cx="82" cy="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06" name="Rectangle 206"/>
            <p:cNvSpPr/>
            <p:nvPr/>
          </p:nvSpPr>
          <p:spPr>
            <a:xfrm>
              <a:off x="1800225" y="758825"/>
              <a:ext cx="57150" cy="7143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607" name="Freeform 207"/>
            <p:cNvSpPr/>
            <p:nvPr/>
          </p:nvSpPr>
          <p:spPr>
            <a:xfrm>
              <a:off x="1800225" y="758825"/>
              <a:ext cx="57150" cy="71437"/>
            </a:xfrm>
            <a:custGeom>
              <a:avLst/>
              <a:gdLst>
                <a:gd name="txL" fmla="*/ 0 w 36"/>
                <a:gd name="txT" fmla="*/ 0 h 45"/>
                <a:gd name="txR" fmla="*/ 36 w 36"/>
                <a:gd name="txB" fmla="*/ 45 h 4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rect l="txL" t="txT" r="txR" b="txB"/>
              <a:pathLst>
                <a:path w="36" h="45">
                  <a:moveTo>
                    <a:pt x="36" y="45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4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08" name="Freeform 208"/>
            <p:cNvSpPr>
              <a:spLocks noEditPoints="1"/>
            </p:cNvSpPr>
            <p:nvPr/>
          </p:nvSpPr>
          <p:spPr>
            <a:xfrm>
              <a:off x="1800225" y="207962"/>
              <a:ext cx="57150" cy="422275"/>
            </a:xfrm>
            <a:custGeom>
              <a:avLst/>
              <a:gdLst>
                <a:gd name="txL" fmla="*/ 0 w 36"/>
                <a:gd name="txT" fmla="*/ 0 h 266"/>
                <a:gd name="txR" fmla="*/ 36 w 36"/>
                <a:gd name="txB" fmla="*/ 266 h 266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36" h="266">
                  <a:moveTo>
                    <a:pt x="36" y="9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94"/>
                  </a:lnTo>
                  <a:lnTo>
                    <a:pt x="36" y="94"/>
                  </a:lnTo>
                  <a:close/>
                  <a:moveTo>
                    <a:pt x="36" y="266"/>
                  </a:moveTo>
                  <a:lnTo>
                    <a:pt x="36" y="171"/>
                  </a:lnTo>
                  <a:lnTo>
                    <a:pt x="0" y="171"/>
                  </a:lnTo>
                  <a:lnTo>
                    <a:pt x="0" y="266"/>
                  </a:lnTo>
                  <a:lnTo>
                    <a:pt x="36" y="2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09" name="Rectangle 209"/>
            <p:cNvSpPr/>
            <p:nvPr/>
          </p:nvSpPr>
          <p:spPr>
            <a:xfrm>
              <a:off x="1800225" y="0"/>
              <a:ext cx="57150" cy="7778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610" name="Freeform 210"/>
            <p:cNvSpPr/>
            <p:nvPr/>
          </p:nvSpPr>
          <p:spPr>
            <a:xfrm>
              <a:off x="1800225" y="0"/>
              <a:ext cx="57150" cy="77787"/>
            </a:xfrm>
            <a:custGeom>
              <a:avLst/>
              <a:gdLst>
                <a:gd name="txL" fmla="*/ 0 w 36"/>
                <a:gd name="txT" fmla="*/ 0 h 49"/>
                <a:gd name="txR" fmla="*/ 36 w 36"/>
                <a:gd name="txB" fmla="*/ 49 h 49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rect l="txL" t="txT" r="txR" b="txB"/>
              <a:pathLst>
                <a:path w="36" h="49">
                  <a:moveTo>
                    <a:pt x="36" y="49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1" name="Freeform 211"/>
            <p:cNvSpPr/>
            <p:nvPr/>
          </p:nvSpPr>
          <p:spPr>
            <a:xfrm>
              <a:off x="1479550" y="803275"/>
              <a:ext cx="79375" cy="92075"/>
            </a:xfrm>
            <a:custGeom>
              <a:avLst/>
              <a:gdLst>
                <a:gd name="txL" fmla="*/ 0 w 50"/>
                <a:gd name="txT" fmla="*/ 0 h 58"/>
                <a:gd name="txR" fmla="*/ 50 w 5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8">
                  <a:moveTo>
                    <a:pt x="50" y="45"/>
                  </a:moveTo>
                  <a:lnTo>
                    <a:pt x="34" y="0"/>
                  </a:lnTo>
                  <a:lnTo>
                    <a:pt x="0" y="12"/>
                  </a:lnTo>
                  <a:lnTo>
                    <a:pt x="16" y="58"/>
                  </a:lnTo>
                  <a:lnTo>
                    <a:pt x="50" y="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2" name="Freeform 212"/>
            <p:cNvSpPr/>
            <p:nvPr/>
          </p:nvSpPr>
          <p:spPr>
            <a:xfrm>
              <a:off x="1479550" y="803275"/>
              <a:ext cx="79375" cy="92075"/>
            </a:xfrm>
            <a:custGeom>
              <a:avLst/>
              <a:gdLst>
                <a:gd name="txL" fmla="*/ 0 w 50"/>
                <a:gd name="txT" fmla="*/ 0 h 58"/>
                <a:gd name="txR" fmla="*/ 50 w 5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8">
                  <a:moveTo>
                    <a:pt x="50" y="45"/>
                  </a:moveTo>
                  <a:lnTo>
                    <a:pt x="34" y="0"/>
                  </a:lnTo>
                  <a:lnTo>
                    <a:pt x="0" y="12"/>
                  </a:lnTo>
                  <a:lnTo>
                    <a:pt x="16" y="5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3" name="Freeform 213"/>
            <p:cNvSpPr>
              <a:spLocks noEditPoints="1"/>
            </p:cNvSpPr>
            <p:nvPr/>
          </p:nvSpPr>
          <p:spPr>
            <a:xfrm>
              <a:off x="1290638" y="282575"/>
              <a:ext cx="200025" cy="423862"/>
            </a:xfrm>
            <a:custGeom>
              <a:avLst/>
              <a:gdLst>
                <a:gd name="txL" fmla="*/ 0 w 126"/>
                <a:gd name="txT" fmla="*/ 0 h 267"/>
                <a:gd name="txR" fmla="*/ 126 w 126"/>
                <a:gd name="txB" fmla="*/ 267 h 267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26" h="267">
                  <a:moveTo>
                    <a:pt x="66" y="91"/>
                  </a:moveTo>
                  <a:lnTo>
                    <a:pt x="34" y="0"/>
                  </a:lnTo>
                  <a:lnTo>
                    <a:pt x="0" y="12"/>
                  </a:lnTo>
                  <a:lnTo>
                    <a:pt x="32" y="104"/>
                  </a:lnTo>
                  <a:lnTo>
                    <a:pt x="66" y="91"/>
                  </a:lnTo>
                  <a:close/>
                  <a:moveTo>
                    <a:pt x="126" y="255"/>
                  </a:moveTo>
                  <a:lnTo>
                    <a:pt x="93" y="165"/>
                  </a:lnTo>
                  <a:lnTo>
                    <a:pt x="60" y="177"/>
                  </a:lnTo>
                  <a:lnTo>
                    <a:pt x="92" y="267"/>
                  </a:lnTo>
                  <a:lnTo>
                    <a:pt x="126" y="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4" name="Freeform 214"/>
            <p:cNvSpPr/>
            <p:nvPr/>
          </p:nvSpPr>
          <p:spPr>
            <a:xfrm>
              <a:off x="1222375" y="96837"/>
              <a:ext cx="79375" cy="88900"/>
            </a:xfrm>
            <a:custGeom>
              <a:avLst/>
              <a:gdLst>
                <a:gd name="txL" fmla="*/ 0 w 50"/>
                <a:gd name="txT" fmla="*/ 0 h 56"/>
                <a:gd name="txR" fmla="*/ 50 w 50"/>
                <a:gd name="txB" fmla="*/ 56 h 56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6">
                  <a:moveTo>
                    <a:pt x="50" y="44"/>
                  </a:moveTo>
                  <a:lnTo>
                    <a:pt x="34" y="0"/>
                  </a:lnTo>
                  <a:lnTo>
                    <a:pt x="0" y="12"/>
                  </a:lnTo>
                  <a:lnTo>
                    <a:pt x="16" y="56"/>
                  </a:lnTo>
                  <a:lnTo>
                    <a:pt x="50" y="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5" name="Freeform 215"/>
            <p:cNvSpPr/>
            <p:nvPr/>
          </p:nvSpPr>
          <p:spPr>
            <a:xfrm>
              <a:off x="1222375" y="96837"/>
              <a:ext cx="79375" cy="88900"/>
            </a:xfrm>
            <a:custGeom>
              <a:avLst/>
              <a:gdLst>
                <a:gd name="txL" fmla="*/ 0 w 50"/>
                <a:gd name="txT" fmla="*/ 0 h 56"/>
                <a:gd name="txR" fmla="*/ 50 w 50"/>
                <a:gd name="txB" fmla="*/ 56 h 56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6">
                  <a:moveTo>
                    <a:pt x="50" y="44"/>
                  </a:moveTo>
                  <a:lnTo>
                    <a:pt x="34" y="0"/>
                  </a:lnTo>
                  <a:lnTo>
                    <a:pt x="0" y="12"/>
                  </a:lnTo>
                  <a:lnTo>
                    <a:pt x="16" y="56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6" name="Freeform 216"/>
            <p:cNvSpPr/>
            <p:nvPr/>
          </p:nvSpPr>
          <p:spPr>
            <a:xfrm>
              <a:off x="1131888" y="996950"/>
              <a:ext cx="92075" cy="95250"/>
            </a:xfrm>
            <a:custGeom>
              <a:avLst/>
              <a:gdLst>
                <a:gd name="txL" fmla="*/ 0 w 58"/>
                <a:gd name="txT" fmla="*/ 0 h 60"/>
                <a:gd name="txR" fmla="*/ 58 w 58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60">
                  <a:moveTo>
                    <a:pt x="58" y="36"/>
                  </a:moveTo>
                  <a:lnTo>
                    <a:pt x="28" y="0"/>
                  </a:lnTo>
                  <a:lnTo>
                    <a:pt x="0" y="22"/>
                  </a:lnTo>
                  <a:lnTo>
                    <a:pt x="30" y="60"/>
                  </a:lnTo>
                  <a:lnTo>
                    <a:pt x="58" y="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7" name="Freeform 217"/>
            <p:cNvSpPr/>
            <p:nvPr/>
          </p:nvSpPr>
          <p:spPr>
            <a:xfrm>
              <a:off x="1131888" y="996950"/>
              <a:ext cx="92075" cy="95250"/>
            </a:xfrm>
            <a:custGeom>
              <a:avLst/>
              <a:gdLst>
                <a:gd name="txL" fmla="*/ 0 w 58"/>
                <a:gd name="txT" fmla="*/ 0 h 60"/>
                <a:gd name="txR" fmla="*/ 58 w 58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60">
                  <a:moveTo>
                    <a:pt x="58" y="36"/>
                  </a:moveTo>
                  <a:lnTo>
                    <a:pt x="28" y="0"/>
                  </a:lnTo>
                  <a:lnTo>
                    <a:pt x="0" y="22"/>
                  </a:lnTo>
                  <a:lnTo>
                    <a:pt x="30" y="6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8" name="Freeform 218"/>
            <p:cNvSpPr>
              <a:spLocks noEditPoints="1"/>
            </p:cNvSpPr>
            <p:nvPr/>
          </p:nvSpPr>
          <p:spPr>
            <a:xfrm>
              <a:off x="774700" y="573087"/>
              <a:ext cx="320675" cy="365125"/>
            </a:xfrm>
            <a:custGeom>
              <a:avLst/>
              <a:gdLst>
                <a:gd name="txL" fmla="*/ 0 w 202"/>
                <a:gd name="txT" fmla="*/ 0 h 230"/>
                <a:gd name="txR" fmla="*/ 202 w 202"/>
                <a:gd name="txB" fmla="*/ 230 h 23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02" h="230">
                  <a:moveTo>
                    <a:pt x="90" y="73"/>
                  </a:moveTo>
                  <a:lnTo>
                    <a:pt x="28" y="0"/>
                  </a:lnTo>
                  <a:lnTo>
                    <a:pt x="0" y="22"/>
                  </a:lnTo>
                  <a:lnTo>
                    <a:pt x="62" y="97"/>
                  </a:lnTo>
                  <a:lnTo>
                    <a:pt x="90" y="73"/>
                  </a:lnTo>
                  <a:close/>
                  <a:moveTo>
                    <a:pt x="202" y="207"/>
                  </a:moveTo>
                  <a:lnTo>
                    <a:pt x="140" y="133"/>
                  </a:lnTo>
                  <a:lnTo>
                    <a:pt x="113" y="156"/>
                  </a:lnTo>
                  <a:lnTo>
                    <a:pt x="175" y="230"/>
                  </a:lnTo>
                  <a:lnTo>
                    <a:pt x="202" y="2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9" name="Freeform 219"/>
            <p:cNvSpPr/>
            <p:nvPr/>
          </p:nvSpPr>
          <p:spPr>
            <a:xfrm>
              <a:off x="647700" y="420687"/>
              <a:ext cx="92075" cy="92075"/>
            </a:xfrm>
            <a:custGeom>
              <a:avLst/>
              <a:gdLst>
                <a:gd name="txL" fmla="*/ 0 w 58"/>
                <a:gd name="txT" fmla="*/ 0 h 58"/>
                <a:gd name="txR" fmla="*/ 58 w 58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8">
                  <a:moveTo>
                    <a:pt x="58" y="36"/>
                  </a:moveTo>
                  <a:lnTo>
                    <a:pt x="27" y="0"/>
                  </a:lnTo>
                  <a:lnTo>
                    <a:pt x="0" y="22"/>
                  </a:lnTo>
                  <a:lnTo>
                    <a:pt x="31" y="58"/>
                  </a:lnTo>
                  <a:lnTo>
                    <a:pt x="58" y="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0" name="Freeform 220"/>
            <p:cNvSpPr/>
            <p:nvPr/>
          </p:nvSpPr>
          <p:spPr>
            <a:xfrm>
              <a:off x="647700" y="420687"/>
              <a:ext cx="92075" cy="92075"/>
            </a:xfrm>
            <a:custGeom>
              <a:avLst/>
              <a:gdLst>
                <a:gd name="txL" fmla="*/ 0 w 58"/>
                <a:gd name="txT" fmla="*/ 0 h 58"/>
                <a:gd name="txR" fmla="*/ 58 w 58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8">
                  <a:moveTo>
                    <a:pt x="58" y="36"/>
                  </a:moveTo>
                  <a:lnTo>
                    <a:pt x="27" y="0"/>
                  </a:lnTo>
                  <a:lnTo>
                    <a:pt x="0" y="22"/>
                  </a:lnTo>
                  <a:lnTo>
                    <a:pt x="31" y="5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1" name="Freeform 221"/>
            <p:cNvSpPr/>
            <p:nvPr/>
          </p:nvSpPr>
          <p:spPr>
            <a:xfrm>
              <a:off x="874713" y="1300162"/>
              <a:ext cx="95250" cy="87312"/>
            </a:xfrm>
            <a:custGeom>
              <a:avLst/>
              <a:gdLst>
                <a:gd name="txL" fmla="*/ 0 w 60"/>
                <a:gd name="txT" fmla="*/ 0 h 55"/>
                <a:gd name="txR" fmla="*/ 60 w 60"/>
                <a:gd name="txB" fmla="*/ 55 h 5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5">
                  <a:moveTo>
                    <a:pt x="60" y="24"/>
                  </a:moveTo>
                  <a:lnTo>
                    <a:pt x="18" y="0"/>
                  </a:lnTo>
                  <a:lnTo>
                    <a:pt x="0" y="31"/>
                  </a:lnTo>
                  <a:lnTo>
                    <a:pt x="42" y="55"/>
                  </a:lnTo>
                  <a:lnTo>
                    <a:pt x="60" y="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2" name="Freeform 222"/>
            <p:cNvSpPr/>
            <p:nvPr/>
          </p:nvSpPr>
          <p:spPr>
            <a:xfrm>
              <a:off x="874713" y="1300162"/>
              <a:ext cx="95250" cy="87312"/>
            </a:xfrm>
            <a:custGeom>
              <a:avLst/>
              <a:gdLst>
                <a:gd name="txL" fmla="*/ 0 w 60"/>
                <a:gd name="txT" fmla="*/ 0 h 55"/>
                <a:gd name="txR" fmla="*/ 60 w 60"/>
                <a:gd name="txB" fmla="*/ 55 h 5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5">
                  <a:moveTo>
                    <a:pt x="60" y="24"/>
                  </a:moveTo>
                  <a:lnTo>
                    <a:pt x="18" y="0"/>
                  </a:lnTo>
                  <a:lnTo>
                    <a:pt x="0" y="31"/>
                  </a:lnTo>
                  <a:lnTo>
                    <a:pt x="42" y="5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3" name="Freeform 223"/>
            <p:cNvSpPr>
              <a:spLocks noEditPoints="1"/>
            </p:cNvSpPr>
            <p:nvPr/>
          </p:nvSpPr>
          <p:spPr>
            <a:xfrm>
              <a:off x="395288" y="1023937"/>
              <a:ext cx="401638" cy="265112"/>
            </a:xfrm>
            <a:custGeom>
              <a:avLst/>
              <a:gdLst>
                <a:gd name="txL" fmla="*/ 0 w 253"/>
                <a:gd name="txT" fmla="*/ 0 h 167"/>
                <a:gd name="txR" fmla="*/ 253 w 253"/>
                <a:gd name="txB" fmla="*/ 167 h 167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53" h="167">
                  <a:moveTo>
                    <a:pt x="102" y="48"/>
                  </a:moveTo>
                  <a:lnTo>
                    <a:pt x="18" y="0"/>
                  </a:lnTo>
                  <a:lnTo>
                    <a:pt x="0" y="31"/>
                  </a:lnTo>
                  <a:lnTo>
                    <a:pt x="84" y="79"/>
                  </a:lnTo>
                  <a:lnTo>
                    <a:pt x="102" y="48"/>
                  </a:lnTo>
                  <a:close/>
                  <a:moveTo>
                    <a:pt x="253" y="135"/>
                  </a:moveTo>
                  <a:lnTo>
                    <a:pt x="169" y="86"/>
                  </a:lnTo>
                  <a:lnTo>
                    <a:pt x="151" y="118"/>
                  </a:lnTo>
                  <a:lnTo>
                    <a:pt x="235" y="167"/>
                  </a:lnTo>
                  <a:lnTo>
                    <a:pt x="253" y="1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4" name="Freeform 224"/>
            <p:cNvSpPr/>
            <p:nvPr/>
          </p:nvSpPr>
          <p:spPr>
            <a:xfrm>
              <a:off x="223838" y="923925"/>
              <a:ext cx="93663" cy="87312"/>
            </a:xfrm>
            <a:custGeom>
              <a:avLst/>
              <a:gdLst>
                <a:gd name="txL" fmla="*/ 0 w 59"/>
                <a:gd name="txT" fmla="*/ 0 h 55"/>
                <a:gd name="txR" fmla="*/ 59 w 59"/>
                <a:gd name="txB" fmla="*/ 55 h 5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9" h="55">
                  <a:moveTo>
                    <a:pt x="59" y="23"/>
                  </a:moveTo>
                  <a:lnTo>
                    <a:pt x="18" y="0"/>
                  </a:lnTo>
                  <a:lnTo>
                    <a:pt x="0" y="31"/>
                  </a:lnTo>
                  <a:lnTo>
                    <a:pt x="41" y="55"/>
                  </a:lnTo>
                  <a:lnTo>
                    <a:pt x="59" y="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5" name="Freeform 225"/>
            <p:cNvSpPr/>
            <p:nvPr/>
          </p:nvSpPr>
          <p:spPr>
            <a:xfrm>
              <a:off x="223838" y="923925"/>
              <a:ext cx="93663" cy="87312"/>
            </a:xfrm>
            <a:custGeom>
              <a:avLst/>
              <a:gdLst>
                <a:gd name="txL" fmla="*/ 0 w 59"/>
                <a:gd name="txT" fmla="*/ 0 h 55"/>
                <a:gd name="txR" fmla="*/ 59 w 59"/>
                <a:gd name="txB" fmla="*/ 55 h 55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9" h="55">
                  <a:moveTo>
                    <a:pt x="59" y="23"/>
                  </a:moveTo>
                  <a:lnTo>
                    <a:pt x="18" y="0"/>
                  </a:lnTo>
                  <a:lnTo>
                    <a:pt x="0" y="31"/>
                  </a:lnTo>
                  <a:lnTo>
                    <a:pt x="41" y="5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6" name="Freeform 226"/>
            <p:cNvSpPr/>
            <p:nvPr/>
          </p:nvSpPr>
          <p:spPr>
            <a:xfrm>
              <a:off x="744538" y="16779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53" y="8"/>
                  </a:moveTo>
                  <a:lnTo>
                    <a:pt x="6" y="0"/>
                  </a:lnTo>
                  <a:lnTo>
                    <a:pt x="0" y="35"/>
                  </a:lnTo>
                  <a:lnTo>
                    <a:pt x="46" y="43"/>
                  </a:lnTo>
                  <a:lnTo>
                    <a:pt x="53" y="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7" name="Freeform 227"/>
            <p:cNvSpPr/>
            <p:nvPr/>
          </p:nvSpPr>
          <p:spPr>
            <a:xfrm>
              <a:off x="744538" y="16779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53" y="8"/>
                  </a:moveTo>
                  <a:lnTo>
                    <a:pt x="6" y="0"/>
                  </a:lnTo>
                  <a:lnTo>
                    <a:pt x="0" y="35"/>
                  </a:lnTo>
                  <a:lnTo>
                    <a:pt x="46" y="4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8" name="Freeform 228"/>
            <p:cNvSpPr>
              <a:spLocks noEditPoints="1"/>
            </p:cNvSpPr>
            <p:nvPr/>
          </p:nvSpPr>
          <p:spPr>
            <a:xfrm>
              <a:off x="198438" y="1581150"/>
              <a:ext cx="433388" cy="131762"/>
            </a:xfrm>
            <a:custGeom>
              <a:avLst/>
              <a:gdLst>
                <a:gd name="txL" fmla="*/ 0 w 273"/>
                <a:gd name="txT" fmla="*/ 0 h 83"/>
                <a:gd name="txR" fmla="*/ 273 w 273"/>
                <a:gd name="txB" fmla="*/ 83 h 8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73" h="83">
                  <a:moveTo>
                    <a:pt x="102" y="17"/>
                  </a:moveTo>
                  <a:lnTo>
                    <a:pt x="7" y="0"/>
                  </a:lnTo>
                  <a:lnTo>
                    <a:pt x="0" y="35"/>
                  </a:lnTo>
                  <a:lnTo>
                    <a:pt x="95" y="52"/>
                  </a:lnTo>
                  <a:lnTo>
                    <a:pt x="102" y="17"/>
                  </a:lnTo>
                  <a:close/>
                  <a:moveTo>
                    <a:pt x="273" y="48"/>
                  </a:moveTo>
                  <a:lnTo>
                    <a:pt x="178" y="31"/>
                  </a:lnTo>
                  <a:lnTo>
                    <a:pt x="172" y="66"/>
                  </a:lnTo>
                  <a:lnTo>
                    <a:pt x="267" y="83"/>
                  </a:lnTo>
                  <a:lnTo>
                    <a:pt x="273" y="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9" name="Freeform 229"/>
            <p:cNvSpPr/>
            <p:nvPr/>
          </p:nvSpPr>
          <p:spPr>
            <a:xfrm>
              <a:off x="1588" y="1547812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53" y="8"/>
                  </a:moveTo>
                  <a:lnTo>
                    <a:pt x="7" y="0"/>
                  </a:lnTo>
                  <a:lnTo>
                    <a:pt x="0" y="35"/>
                  </a:lnTo>
                  <a:lnTo>
                    <a:pt x="48" y="43"/>
                  </a:lnTo>
                  <a:lnTo>
                    <a:pt x="53" y="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0" name="Freeform 230"/>
            <p:cNvSpPr/>
            <p:nvPr/>
          </p:nvSpPr>
          <p:spPr>
            <a:xfrm>
              <a:off x="1588" y="1547812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53" y="8"/>
                  </a:moveTo>
                  <a:lnTo>
                    <a:pt x="7" y="0"/>
                  </a:lnTo>
                  <a:lnTo>
                    <a:pt x="0" y="35"/>
                  </a:lnTo>
                  <a:lnTo>
                    <a:pt x="48" y="4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1" name="Freeform 231"/>
            <p:cNvSpPr/>
            <p:nvPr/>
          </p:nvSpPr>
          <p:spPr>
            <a:xfrm>
              <a:off x="741363" y="20716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3" h="43">
                  <a:moveTo>
                    <a:pt x="47" y="0"/>
                  </a:moveTo>
                  <a:lnTo>
                    <a:pt x="0" y="8"/>
                  </a:lnTo>
                  <a:lnTo>
                    <a:pt x="7" y="43"/>
                  </a:lnTo>
                  <a:lnTo>
                    <a:pt x="53" y="35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2" name="Freeform 232"/>
            <p:cNvSpPr/>
            <p:nvPr/>
          </p:nvSpPr>
          <p:spPr>
            <a:xfrm>
              <a:off x="741363" y="20716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47" y="0"/>
                  </a:moveTo>
                  <a:lnTo>
                    <a:pt x="0" y="8"/>
                  </a:lnTo>
                  <a:lnTo>
                    <a:pt x="7" y="43"/>
                  </a:lnTo>
                  <a:lnTo>
                    <a:pt x="53" y="3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3" name="Freeform 233"/>
            <p:cNvSpPr>
              <a:spLocks noEditPoints="1"/>
            </p:cNvSpPr>
            <p:nvPr/>
          </p:nvSpPr>
          <p:spPr>
            <a:xfrm>
              <a:off x="196850" y="2106612"/>
              <a:ext cx="433388" cy="130175"/>
            </a:xfrm>
            <a:custGeom>
              <a:avLst/>
              <a:gdLst>
                <a:gd name="txL" fmla="*/ 0 w 273"/>
                <a:gd name="txT" fmla="*/ 0 h 82"/>
                <a:gd name="txR" fmla="*/ 273 w 273"/>
                <a:gd name="txB" fmla="*/ 82 h 82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73" h="82">
                  <a:moveTo>
                    <a:pt x="95" y="30"/>
                  </a:moveTo>
                  <a:lnTo>
                    <a:pt x="0" y="47"/>
                  </a:lnTo>
                  <a:lnTo>
                    <a:pt x="6" y="82"/>
                  </a:lnTo>
                  <a:lnTo>
                    <a:pt x="102" y="65"/>
                  </a:lnTo>
                  <a:lnTo>
                    <a:pt x="95" y="30"/>
                  </a:lnTo>
                  <a:close/>
                  <a:moveTo>
                    <a:pt x="266" y="0"/>
                  </a:moveTo>
                  <a:lnTo>
                    <a:pt x="172" y="17"/>
                  </a:lnTo>
                  <a:lnTo>
                    <a:pt x="178" y="52"/>
                  </a:lnTo>
                  <a:lnTo>
                    <a:pt x="273" y="35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4" name="Freeform 234"/>
            <p:cNvSpPr/>
            <p:nvPr/>
          </p:nvSpPr>
          <p:spPr>
            <a:xfrm>
              <a:off x="0" y="2203450"/>
              <a:ext cx="84138" cy="66675"/>
            </a:xfrm>
            <a:custGeom>
              <a:avLst/>
              <a:gdLst>
                <a:gd name="txL" fmla="*/ 0 w 53"/>
                <a:gd name="txT" fmla="*/ 0 h 42"/>
                <a:gd name="txR" fmla="*/ 53 w 53"/>
                <a:gd name="txB" fmla="*/ 42 h 42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3" h="42">
                  <a:moveTo>
                    <a:pt x="48" y="0"/>
                  </a:moveTo>
                  <a:lnTo>
                    <a:pt x="0" y="7"/>
                  </a:lnTo>
                  <a:lnTo>
                    <a:pt x="7" y="42"/>
                  </a:lnTo>
                  <a:lnTo>
                    <a:pt x="53" y="3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5" name="Freeform 235"/>
            <p:cNvSpPr/>
            <p:nvPr/>
          </p:nvSpPr>
          <p:spPr>
            <a:xfrm>
              <a:off x="0" y="2203450"/>
              <a:ext cx="84138" cy="66675"/>
            </a:xfrm>
            <a:custGeom>
              <a:avLst/>
              <a:gdLst>
                <a:gd name="txL" fmla="*/ 0 w 53"/>
                <a:gd name="txT" fmla="*/ 0 h 42"/>
                <a:gd name="txR" fmla="*/ 53 w 53"/>
                <a:gd name="txB" fmla="*/ 42 h 42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2">
                  <a:moveTo>
                    <a:pt x="48" y="0"/>
                  </a:moveTo>
                  <a:lnTo>
                    <a:pt x="0" y="7"/>
                  </a:lnTo>
                  <a:lnTo>
                    <a:pt x="7" y="42"/>
                  </a:lnTo>
                  <a:lnTo>
                    <a:pt x="53" y="3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6" name="Freeform 236"/>
            <p:cNvSpPr/>
            <p:nvPr/>
          </p:nvSpPr>
          <p:spPr>
            <a:xfrm>
              <a:off x="869950" y="2433637"/>
              <a:ext cx="93663" cy="85725"/>
            </a:xfrm>
            <a:custGeom>
              <a:avLst/>
              <a:gdLst>
                <a:gd name="txL" fmla="*/ 0 w 59"/>
                <a:gd name="txT" fmla="*/ 0 h 54"/>
                <a:gd name="txR" fmla="*/ 59 w 59"/>
                <a:gd name="txB" fmla="*/ 54 h 5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9" h="54">
                  <a:moveTo>
                    <a:pt x="41" y="0"/>
                  </a:moveTo>
                  <a:lnTo>
                    <a:pt x="0" y="24"/>
                  </a:lnTo>
                  <a:lnTo>
                    <a:pt x="18" y="54"/>
                  </a:lnTo>
                  <a:lnTo>
                    <a:pt x="59" y="3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7" name="Freeform 237"/>
            <p:cNvSpPr/>
            <p:nvPr/>
          </p:nvSpPr>
          <p:spPr>
            <a:xfrm>
              <a:off x="869950" y="2433637"/>
              <a:ext cx="93663" cy="85725"/>
            </a:xfrm>
            <a:custGeom>
              <a:avLst/>
              <a:gdLst>
                <a:gd name="txL" fmla="*/ 0 w 59"/>
                <a:gd name="txT" fmla="*/ 0 h 54"/>
                <a:gd name="txR" fmla="*/ 59 w 59"/>
                <a:gd name="txB" fmla="*/ 54 h 5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9" h="54">
                  <a:moveTo>
                    <a:pt x="41" y="0"/>
                  </a:moveTo>
                  <a:lnTo>
                    <a:pt x="0" y="24"/>
                  </a:lnTo>
                  <a:lnTo>
                    <a:pt x="18" y="54"/>
                  </a:lnTo>
                  <a:lnTo>
                    <a:pt x="59" y="3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8" name="Freeform 238"/>
            <p:cNvSpPr>
              <a:spLocks noEditPoints="1"/>
            </p:cNvSpPr>
            <p:nvPr/>
          </p:nvSpPr>
          <p:spPr>
            <a:xfrm>
              <a:off x="390525" y="2532062"/>
              <a:ext cx="400050" cy="265112"/>
            </a:xfrm>
            <a:custGeom>
              <a:avLst/>
              <a:gdLst>
                <a:gd name="txL" fmla="*/ 0 w 252"/>
                <a:gd name="txT" fmla="*/ 0 h 167"/>
                <a:gd name="txR" fmla="*/ 252 w 252"/>
                <a:gd name="txB" fmla="*/ 167 h 167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52" h="167">
                  <a:moveTo>
                    <a:pt x="83" y="88"/>
                  </a:moveTo>
                  <a:lnTo>
                    <a:pt x="0" y="135"/>
                  </a:lnTo>
                  <a:lnTo>
                    <a:pt x="18" y="167"/>
                  </a:lnTo>
                  <a:lnTo>
                    <a:pt x="101" y="118"/>
                  </a:lnTo>
                  <a:lnTo>
                    <a:pt x="83" y="88"/>
                  </a:lnTo>
                  <a:close/>
                  <a:moveTo>
                    <a:pt x="234" y="0"/>
                  </a:moveTo>
                  <a:lnTo>
                    <a:pt x="151" y="49"/>
                  </a:lnTo>
                  <a:lnTo>
                    <a:pt x="169" y="80"/>
                  </a:lnTo>
                  <a:lnTo>
                    <a:pt x="252" y="3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9" name="Freeform 239"/>
            <p:cNvSpPr/>
            <p:nvPr/>
          </p:nvSpPr>
          <p:spPr>
            <a:xfrm>
              <a:off x="219075" y="2809875"/>
              <a:ext cx="92075" cy="87312"/>
            </a:xfrm>
            <a:custGeom>
              <a:avLst/>
              <a:gdLst>
                <a:gd name="txL" fmla="*/ 0 w 58"/>
                <a:gd name="txT" fmla="*/ 0 h 55"/>
                <a:gd name="txR" fmla="*/ 58 w 58"/>
                <a:gd name="txB" fmla="*/ 55 h 5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8" h="55">
                  <a:moveTo>
                    <a:pt x="40" y="0"/>
                  </a:moveTo>
                  <a:lnTo>
                    <a:pt x="0" y="23"/>
                  </a:lnTo>
                  <a:lnTo>
                    <a:pt x="18" y="55"/>
                  </a:lnTo>
                  <a:lnTo>
                    <a:pt x="58" y="3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0" name="Freeform 240"/>
            <p:cNvSpPr/>
            <p:nvPr/>
          </p:nvSpPr>
          <p:spPr>
            <a:xfrm>
              <a:off x="219075" y="2809875"/>
              <a:ext cx="92075" cy="87312"/>
            </a:xfrm>
            <a:custGeom>
              <a:avLst/>
              <a:gdLst>
                <a:gd name="txL" fmla="*/ 0 w 58"/>
                <a:gd name="txT" fmla="*/ 0 h 55"/>
                <a:gd name="txR" fmla="*/ 58 w 58"/>
                <a:gd name="txB" fmla="*/ 55 h 5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5">
                  <a:moveTo>
                    <a:pt x="40" y="0"/>
                  </a:moveTo>
                  <a:lnTo>
                    <a:pt x="0" y="23"/>
                  </a:lnTo>
                  <a:lnTo>
                    <a:pt x="18" y="55"/>
                  </a:lnTo>
                  <a:lnTo>
                    <a:pt x="58" y="31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1" name="Freeform 241"/>
            <p:cNvSpPr/>
            <p:nvPr/>
          </p:nvSpPr>
          <p:spPr>
            <a:xfrm>
              <a:off x="1122363" y="2732087"/>
              <a:ext cx="90488" cy="95250"/>
            </a:xfrm>
            <a:custGeom>
              <a:avLst/>
              <a:gdLst>
                <a:gd name="txL" fmla="*/ 0 w 57"/>
                <a:gd name="txT" fmla="*/ 0 h 60"/>
                <a:gd name="txR" fmla="*/ 57 w 57"/>
                <a:gd name="txB" fmla="*/ 60 h 6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7" h="60">
                  <a:moveTo>
                    <a:pt x="30" y="0"/>
                  </a:moveTo>
                  <a:lnTo>
                    <a:pt x="0" y="36"/>
                  </a:lnTo>
                  <a:lnTo>
                    <a:pt x="27" y="60"/>
                  </a:lnTo>
                  <a:lnTo>
                    <a:pt x="57" y="2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2" name="Freeform 242"/>
            <p:cNvSpPr/>
            <p:nvPr/>
          </p:nvSpPr>
          <p:spPr>
            <a:xfrm>
              <a:off x="1122363" y="2732087"/>
              <a:ext cx="90488" cy="95250"/>
            </a:xfrm>
            <a:custGeom>
              <a:avLst/>
              <a:gdLst>
                <a:gd name="txL" fmla="*/ 0 w 57"/>
                <a:gd name="txT" fmla="*/ 0 h 60"/>
                <a:gd name="txR" fmla="*/ 57 w 57"/>
                <a:gd name="txB" fmla="*/ 60 h 6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7" h="60">
                  <a:moveTo>
                    <a:pt x="30" y="0"/>
                  </a:moveTo>
                  <a:lnTo>
                    <a:pt x="0" y="36"/>
                  </a:lnTo>
                  <a:lnTo>
                    <a:pt x="27" y="60"/>
                  </a:lnTo>
                  <a:lnTo>
                    <a:pt x="57" y="2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3" name="Freeform 243"/>
            <p:cNvSpPr>
              <a:spLocks noEditPoints="1"/>
            </p:cNvSpPr>
            <p:nvPr/>
          </p:nvSpPr>
          <p:spPr>
            <a:xfrm>
              <a:off x="766763" y="2884487"/>
              <a:ext cx="319088" cy="366712"/>
            </a:xfrm>
            <a:custGeom>
              <a:avLst/>
              <a:gdLst>
                <a:gd name="txL" fmla="*/ 0 w 201"/>
                <a:gd name="txT" fmla="*/ 0 h 231"/>
                <a:gd name="txR" fmla="*/ 201 w 201"/>
                <a:gd name="txB" fmla="*/ 231 h 231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01" h="231">
                  <a:moveTo>
                    <a:pt x="62" y="133"/>
                  </a:moveTo>
                  <a:lnTo>
                    <a:pt x="0" y="208"/>
                  </a:lnTo>
                  <a:lnTo>
                    <a:pt x="27" y="231"/>
                  </a:lnTo>
                  <a:lnTo>
                    <a:pt x="89" y="157"/>
                  </a:lnTo>
                  <a:lnTo>
                    <a:pt x="62" y="133"/>
                  </a:lnTo>
                  <a:close/>
                  <a:moveTo>
                    <a:pt x="173" y="0"/>
                  </a:moveTo>
                  <a:lnTo>
                    <a:pt x="111" y="73"/>
                  </a:lnTo>
                  <a:lnTo>
                    <a:pt x="139" y="97"/>
                  </a:lnTo>
                  <a:lnTo>
                    <a:pt x="201" y="24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4" name="Freeform 244"/>
            <p:cNvSpPr/>
            <p:nvPr/>
          </p:nvSpPr>
          <p:spPr>
            <a:xfrm>
              <a:off x="636588" y="3308350"/>
              <a:ext cx="93663" cy="95250"/>
            </a:xfrm>
            <a:custGeom>
              <a:avLst/>
              <a:gdLst>
                <a:gd name="txL" fmla="*/ 0 w 59"/>
                <a:gd name="txT" fmla="*/ 0 h 60"/>
                <a:gd name="txR" fmla="*/ 59 w 59"/>
                <a:gd name="txB" fmla="*/ 60 h 6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9" h="60">
                  <a:moveTo>
                    <a:pt x="31" y="0"/>
                  </a:moveTo>
                  <a:lnTo>
                    <a:pt x="0" y="36"/>
                  </a:lnTo>
                  <a:lnTo>
                    <a:pt x="29" y="60"/>
                  </a:lnTo>
                  <a:lnTo>
                    <a:pt x="59" y="2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5" name="Freeform 245"/>
            <p:cNvSpPr/>
            <p:nvPr/>
          </p:nvSpPr>
          <p:spPr>
            <a:xfrm>
              <a:off x="636588" y="3308350"/>
              <a:ext cx="93663" cy="95250"/>
            </a:xfrm>
            <a:custGeom>
              <a:avLst/>
              <a:gdLst>
                <a:gd name="txL" fmla="*/ 0 w 59"/>
                <a:gd name="txT" fmla="*/ 0 h 60"/>
                <a:gd name="txR" fmla="*/ 59 w 59"/>
                <a:gd name="txB" fmla="*/ 60 h 6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9" h="60">
                  <a:moveTo>
                    <a:pt x="31" y="0"/>
                  </a:moveTo>
                  <a:lnTo>
                    <a:pt x="0" y="36"/>
                  </a:lnTo>
                  <a:lnTo>
                    <a:pt x="29" y="60"/>
                  </a:lnTo>
                  <a:lnTo>
                    <a:pt x="59" y="2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6" name="Freeform 246"/>
            <p:cNvSpPr/>
            <p:nvPr/>
          </p:nvSpPr>
          <p:spPr>
            <a:xfrm>
              <a:off x="1466850" y="2933700"/>
              <a:ext cx="79375" cy="88900"/>
            </a:xfrm>
            <a:custGeom>
              <a:avLst/>
              <a:gdLst>
                <a:gd name="txL" fmla="*/ 0 w 50"/>
                <a:gd name="txT" fmla="*/ 0 h 56"/>
                <a:gd name="txR" fmla="*/ 50 w 50"/>
                <a:gd name="txB" fmla="*/ 56 h 56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0" h="56">
                  <a:moveTo>
                    <a:pt x="16" y="0"/>
                  </a:moveTo>
                  <a:lnTo>
                    <a:pt x="0" y="44"/>
                  </a:lnTo>
                  <a:lnTo>
                    <a:pt x="34" y="56"/>
                  </a:lnTo>
                  <a:lnTo>
                    <a:pt x="50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7" name="Freeform 247"/>
            <p:cNvSpPr/>
            <p:nvPr/>
          </p:nvSpPr>
          <p:spPr>
            <a:xfrm>
              <a:off x="1466850" y="2933700"/>
              <a:ext cx="79375" cy="88900"/>
            </a:xfrm>
            <a:custGeom>
              <a:avLst/>
              <a:gdLst>
                <a:gd name="txL" fmla="*/ 0 w 50"/>
                <a:gd name="txT" fmla="*/ 0 h 56"/>
                <a:gd name="txR" fmla="*/ 50 w 50"/>
                <a:gd name="txB" fmla="*/ 56 h 56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6">
                  <a:moveTo>
                    <a:pt x="16" y="0"/>
                  </a:moveTo>
                  <a:lnTo>
                    <a:pt x="0" y="44"/>
                  </a:lnTo>
                  <a:lnTo>
                    <a:pt x="34" y="56"/>
                  </a:lnTo>
                  <a:lnTo>
                    <a:pt x="50" y="12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8" name="Freeform 248"/>
            <p:cNvSpPr>
              <a:spLocks noEditPoints="1"/>
            </p:cNvSpPr>
            <p:nvPr/>
          </p:nvSpPr>
          <p:spPr>
            <a:xfrm>
              <a:off x="1277938" y="3119437"/>
              <a:ext cx="200025" cy="423862"/>
            </a:xfrm>
            <a:custGeom>
              <a:avLst/>
              <a:gdLst>
                <a:gd name="txL" fmla="*/ 0 w 126"/>
                <a:gd name="txT" fmla="*/ 0 h 267"/>
                <a:gd name="txR" fmla="*/ 126 w 126"/>
                <a:gd name="txB" fmla="*/ 267 h 267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26" h="267">
                  <a:moveTo>
                    <a:pt x="33" y="164"/>
                  </a:moveTo>
                  <a:lnTo>
                    <a:pt x="0" y="255"/>
                  </a:lnTo>
                  <a:lnTo>
                    <a:pt x="34" y="267"/>
                  </a:lnTo>
                  <a:lnTo>
                    <a:pt x="66" y="177"/>
                  </a:lnTo>
                  <a:lnTo>
                    <a:pt x="33" y="164"/>
                  </a:lnTo>
                  <a:close/>
                  <a:moveTo>
                    <a:pt x="92" y="0"/>
                  </a:moveTo>
                  <a:lnTo>
                    <a:pt x="60" y="91"/>
                  </a:lnTo>
                  <a:lnTo>
                    <a:pt x="93" y="104"/>
                  </a:lnTo>
                  <a:lnTo>
                    <a:pt x="126" y="1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9" name="Freeform 249"/>
            <p:cNvSpPr/>
            <p:nvPr/>
          </p:nvSpPr>
          <p:spPr>
            <a:xfrm>
              <a:off x="1209675" y="3640137"/>
              <a:ext cx="79375" cy="90487"/>
            </a:xfrm>
            <a:custGeom>
              <a:avLst/>
              <a:gdLst>
                <a:gd name="txL" fmla="*/ 0 w 50"/>
                <a:gd name="txT" fmla="*/ 0 h 57"/>
                <a:gd name="txR" fmla="*/ 50 w 50"/>
                <a:gd name="txB" fmla="*/ 57 h 57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0" h="57">
                  <a:moveTo>
                    <a:pt x="16" y="0"/>
                  </a:moveTo>
                  <a:lnTo>
                    <a:pt x="0" y="45"/>
                  </a:lnTo>
                  <a:lnTo>
                    <a:pt x="34" y="57"/>
                  </a:lnTo>
                  <a:lnTo>
                    <a:pt x="50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0" name="Freeform 250"/>
            <p:cNvSpPr/>
            <p:nvPr/>
          </p:nvSpPr>
          <p:spPr>
            <a:xfrm>
              <a:off x="1209675" y="3640137"/>
              <a:ext cx="79375" cy="90487"/>
            </a:xfrm>
            <a:custGeom>
              <a:avLst/>
              <a:gdLst>
                <a:gd name="txL" fmla="*/ 0 w 50"/>
                <a:gd name="txT" fmla="*/ 0 h 57"/>
                <a:gd name="txR" fmla="*/ 50 w 50"/>
                <a:gd name="txB" fmla="*/ 57 h 57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7">
                  <a:moveTo>
                    <a:pt x="16" y="0"/>
                  </a:moveTo>
                  <a:lnTo>
                    <a:pt x="0" y="45"/>
                  </a:lnTo>
                  <a:lnTo>
                    <a:pt x="34" y="57"/>
                  </a:lnTo>
                  <a:lnTo>
                    <a:pt x="50" y="12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1" name="Rectangle 251"/>
            <p:cNvSpPr/>
            <p:nvPr/>
          </p:nvSpPr>
          <p:spPr>
            <a:xfrm>
              <a:off x="1778000" y="3006725"/>
              <a:ext cx="58738" cy="7778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652" name="Freeform 252"/>
            <p:cNvSpPr/>
            <p:nvPr/>
          </p:nvSpPr>
          <p:spPr>
            <a:xfrm>
              <a:off x="1778000" y="3006725"/>
              <a:ext cx="58738" cy="77787"/>
            </a:xfrm>
            <a:custGeom>
              <a:avLst/>
              <a:gdLst>
                <a:gd name="txL" fmla="*/ 0 w 37"/>
                <a:gd name="txT" fmla="*/ 0 h 49"/>
                <a:gd name="txR" fmla="*/ 37 w 37"/>
                <a:gd name="txB" fmla="*/ 49 h 49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37" h="49">
                  <a:moveTo>
                    <a:pt x="0" y="0"/>
                  </a:moveTo>
                  <a:lnTo>
                    <a:pt x="0" y="49"/>
                  </a:lnTo>
                  <a:lnTo>
                    <a:pt x="37" y="49"/>
                  </a:lnTo>
                  <a:lnTo>
                    <a:pt x="37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3" name="Freeform 253"/>
            <p:cNvSpPr>
              <a:spLocks noEditPoints="1"/>
            </p:cNvSpPr>
            <p:nvPr/>
          </p:nvSpPr>
          <p:spPr>
            <a:xfrm>
              <a:off x="1778000" y="3206750"/>
              <a:ext cx="58738" cy="444500"/>
            </a:xfrm>
            <a:custGeom>
              <a:avLst/>
              <a:gdLst>
                <a:gd name="txL" fmla="*/ 0 w 37"/>
                <a:gd name="txT" fmla="*/ 0 h 280"/>
                <a:gd name="txR" fmla="*/ 37 w 37"/>
                <a:gd name="txB" fmla="*/ 280 h 280"/>
              </a:gdLst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rect l="txL" t="txT" r="txR" b="txB"/>
              <a:pathLst>
                <a:path w="37" h="280">
                  <a:moveTo>
                    <a:pt x="0" y="180"/>
                  </a:moveTo>
                  <a:lnTo>
                    <a:pt x="0" y="280"/>
                  </a:lnTo>
                  <a:lnTo>
                    <a:pt x="37" y="280"/>
                  </a:lnTo>
                  <a:lnTo>
                    <a:pt x="37" y="180"/>
                  </a:lnTo>
                  <a:lnTo>
                    <a:pt x="0" y="180"/>
                  </a:lnTo>
                  <a:close/>
                  <a:moveTo>
                    <a:pt x="0" y="0"/>
                  </a:moveTo>
                  <a:lnTo>
                    <a:pt x="0" y="99"/>
                  </a:lnTo>
                  <a:lnTo>
                    <a:pt x="37" y="99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4" name="Rectangle 254"/>
            <p:cNvSpPr/>
            <p:nvPr/>
          </p:nvSpPr>
          <p:spPr>
            <a:xfrm>
              <a:off x="1778000" y="3771900"/>
              <a:ext cx="58738" cy="7143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655" name="Freeform 255"/>
            <p:cNvSpPr/>
            <p:nvPr/>
          </p:nvSpPr>
          <p:spPr>
            <a:xfrm>
              <a:off x="1778000" y="3771900"/>
              <a:ext cx="58738" cy="71437"/>
            </a:xfrm>
            <a:custGeom>
              <a:avLst/>
              <a:gdLst>
                <a:gd name="txL" fmla="*/ 0 w 37"/>
                <a:gd name="txT" fmla="*/ 0 h 45"/>
                <a:gd name="txR" fmla="*/ 37 w 37"/>
                <a:gd name="txB" fmla="*/ 45 h 45"/>
              </a:gdLst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37" h="45">
                  <a:moveTo>
                    <a:pt x="0" y="0"/>
                  </a:moveTo>
                  <a:lnTo>
                    <a:pt x="0" y="45"/>
                  </a:lnTo>
                  <a:lnTo>
                    <a:pt x="37" y="45"/>
                  </a:lnTo>
                  <a:lnTo>
                    <a:pt x="37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6" name="Freeform 256"/>
            <p:cNvSpPr/>
            <p:nvPr/>
          </p:nvSpPr>
          <p:spPr>
            <a:xfrm>
              <a:off x="2241550" y="2936875"/>
              <a:ext cx="79375" cy="90487"/>
            </a:xfrm>
            <a:custGeom>
              <a:avLst/>
              <a:gdLst>
                <a:gd name="txL" fmla="*/ 0 w 50"/>
                <a:gd name="txT" fmla="*/ 0 h 57"/>
                <a:gd name="txR" fmla="*/ 50 w 50"/>
                <a:gd name="txB" fmla="*/ 57 h 5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0" h="57">
                  <a:moveTo>
                    <a:pt x="0" y="12"/>
                  </a:moveTo>
                  <a:lnTo>
                    <a:pt x="16" y="57"/>
                  </a:lnTo>
                  <a:lnTo>
                    <a:pt x="50" y="45"/>
                  </a:lnTo>
                  <a:lnTo>
                    <a:pt x="34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7" name="Freeform 257"/>
            <p:cNvSpPr/>
            <p:nvPr/>
          </p:nvSpPr>
          <p:spPr>
            <a:xfrm>
              <a:off x="2241550" y="2936875"/>
              <a:ext cx="79375" cy="90487"/>
            </a:xfrm>
            <a:custGeom>
              <a:avLst/>
              <a:gdLst>
                <a:gd name="txL" fmla="*/ 0 w 50"/>
                <a:gd name="txT" fmla="*/ 0 h 57"/>
                <a:gd name="txR" fmla="*/ 50 w 50"/>
                <a:gd name="txB" fmla="*/ 57 h 5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0" h="57">
                  <a:moveTo>
                    <a:pt x="0" y="12"/>
                  </a:moveTo>
                  <a:lnTo>
                    <a:pt x="16" y="57"/>
                  </a:lnTo>
                  <a:lnTo>
                    <a:pt x="50" y="45"/>
                  </a:lnTo>
                  <a:lnTo>
                    <a:pt x="34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8" name="Freeform 258"/>
            <p:cNvSpPr>
              <a:spLocks noEditPoints="1"/>
            </p:cNvSpPr>
            <p:nvPr/>
          </p:nvSpPr>
          <p:spPr>
            <a:xfrm>
              <a:off x="2309813" y="3124200"/>
              <a:ext cx="200025" cy="423862"/>
            </a:xfrm>
            <a:custGeom>
              <a:avLst/>
              <a:gdLst>
                <a:gd name="txL" fmla="*/ 0 w 126"/>
                <a:gd name="txT" fmla="*/ 0 h 267"/>
                <a:gd name="txR" fmla="*/ 126 w 126"/>
                <a:gd name="txB" fmla="*/ 267 h 26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26" h="267">
                  <a:moveTo>
                    <a:pt x="60" y="176"/>
                  </a:moveTo>
                  <a:lnTo>
                    <a:pt x="93" y="267"/>
                  </a:lnTo>
                  <a:lnTo>
                    <a:pt x="126" y="255"/>
                  </a:lnTo>
                  <a:lnTo>
                    <a:pt x="94" y="164"/>
                  </a:lnTo>
                  <a:lnTo>
                    <a:pt x="60" y="176"/>
                  </a:lnTo>
                  <a:close/>
                  <a:moveTo>
                    <a:pt x="0" y="13"/>
                  </a:moveTo>
                  <a:lnTo>
                    <a:pt x="33" y="103"/>
                  </a:lnTo>
                  <a:lnTo>
                    <a:pt x="67" y="90"/>
                  </a:lnTo>
                  <a:lnTo>
                    <a:pt x="34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9" name="Freeform 259"/>
            <p:cNvSpPr/>
            <p:nvPr/>
          </p:nvSpPr>
          <p:spPr>
            <a:xfrm>
              <a:off x="2500313" y="3644900"/>
              <a:ext cx="77788" cy="90487"/>
            </a:xfrm>
            <a:custGeom>
              <a:avLst/>
              <a:gdLst>
                <a:gd name="txL" fmla="*/ 0 w 49"/>
                <a:gd name="txT" fmla="*/ 0 h 57"/>
                <a:gd name="txR" fmla="*/ 49 w 49"/>
                <a:gd name="txB" fmla="*/ 57 h 5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49" h="57">
                  <a:moveTo>
                    <a:pt x="0" y="13"/>
                  </a:moveTo>
                  <a:lnTo>
                    <a:pt x="15" y="57"/>
                  </a:lnTo>
                  <a:lnTo>
                    <a:pt x="49" y="44"/>
                  </a:lnTo>
                  <a:lnTo>
                    <a:pt x="34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0" name="Freeform 260"/>
            <p:cNvSpPr/>
            <p:nvPr/>
          </p:nvSpPr>
          <p:spPr>
            <a:xfrm>
              <a:off x="2500313" y="3644900"/>
              <a:ext cx="77788" cy="90487"/>
            </a:xfrm>
            <a:custGeom>
              <a:avLst/>
              <a:gdLst>
                <a:gd name="txL" fmla="*/ 0 w 49"/>
                <a:gd name="txT" fmla="*/ 0 h 57"/>
                <a:gd name="txR" fmla="*/ 49 w 49"/>
                <a:gd name="txB" fmla="*/ 57 h 57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49" h="57">
                  <a:moveTo>
                    <a:pt x="0" y="13"/>
                  </a:moveTo>
                  <a:lnTo>
                    <a:pt x="15" y="57"/>
                  </a:lnTo>
                  <a:lnTo>
                    <a:pt x="49" y="44"/>
                  </a:lnTo>
                  <a:lnTo>
                    <a:pt x="34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1" name="Freeform 261"/>
            <p:cNvSpPr/>
            <p:nvPr/>
          </p:nvSpPr>
          <p:spPr>
            <a:xfrm>
              <a:off x="2576513" y="2740025"/>
              <a:ext cx="93663" cy="95250"/>
            </a:xfrm>
            <a:custGeom>
              <a:avLst/>
              <a:gdLst>
                <a:gd name="txL" fmla="*/ 0 w 59"/>
                <a:gd name="txT" fmla="*/ 0 h 60"/>
                <a:gd name="txR" fmla="*/ 59 w 59"/>
                <a:gd name="txB" fmla="*/ 60 h 6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9" h="60">
                  <a:moveTo>
                    <a:pt x="0" y="23"/>
                  </a:moveTo>
                  <a:lnTo>
                    <a:pt x="31" y="60"/>
                  </a:lnTo>
                  <a:lnTo>
                    <a:pt x="59" y="37"/>
                  </a:lnTo>
                  <a:lnTo>
                    <a:pt x="28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2" name="Freeform 262"/>
            <p:cNvSpPr/>
            <p:nvPr/>
          </p:nvSpPr>
          <p:spPr>
            <a:xfrm>
              <a:off x="2576513" y="2740025"/>
              <a:ext cx="93663" cy="95250"/>
            </a:xfrm>
            <a:custGeom>
              <a:avLst/>
              <a:gdLst>
                <a:gd name="txL" fmla="*/ 0 w 59"/>
                <a:gd name="txT" fmla="*/ 0 h 60"/>
                <a:gd name="txR" fmla="*/ 59 w 59"/>
                <a:gd name="txB" fmla="*/ 60 h 6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9" h="60">
                  <a:moveTo>
                    <a:pt x="0" y="23"/>
                  </a:moveTo>
                  <a:lnTo>
                    <a:pt x="31" y="60"/>
                  </a:lnTo>
                  <a:lnTo>
                    <a:pt x="59" y="37"/>
                  </a:lnTo>
                  <a:lnTo>
                    <a:pt x="28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3" name="Freeform 263"/>
            <p:cNvSpPr>
              <a:spLocks noEditPoints="1"/>
            </p:cNvSpPr>
            <p:nvPr/>
          </p:nvSpPr>
          <p:spPr>
            <a:xfrm>
              <a:off x="2705100" y="2894012"/>
              <a:ext cx="320675" cy="365125"/>
            </a:xfrm>
            <a:custGeom>
              <a:avLst/>
              <a:gdLst>
                <a:gd name="txL" fmla="*/ 0 w 202"/>
                <a:gd name="txT" fmla="*/ 0 h 230"/>
                <a:gd name="txR" fmla="*/ 202 w 202"/>
                <a:gd name="txB" fmla="*/ 230 h 23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02" h="230">
                  <a:moveTo>
                    <a:pt x="112" y="156"/>
                  </a:moveTo>
                  <a:lnTo>
                    <a:pt x="174" y="230"/>
                  </a:lnTo>
                  <a:lnTo>
                    <a:pt x="202" y="207"/>
                  </a:lnTo>
                  <a:lnTo>
                    <a:pt x="140" y="133"/>
                  </a:lnTo>
                  <a:lnTo>
                    <a:pt x="112" y="156"/>
                  </a:lnTo>
                  <a:close/>
                  <a:moveTo>
                    <a:pt x="0" y="22"/>
                  </a:moveTo>
                  <a:lnTo>
                    <a:pt x="62" y="97"/>
                  </a:lnTo>
                  <a:lnTo>
                    <a:pt x="89" y="73"/>
                  </a:lnTo>
                  <a:lnTo>
                    <a:pt x="27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4" name="Freeform 264"/>
            <p:cNvSpPr/>
            <p:nvPr/>
          </p:nvSpPr>
          <p:spPr>
            <a:xfrm>
              <a:off x="3062288" y="3317875"/>
              <a:ext cx="90488" cy="93662"/>
            </a:xfrm>
            <a:custGeom>
              <a:avLst/>
              <a:gdLst>
                <a:gd name="txL" fmla="*/ 0 w 57"/>
                <a:gd name="txT" fmla="*/ 0 h 59"/>
                <a:gd name="txR" fmla="*/ 57 w 57"/>
                <a:gd name="txB" fmla="*/ 59 h 59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7" h="59">
                  <a:moveTo>
                    <a:pt x="0" y="22"/>
                  </a:moveTo>
                  <a:lnTo>
                    <a:pt x="30" y="59"/>
                  </a:lnTo>
                  <a:lnTo>
                    <a:pt x="57" y="36"/>
                  </a:lnTo>
                  <a:lnTo>
                    <a:pt x="27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5" name="Freeform 265"/>
            <p:cNvSpPr/>
            <p:nvPr/>
          </p:nvSpPr>
          <p:spPr>
            <a:xfrm>
              <a:off x="3062288" y="3317875"/>
              <a:ext cx="90488" cy="93662"/>
            </a:xfrm>
            <a:custGeom>
              <a:avLst/>
              <a:gdLst>
                <a:gd name="txL" fmla="*/ 0 w 57"/>
                <a:gd name="txT" fmla="*/ 0 h 59"/>
                <a:gd name="txR" fmla="*/ 57 w 57"/>
                <a:gd name="txB" fmla="*/ 59 h 59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7" h="59">
                  <a:moveTo>
                    <a:pt x="0" y="22"/>
                  </a:moveTo>
                  <a:lnTo>
                    <a:pt x="30" y="59"/>
                  </a:lnTo>
                  <a:lnTo>
                    <a:pt x="57" y="36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6" name="Freeform 266"/>
            <p:cNvSpPr/>
            <p:nvPr/>
          </p:nvSpPr>
          <p:spPr>
            <a:xfrm>
              <a:off x="2830513" y="2444750"/>
              <a:ext cx="95250" cy="85725"/>
            </a:xfrm>
            <a:custGeom>
              <a:avLst/>
              <a:gdLst>
                <a:gd name="txL" fmla="*/ 0 w 60"/>
                <a:gd name="txT" fmla="*/ 0 h 54"/>
                <a:gd name="txR" fmla="*/ 60 w 60"/>
                <a:gd name="txB" fmla="*/ 54 h 5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60" h="54">
                  <a:moveTo>
                    <a:pt x="0" y="30"/>
                  </a:moveTo>
                  <a:lnTo>
                    <a:pt x="42" y="54"/>
                  </a:lnTo>
                  <a:lnTo>
                    <a:pt x="60" y="23"/>
                  </a:lnTo>
                  <a:lnTo>
                    <a:pt x="18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7" name="Freeform 267"/>
            <p:cNvSpPr/>
            <p:nvPr/>
          </p:nvSpPr>
          <p:spPr>
            <a:xfrm>
              <a:off x="2830513" y="2444750"/>
              <a:ext cx="95250" cy="85725"/>
            </a:xfrm>
            <a:custGeom>
              <a:avLst/>
              <a:gdLst>
                <a:gd name="txL" fmla="*/ 0 w 60"/>
                <a:gd name="txT" fmla="*/ 0 h 54"/>
                <a:gd name="txR" fmla="*/ 60 w 60"/>
                <a:gd name="txB" fmla="*/ 54 h 54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60" h="54">
                  <a:moveTo>
                    <a:pt x="0" y="30"/>
                  </a:moveTo>
                  <a:lnTo>
                    <a:pt x="42" y="54"/>
                  </a:lnTo>
                  <a:lnTo>
                    <a:pt x="60" y="23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8" name="Freeform 268"/>
            <p:cNvSpPr>
              <a:spLocks noEditPoints="1"/>
            </p:cNvSpPr>
            <p:nvPr/>
          </p:nvSpPr>
          <p:spPr>
            <a:xfrm>
              <a:off x="3005138" y="2543175"/>
              <a:ext cx="400050" cy="265112"/>
            </a:xfrm>
            <a:custGeom>
              <a:avLst/>
              <a:gdLst>
                <a:gd name="txL" fmla="*/ 0 w 252"/>
                <a:gd name="txT" fmla="*/ 0 h 167"/>
                <a:gd name="txR" fmla="*/ 252 w 252"/>
                <a:gd name="txB" fmla="*/ 167 h 16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52" h="167">
                  <a:moveTo>
                    <a:pt x="151" y="118"/>
                  </a:moveTo>
                  <a:lnTo>
                    <a:pt x="234" y="167"/>
                  </a:lnTo>
                  <a:lnTo>
                    <a:pt x="252" y="135"/>
                  </a:lnTo>
                  <a:lnTo>
                    <a:pt x="169" y="88"/>
                  </a:lnTo>
                  <a:lnTo>
                    <a:pt x="151" y="118"/>
                  </a:lnTo>
                  <a:close/>
                  <a:moveTo>
                    <a:pt x="0" y="31"/>
                  </a:moveTo>
                  <a:lnTo>
                    <a:pt x="83" y="80"/>
                  </a:lnTo>
                  <a:lnTo>
                    <a:pt x="101" y="48"/>
                  </a:lnTo>
                  <a:lnTo>
                    <a:pt x="1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9" name="Freeform 269"/>
            <p:cNvSpPr/>
            <p:nvPr/>
          </p:nvSpPr>
          <p:spPr>
            <a:xfrm>
              <a:off x="3484563" y="2820987"/>
              <a:ext cx="92075" cy="87312"/>
            </a:xfrm>
            <a:custGeom>
              <a:avLst/>
              <a:gdLst>
                <a:gd name="txL" fmla="*/ 0 w 58"/>
                <a:gd name="txT" fmla="*/ 0 h 55"/>
                <a:gd name="txR" fmla="*/ 58 w 58"/>
                <a:gd name="txB" fmla="*/ 55 h 55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8" h="55">
                  <a:moveTo>
                    <a:pt x="0" y="31"/>
                  </a:moveTo>
                  <a:lnTo>
                    <a:pt x="40" y="55"/>
                  </a:lnTo>
                  <a:lnTo>
                    <a:pt x="58" y="23"/>
                  </a:lnTo>
                  <a:lnTo>
                    <a:pt x="1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0" name="Freeform 270"/>
            <p:cNvSpPr/>
            <p:nvPr/>
          </p:nvSpPr>
          <p:spPr>
            <a:xfrm>
              <a:off x="3484563" y="2820987"/>
              <a:ext cx="92075" cy="87312"/>
            </a:xfrm>
            <a:custGeom>
              <a:avLst/>
              <a:gdLst>
                <a:gd name="txL" fmla="*/ 0 w 58"/>
                <a:gd name="txT" fmla="*/ 0 h 55"/>
                <a:gd name="txR" fmla="*/ 58 w 58"/>
                <a:gd name="txB" fmla="*/ 55 h 55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8" h="55">
                  <a:moveTo>
                    <a:pt x="0" y="31"/>
                  </a:moveTo>
                  <a:lnTo>
                    <a:pt x="40" y="55"/>
                  </a:lnTo>
                  <a:lnTo>
                    <a:pt x="58" y="23"/>
                  </a:lnTo>
                  <a:lnTo>
                    <a:pt x="18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1" name="Freeform 271"/>
            <p:cNvSpPr/>
            <p:nvPr/>
          </p:nvSpPr>
          <p:spPr>
            <a:xfrm>
              <a:off x="2971800" y="20843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3" h="43">
                  <a:moveTo>
                    <a:pt x="0" y="35"/>
                  </a:moveTo>
                  <a:lnTo>
                    <a:pt x="48" y="43"/>
                  </a:lnTo>
                  <a:lnTo>
                    <a:pt x="53" y="8"/>
                  </a:lnTo>
                  <a:lnTo>
                    <a:pt x="7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2" name="Freeform 272"/>
            <p:cNvSpPr/>
            <p:nvPr/>
          </p:nvSpPr>
          <p:spPr>
            <a:xfrm>
              <a:off x="2971800" y="20843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3" h="43">
                  <a:moveTo>
                    <a:pt x="0" y="35"/>
                  </a:moveTo>
                  <a:lnTo>
                    <a:pt x="48" y="43"/>
                  </a:lnTo>
                  <a:lnTo>
                    <a:pt x="53" y="8"/>
                  </a:lnTo>
                  <a:lnTo>
                    <a:pt x="7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3" name="Freeform 273"/>
            <p:cNvSpPr>
              <a:spLocks noEditPoints="1"/>
            </p:cNvSpPr>
            <p:nvPr/>
          </p:nvSpPr>
          <p:spPr>
            <a:xfrm>
              <a:off x="3168650" y="2119312"/>
              <a:ext cx="433388" cy="130175"/>
            </a:xfrm>
            <a:custGeom>
              <a:avLst/>
              <a:gdLst>
                <a:gd name="txL" fmla="*/ 0 w 273"/>
                <a:gd name="txT" fmla="*/ 0 h 82"/>
                <a:gd name="txR" fmla="*/ 273 w 273"/>
                <a:gd name="txB" fmla="*/ 82 h 82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73" h="82">
                  <a:moveTo>
                    <a:pt x="172" y="65"/>
                  </a:moveTo>
                  <a:lnTo>
                    <a:pt x="266" y="82"/>
                  </a:lnTo>
                  <a:lnTo>
                    <a:pt x="273" y="47"/>
                  </a:lnTo>
                  <a:lnTo>
                    <a:pt x="178" y="30"/>
                  </a:lnTo>
                  <a:lnTo>
                    <a:pt x="172" y="65"/>
                  </a:lnTo>
                  <a:close/>
                  <a:moveTo>
                    <a:pt x="0" y="35"/>
                  </a:moveTo>
                  <a:lnTo>
                    <a:pt x="95" y="51"/>
                  </a:lnTo>
                  <a:lnTo>
                    <a:pt x="102" y="17"/>
                  </a:lnTo>
                  <a:lnTo>
                    <a:pt x="6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4" name="Freeform 274"/>
            <p:cNvSpPr/>
            <p:nvPr/>
          </p:nvSpPr>
          <p:spPr>
            <a:xfrm>
              <a:off x="3714750" y="2214562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3" h="43">
                  <a:moveTo>
                    <a:pt x="0" y="35"/>
                  </a:moveTo>
                  <a:lnTo>
                    <a:pt x="46" y="43"/>
                  </a:lnTo>
                  <a:lnTo>
                    <a:pt x="53" y="8"/>
                  </a:lnTo>
                  <a:lnTo>
                    <a:pt x="6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5" name="Freeform 275"/>
            <p:cNvSpPr/>
            <p:nvPr/>
          </p:nvSpPr>
          <p:spPr>
            <a:xfrm>
              <a:off x="3714750" y="2214562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3" h="43">
                  <a:moveTo>
                    <a:pt x="0" y="35"/>
                  </a:moveTo>
                  <a:lnTo>
                    <a:pt x="46" y="43"/>
                  </a:lnTo>
                  <a:lnTo>
                    <a:pt x="53" y="8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6" name="Freeform 276"/>
            <p:cNvSpPr/>
            <p:nvPr/>
          </p:nvSpPr>
          <p:spPr>
            <a:xfrm>
              <a:off x="2974975" y="16906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6" y="43"/>
                  </a:moveTo>
                  <a:lnTo>
                    <a:pt x="53" y="35"/>
                  </a:lnTo>
                  <a:lnTo>
                    <a:pt x="47" y="0"/>
                  </a:lnTo>
                  <a:lnTo>
                    <a:pt x="0" y="8"/>
                  </a:lnTo>
                  <a:lnTo>
                    <a:pt x="6" y="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7" name="Freeform 277"/>
            <p:cNvSpPr/>
            <p:nvPr/>
          </p:nvSpPr>
          <p:spPr>
            <a:xfrm>
              <a:off x="2974975" y="1690687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3" h="43">
                  <a:moveTo>
                    <a:pt x="6" y="43"/>
                  </a:moveTo>
                  <a:lnTo>
                    <a:pt x="53" y="35"/>
                  </a:lnTo>
                  <a:lnTo>
                    <a:pt x="47" y="0"/>
                  </a:lnTo>
                  <a:lnTo>
                    <a:pt x="0" y="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8" name="Freeform 278"/>
            <p:cNvSpPr>
              <a:spLocks noEditPoints="1"/>
            </p:cNvSpPr>
            <p:nvPr/>
          </p:nvSpPr>
          <p:spPr>
            <a:xfrm>
              <a:off x="3170238" y="1593850"/>
              <a:ext cx="433388" cy="131762"/>
            </a:xfrm>
            <a:custGeom>
              <a:avLst/>
              <a:gdLst>
                <a:gd name="txL" fmla="*/ 0 w 273"/>
                <a:gd name="txT" fmla="*/ 0 h 83"/>
                <a:gd name="txR" fmla="*/ 273 w 273"/>
                <a:gd name="txB" fmla="*/ 83 h 8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73" h="83">
                  <a:moveTo>
                    <a:pt x="178" y="52"/>
                  </a:moveTo>
                  <a:lnTo>
                    <a:pt x="273" y="35"/>
                  </a:lnTo>
                  <a:lnTo>
                    <a:pt x="267" y="0"/>
                  </a:lnTo>
                  <a:lnTo>
                    <a:pt x="172" y="17"/>
                  </a:lnTo>
                  <a:lnTo>
                    <a:pt x="178" y="52"/>
                  </a:lnTo>
                  <a:close/>
                  <a:moveTo>
                    <a:pt x="7" y="83"/>
                  </a:moveTo>
                  <a:lnTo>
                    <a:pt x="102" y="66"/>
                  </a:lnTo>
                  <a:lnTo>
                    <a:pt x="95" y="31"/>
                  </a:lnTo>
                  <a:lnTo>
                    <a:pt x="0" y="48"/>
                  </a:lnTo>
                  <a:lnTo>
                    <a:pt x="7" y="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9" name="Freeform 279"/>
            <p:cNvSpPr/>
            <p:nvPr/>
          </p:nvSpPr>
          <p:spPr>
            <a:xfrm>
              <a:off x="3716338" y="1560512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3" h="43">
                  <a:moveTo>
                    <a:pt x="6" y="43"/>
                  </a:moveTo>
                  <a:lnTo>
                    <a:pt x="53" y="35"/>
                  </a:lnTo>
                  <a:lnTo>
                    <a:pt x="46" y="0"/>
                  </a:lnTo>
                  <a:lnTo>
                    <a:pt x="0" y="8"/>
                  </a:lnTo>
                  <a:lnTo>
                    <a:pt x="6" y="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80" name="Freeform 280"/>
            <p:cNvSpPr/>
            <p:nvPr/>
          </p:nvSpPr>
          <p:spPr>
            <a:xfrm>
              <a:off x="3716338" y="1560512"/>
              <a:ext cx="84138" cy="68262"/>
            </a:xfrm>
            <a:custGeom>
              <a:avLst/>
              <a:gdLst>
                <a:gd name="txL" fmla="*/ 0 w 53"/>
                <a:gd name="txT" fmla="*/ 0 h 43"/>
                <a:gd name="txR" fmla="*/ 53 w 53"/>
                <a:gd name="txB" fmla="*/ 43 h 43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3" h="43">
                  <a:moveTo>
                    <a:pt x="6" y="43"/>
                  </a:moveTo>
                  <a:lnTo>
                    <a:pt x="53" y="35"/>
                  </a:lnTo>
                  <a:lnTo>
                    <a:pt x="46" y="0"/>
                  </a:lnTo>
                  <a:lnTo>
                    <a:pt x="0" y="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81" name="Freeform 281"/>
            <p:cNvSpPr/>
            <p:nvPr/>
          </p:nvSpPr>
          <p:spPr>
            <a:xfrm>
              <a:off x="2838450" y="1311275"/>
              <a:ext cx="92075" cy="85725"/>
            </a:xfrm>
            <a:custGeom>
              <a:avLst/>
              <a:gdLst>
                <a:gd name="txL" fmla="*/ 0 w 58"/>
                <a:gd name="txT" fmla="*/ 0 h 54"/>
                <a:gd name="txR" fmla="*/ 58 w 58"/>
                <a:gd name="txB" fmla="*/ 54 h 5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4">
                  <a:moveTo>
                    <a:pt x="18" y="54"/>
                  </a:moveTo>
                  <a:lnTo>
                    <a:pt x="58" y="31"/>
                  </a:lnTo>
                  <a:lnTo>
                    <a:pt x="40" y="0"/>
                  </a:lnTo>
                  <a:lnTo>
                    <a:pt x="0" y="24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82" name="Freeform 282"/>
            <p:cNvSpPr/>
            <p:nvPr/>
          </p:nvSpPr>
          <p:spPr>
            <a:xfrm>
              <a:off x="2838450" y="1311275"/>
              <a:ext cx="92075" cy="85725"/>
            </a:xfrm>
            <a:custGeom>
              <a:avLst/>
              <a:gdLst>
                <a:gd name="txL" fmla="*/ 0 w 58"/>
                <a:gd name="txT" fmla="*/ 0 h 54"/>
                <a:gd name="txR" fmla="*/ 58 w 58"/>
                <a:gd name="txB" fmla="*/ 54 h 5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8" h="54">
                  <a:moveTo>
                    <a:pt x="18" y="54"/>
                  </a:moveTo>
                  <a:lnTo>
                    <a:pt x="58" y="31"/>
                  </a:lnTo>
                  <a:lnTo>
                    <a:pt x="40" y="0"/>
                  </a:lnTo>
                  <a:lnTo>
                    <a:pt x="0" y="2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83" name="Freeform 283"/>
            <p:cNvSpPr>
              <a:spLocks noEditPoints="1"/>
            </p:cNvSpPr>
            <p:nvPr/>
          </p:nvSpPr>
          <p:spPr>
            <a:xfrm>
              <a:off x="3009900" y="1033462"/>
              <a:ext cx="400050" cy="265112"/>
            </a:xfrm>
            <a:custGeom>
              <a:avLst/>
              <a:gdLst>
                <a:gd name="txL" fmla="*/ 0 w 252"/>
                <a:gd name="txT" fmla="*/ 0 h 167"/>
                <a:gd name="txR" fmla="*/ 252 w 252"/>
                <a:gd name="txB" fmla="*/ 167 h 16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52" h="167">
                  <a:moveTo>
                    <a:pt x="169" y="79"/>
                  </a:moveTo>
                  <a:lnTo>
                    <a:pt x="252" y="32"/>
                  </a:lnTo>
                  <a:lnTo>
                    <a:pt x="234" y="0"/>
                  </a:lnTo>
                  <a:lnTo>
                    <a:pt x="151" y="49"/>
                  </a:lnTo>
                  <a:lnTo>
                    <a:pt x="169" y="79"/>
                  </a:lnTo>
                  <a:close/>
                  <a:moveTo>
                    <a:pt x="18" y="167"/>
                  </a:moveTo>
                  <a:lnTo>
                    <a:pt x="101" y="119"/>
                  </a:lnTo>
                  <a:lnTo>
                    <a:pt x="83" y="87"/>
                  </a:lnTo>
                  <a:lnTo>
                    <a:pt x="0" y="136"/>
                  </a:lnTo>
                  <a:lnTo>
                    <a:pt x="18" y="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84" name="Freeform 284"/>
            <p:cNvSpPr/>
            <p:nvPr/>
          </p:nvSpPr>
          <p:spPr>
            <a:xfrm>
              <a:off x="3489325" y="933450"/>
              <a:ext cx="93663" cy="88900"/>
            </a:xfrm>
            <a:custGeom>
              <a:avLst/>
              <a:gdLst>
                <a:gd name="txL" fmla="*/ 0 w 59"/>
                <a:gd name="txT" fmla="*/ 0 h 56"/>
                <a:gd name="txR" fmla="*/ 59 w 59"/>
                <a:gd name="txB" fmla="*/ 56 h 5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9" h="56">
                  <a:moveTo>
                    <a:pt x="18" y="56"/>
                  </a:moveTo>
                  <a:lnTo>
                    <a:pt x="59" y="32"/>
                  </a:lnTo>
                  <a:lnTo>
                    <a:pt x="41" y="0"/>
                  </a:lnTo>
                  <a:lnTo>
                    <a:pt x="0" y="24"/>
                  </a:lnTo>
                  <a:lnTo>
                    <a:pt x="18" y="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85" name="Freeform 285"/>
            <p:cNvSpPr/>
            <p:nvPr/>
          </p:nvSpPr>
          <p:spPr>
            <a:xfrm>
              <a:off x="3489325" y="933450"/>
              <a:ext cx="93663" cy="88900"/>
            </a:xfrm>
            <a:custGeom>
              <a:avLst/>
              <a:gdLst>
                <a:gd name="txL" fmla="*/ 0 w 59"/>
                <a:gd name="txT" fmla="*/ 0 h 56"/>
                <a:gd name="txR" fmla="*/ 59 w 59"/>
                <a:gd name="txB" fmla="*/ 56 h 5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9" h="56">
                  <a:moveTo>
                    <a:pt x="18" y="56"/>
                  </a:moveTo>
                  <a:lnTo>
                    <a:pt x="59" y="32"/>
                  </a:lnTo>
                  <a:lnTo>
                    <a:pt x="41" y="0"/>
                  </a:lnTo>
                  <a:lnTo>
                    <a:pt x="0" y="2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86" name="Freeform 286"/>
            <p:cNvSpPr/>
            <p:nvPr/>
          </p:nvSpPr>
          <p:spPr>
            <a:xfrm>
              <a:off x="2587625" y="1003300"/>
              <a:ext cx="90488" cy="95250"/>
            </a:xfrm>
            <a:custGeom>
              <a:avLst/>
              <a:gdLst>
                <a:gd name="txL" fmla="*/ 0 w 57"/>
                <a:gd name="txT" fmla="*/ 0 h 60"/>
                <a:gd name="txR" fmla="*/ 57 w 57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7" h="60">
                  <a:moveTo>
                    <a:pt x="27" y="60"/>
                  </a:moveTo>
                  <a:lnTo>
                    <a:pt x="57" y="24"/>
                  </a:lnTo>
                  <a:lnTo>
                    <a:pt x="30" y="0"/>
                  </a:lnTo>
                  <a:lnTo>
                    <a:pt x="0" y="37"/>
                  </a:lnTo>
                  <a:lnTo>
                    <a:pt x="27" y="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87" name="Freeform 287"/>
            <p:cNvSpPr/>
            <p:nvPr/>
          </p:nvSpPr>
          <p:spPr>
            <a:xfrm>
              <a:off x="2587625" y="1003300"/>
              <a:ext cx="90488" cy="95250"/>
            </a:xfrm>
            <a:custGeom>
              <a:avLst/>
              <a:gdLst>
                <a:gd name="txL" fmla="*/ 0 w 57"/>
                <a:gd name="txT" fmla="*/ 0 h 60"/>
                <a:gd name="txR" fmla="*/ 57 w 57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7" h="60">
                  <a:moveTo>
                    <a:pt x="27" y="60"/>
                  </a:moveTo>
                  <a:lnTo>
                    <a:pt x="57" y="24"/>
                  </a:lnTo>
                  <a:lnTo>
                    <a:pt x="30" y="0"/>
                  </a:lnTo>
                  <a:lnTo>
                    <a:pt x="0" y="37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88" name="Freeform 288"/>
            <p:cNvSpPr>
              <a:spLocks noEditPoints="1"/>
            </p:cNvSpPr>
            <p:nvPr/>
          </p:nvSpPr>
          <p:spPr>
            <a:xfrm>
              <a:off x="2714625" y="579437"/>
              <a:ext cx="320675" cy="366712"/>
            </a:xfrm>
            <a:custGeom>
              <a:avLst/>
              <a:gdLst>
                <a:gd name="txL" fmla="*/ 0 w 202"/>
                <a:gd name="txT" fmla="*/ 0 h 231"/>
                <a:gd name="txR" fmla="*/ 202 w 202"/>
                <a:gd name="txB" fmla="*/ 231 h 231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02" h="231">
                  <a:moveTo>
                    <a:pt x="140" y="97"/>
                  </a:moveTo>
                  <a:lnTo>
                    <a:pt x="202" y="24"/>
                  </a:lnTo>
                  <a:lnTo>
                    <a:pt x="175" y="0"/>
                  </a:lnTo>
                  <a:lnTo>
                    <a:pt x="113" y="75"/>
                  </a:lnTo>
                  <a:lnTo>
                    <a:pt x="140" y="97"/>
                  </a:lnTo>
                  <a:close/>
                  <a:moveTo>
                    <a:pt x="28" y="231"/>
                  </a:moveTo>
                  <a:lnTo>
                    <a:pt x="90" y="158"/>
                  </a:lnTo>
                  <a:lnTo>
                    <a:pt x="62" y="134"/>
                  </a:lnTo>
                  <a:lnTo>
                    <a:pt x="0" y="208"/>
                  </a:lnTo>
                  <a:lnTo>
                    <a:pt x="28" y="2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89" name="Freeform 289"/>
            <p:cNvSpPr/>
            <p:nvPr/>
          </p:nvSpPr>
          <p:spPr>
            <a:xfrm>
              <a:off x="3070225" y="427037"/>
              <a:ext cx="93663" cy="95250"/>
            </a:xfrm>
            <a:custGeom>
              <a:avLst/>
              <a:gdLst>
                <a:gd name="txL" fmla="*/ 0 w 59"/>
                <a:gd name="txT" fmla="*/ 0 h 60"/>
                <a:gd name="txR" fmla="*/ 59 w 59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9" h="60">
                  <a:moveTo>
                    <a:pt x="28" y="60"/>
                  </a:moveTo>
                  <a:lnTo>
                    <a:pt x="59" y="24"/>
                  </a:lnTo>
                  <a:lnTo>
                    <a:pt x="31" y="0"/>
                  </a:lnTo>
                  <a:lnTo>
                    <a:pt x="0" y="36"/>
                  </a:lnTo>
                  <a:lnTo>
                    <a:pt x="28" y="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0" name="Freeform 290"/>
            <p:cNvSpPr/>
            <p:nvPr/>
          </p:nvSpPr>
          <p:spPr>
            <a:xfrm>
              <a:off x="3070225" y="427037"/>
              <a:ext cx="93663" cy="95250"/>
            </a:xfrm>
            <a:custGeom>
              <a:avLst/>
              <a:gdLst>
                <a:gd name="txL" fmla="*/ 0 w 59"/>
                <a:gd name="txT" fmla="*/ 0 h 60"/>
                <a:gd name="txR" fmla="*/ 59 w 59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9" h="60">
                  <a:moveTo>
                    <a:pt x="28" y="60"/>
                  </a:moveTo>
                  <a:lnTo>
                    <a:pt x="59" y="24"/>
                  </a:lnTo>
                  <a:lnTo>
                    <a:pt x="31" y="0"/>
                  </a:lnTo>
                  <a:lnTo>
                    <a:pt x="0" y="36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1" name="Freeform 291"/>
            <p:cNvSpPr/>
            <p:nvPr/>
          </p:nvSpPr>
          <p:spPr>
            <a:xfrm>
              <a:off x="2254250" y="808037"/>
              <a:ext cx="79375" cy="90487"/>
            </a:xfrm>
            <a:custGeom>
              <a:avLst/>
              <a:gdLst>
                <a:gd name="txL" fmla="*/ 0 w 50"/>
                <a:gd name="txT" fmla="*/ 0 h 57"/>
                <a:gd name="txR" fmla="*/ 50 w 50"/>
                <a:gd name="txB" fmla="*/ 57 h 5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0" h="57">
                  <a:moveTo>
                    <a:pt x="34" y="57"/>
                  </a:moveTo>
                  <a:lnTo>
                    <a:pt x="50" y="13"/>
                  </a:lnTo>
                  <a:lnTo>
                    <a:pt x="16" y="0"/>
                  </a:lnTo>
                  <a:lnTo>
                    <a:pt x="0" y="44"/>
                  </a:lnTo>
                  <a:lnTo>
                    <a:pt x="34" y="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2" name="Freeform 292"/>
            <p:cNvSpPr/>
            <p:nvPr/>
          </p:nvSpPr>
          <p:spPr>
            <a:xfrm>
              <a:off x="2254250" y="808037"/>
              <a:ext cx="79375" cy="90487"/>
            </a:xfrm>
            <a:custGeom>
              <a:avLst/>
              <a:gdLst>
                <a:gd name="txL" fmla="*/ 0 w 50"/>
                <a:gd name="txT" fmla="*/ 0 h 57"/>
                <a:gd name="txR" fmla="*/ 50 w 50"/>
                <a:gd name="txB" fmla="*/ 57 h 5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0" h="57">
                  <a:moveTo>
                    <a:pt x="34" y="57"/>
                  </a:moveTo>
                  <a:lnTo>
                    <a:pt x="50" y="13"/>
                  </a:lnTo>
                  <a:lnTo>
                    <a:pt x="16" y="0"/>
                  </a:lnTo>
                  <a:lnTo>
                    <a:pt x="0" y="4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3" name="Freeform 293"/>
            <p:cNvSpPr>
              <a:spLocks noEditPoints="1"/>
            </p:cNvSpPr>
            <p:nvPr/>
          </p:nvSpPr>
          <p:spPr>
            <a:xfrm>
              <a:off x="2322513" y="287337"/>
              <a:ext cx="200025" cy="425450"/>
            </a:xfrm>
            <a:custGeom>
              <a:avLst/>
              <a:gdLst>
                <a:gd name="txL" fmla="*/ 0 w 126"/>
                <a:gd name="txT" fmla="*/ 0 h 268"/>
                <a:gd name="txR" fmla="*/ 126 w 126"/>
                <a:gd name="txB" fmla="*/ 268 h 268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26" h="268">
                  <a:moveTo>
                    <a:pt x="94" y="103"/>
                  </a:moveTo>
                  <a:lnTo>
                    <a:pt x="126" y="13"/>
                  </a:lnTo>
                  <a:lnTo>
                    <a:pt x="93" y="0"/>
                  </a:lnTo>
                  <a:lnTo>
                    <a:pt x="60" y="91"/>
                  </a:lnTo>
                  <a:lnTo>
                    <a:pt x="94" y="103"/>
                  </a:lnTo>
                  <a:close/>
                  <a:moveTo>
                    <a:pt x="34" y="268"/>
                  </a:moveTo>
                  <a:lnTo>
                    <a:pt x="67" y="176"/>
                  </a:lnTo>
                  <a:lnTo>
                    <a:pt x="33" y="164"/>
                  </a:lnTo>
                  <a:lnTo>
                    <a:pt x="0" y="255"/>
                  </a:lnTo>
                  <a:lnTo>
                    <a:pt x="34" y="2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4" name="Freeform 294"/>
            <p:cNvSpPr/>
            <p:nvPr/>
          </p:nvSpPr>
          <p:spPr>
            <a:xfrm>
              <a:off x="2509838" y="100012"/>
              <a:ext cx="80963" cy="90487"/>
            </a:xfrm>
            <a:custGeom>
              <a:avLst/>
              <a:gdLst>
                <a:gd name="txL" fmla="*/ 0 w 51"/>
                <a:gd name="txT" fmla="*/ 0 h 57"/>
                <a:gd name="txR" fmla="*/ 51 w 51"/>
                <a:gd name="txB" fmla="*/ 57 h 5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1" h="57">
                  <a:moveTo>
                    <a:pt x="35" y="57"/>
                  </a:moveTo>
                  <a:lnTo>
                    <a:pt x="51" y="12"/>
                  </a:lnTo>
                  <a:lnTo>
                    <a:pt x="17" y="0"/>
                  </a:lnTo>
                  <a:lnTo>
                    <a:pt x="0" y="45"/>
                  </a:lnTo>
                  <a:lnTo>
                    <a:pt x="35" y="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5" name="Freeform 295"/>
            <p:cNvSpPr/>
            <p:nvPr/>
          </p:nvSpPr>
          <p:spPr>
            <a:xfrm>
              <a:off x="2509838" y="100012"/>
              <a:ext cx="80963" cy="90487"/>
            </a:xfrm>
            <a:custGeom>
              <a:avLst/>
              <a:gdLst>
                <a:gd name="txL" fmla="*/ 0 w 51"/>
                <a:gd name="txT" fmla="*/ 0 h 57"/>
                <a:gd name="txR" fmla="*/ 51 w 51"/>
                <a:gd name="txB" fmla="*/ 57 h 5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1" h="57">
                  <a:moveTo>
                    <a:pt x="35" y="57"/>
                  </a:moveTo>
                  <a:lnTo>
                    <a:pt x="51" y="12"/>
                  </a:lnTo>
                  <a:lnTo>
                    <a:pt x="17" y="0"/>
                  </a:lnTo>
                  <a:lnTo>
                    <a:pt x="0" y="4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6" name="Freeform 296"/>
            <p:cNvSpPr/>
            <p:nvPr/>
          </p:nvSpPr>
          <p:spPr>
            <a:xfrm>
              <a:off x="2043113" y="939800"/>
              <a:ext cx="69850" cy="85725"/>
            </a:xfrm>
            <a:custGeom>
              <a:avLst/>
              <a:gdLst>
                <a:gd name="txL" fmla="*/ 0 w 44"/>
                <a:gd name="txT" fmla="*/ 0 h 54"/>
                <a:gd name="txR" fmla="*/ 44 w 44"/>
                <a:gd name="txB" fmla="*/ 54 h 5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4" h="54">
                  <a:moveTo>
                    <a:pt x="35" y="54"/>
                  </a:moveTo>
                  <a:lnTo>
                    <a:pt x="44" y="6"/>
                  </a:lnTo>
                  <a:lnTo>
                    <a:pt x="9" y="0"/>
                  </a:lnTo>
                  <a:lnTo>
                    <a:pt x="0" y="46"/>
                  </a:lnTo>
                  <a:lnTo>
                    <a:pt x="35" y="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7" name="Freeform 297"/>
            <p:cNvSpPr/>
            <p:nvPr/>
          </p:nvSpPr>
          <p:spPr>
            <a:xfrm>
              <a:off x="2043113" y="939800"/>
              <a:ext cx="69850" cy="85725"/>
            </a:xfrm>
            <a:custGeom>
              <a:avLst/>
              <a:gdLst>
                <a:gd name="txL" fmla="*/ 0 w 44"/>
                <a:gd name="txT" fmla="*/ 0 h 54"/>
                <a:gd name="txR" fmla="*/ 44 w 44"/>
                <a:gd name="txB" fmla="*/ 54 h 5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44" h="54">
                  <a:moveTo>
                    <a:pt x="35" y="54"/>
                  </a:moveTo>
                  <a:lnTo>
                    <a:pt x="44" y="6"/>
                  </a:lnTo>
                  <a:lnTo>
                    <a:pt x="9" y="0"/>
                  </a:lnTo>
                  <a:lnTo>
                    <a:pt x="0" y="46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8" name="Freeform 298"/>
            <p:cNvSpPr>
              <a:spLocks noEditPoints="1"/>
            </p:cNvSpPr>
            <p:nvPr/>
          </p:nvSpPr>
          <p:spPr>
            <a:xfrm>
              <a:off x="2076450" y="506412"/>
              <a:ext cx="120650" cy="347662"/>
            </a:xfrm>
            <a:custGeom>
              <a:avLst/>
              <a:gdLst>
                <a:gd name="txL" fmla="*/ 0 w 76"/>
                <a:gd name="txT" fmla="*/ 0 h 219"/>
                <a:gd name="txR" fmla="*/ 76 w 76"/>
                <a:gd name="txB" fmla="*/ 219 h 21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76" h="219">
                  <a:moveTo>
                    <a:pt x="62" y="82"/>
                  </a:moveTo>
                  <a:lnTo>
                    <a:pt x="76" y="7"/>
                  </a:lnTo>
                  <a:lnTo>
                    <a:pt x="40" y="0"/>
                  </a:lnTo>
                  <a:lnTo>
                    <a:pt x="27" y="75"/>
                  </a:lnTo>
                  <a:lnTo>
                    <a:pt x="62" y="82"/>
                  </a:lnTo>
                  <a:close/>
                  <a:moveTo>
                    <a:pt x="36" y="219"/>
                  </a:moveTo>
                  <a:lnTo>
                    <a:pt x="50" y="143"/>
                  </a:lnTo>
                  <a:lnTo>
                    <a:pt x="14" y="136"/>
                  </a:lnTo>
                  <a:lnTo>
                    <a:pt x="0" y="212"/>
                  </a:lnTo>
                  <a:lnTo>
                    <a:pt x="36" y="2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99" name="Freeform 299"/>
            <p:cNvSpPr/>
            <p:nvPr/>
          </p:nvSpPr>
          <p:spPr>
            <a:xfrm>
              <a:off x="2160588" y="334962"/>
              <a:ext cx="69850" cy="85725"/>
            </a:xfrm>
            <a:custGeom>
              <a:avLst/>
              <a:gdLst>
                <a:gd name="txL" fmla="*/ 0 w 44"/>
                <a:gd name="txT" fmla="*/ 0 h 54"/>
                <a:gd name="txR" fmla="*/ 44 w 44"/>
                <a:gd name="txB" fmla="*/ 54 h 5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4" h="54">
                  <a:moveTo>
                    <a:pt x="34" y="54"/>
                  </a:moveTo>
                  <a:lnTo>
                    <a:pt x="44" y="6"/>
                  </a:lnTo>
                  <a:lnTo>
                    <a:pt x="9" y="0"/>
                  </a:lnTo>
                  <a:lnTo>
                    <a:pt x="0" y="47"/>
                  </a:lnTo>
                  <a:lnTo>
                    <a:pt x="34" y="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0" name="Freeform 300"/>
            <p:cNvSpPr/>
            <p:nvPr/>
          </p:nvSpPr>
          <p:spPr>
            <a:xfrm>
              <a:off x="2160588" y="334962"/>
              <a:ext cx="69850" cy="85725"/>
            </a:xfrm>
            <a:custGeom>
              <a:avLst/>
              <a:gdLst>
                <a:gd name="txL" fmla="*/ 0 w 44"/>
                <a:gd name="txT" fmla="*/ 0 h 54"/>
                <a:gd name="txR" fmla="*/ 44 w 44"/>
                <a:gd name="txB" fmla="*/ 54 h 5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44" h="54">
                  <a:moveTo>
                    <a:pt x="34" y="54"/>
                  </a:moveTo>
                  <a:lnTo>
                    <a:pt x="44" y="6"/>
                  </a:lnTo>
                  <a:lnTo>
                    <a:pt x="9" y="0"/>
                  </a:lnTo>
                  <a:lnTo>
                    <a:pt x="0" y="47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1" name="Freeform 301"/>
            <p:cNvSpPr/>
            <p:nvPr/>
          </p:nvSpPr>
          <p:spPr>
            <a:xfrm>
              <a:off x="1712913" y="933450"/>
              <a:ext cx="68263" cy="82550"/>
            </a:xfrm>
            <a:custGeom>
              <a:avLst/>
              <a:gdLst>
                <a:gd name="txL" fmla="*/ 0 w 43"/>
                <a:gd name="txT" fmla="*/ 0 h 52"/>
                <a:gd name="txR" fmla="*/ 43 w 43"/>
                <a:gd name="txB" fmla="*/ 52 h 52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3" h="52">
                  <a:moveTo>
                    <a:pt x="43" y="47"/>
                  </a:moveTo>
                  <a:lnTo>
                    <a:pt x="35" y="0"/>
                  </a:lnTo>
                  <a:lnTo>
                    <a:pt x="0" y="6"/>
                  </a:lnTo>
                  <a:lnTo>
                    <a:pt x="8" y="52"/>
                  </a:lnTo>
                  <a:lnTo>
                    <a:pt x="43" y="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2" name="Freeform 302"/>
            <p:cNvSpPr/>
            <p:nvPr/>
          </p:nvSpPr>
          <p:spPr>
            <a:xfrm>
              <a:off x="1712913" y="933450"/>
              <a:ext cx="68263" cy="82550"/>
            </a:xfrm>
            <a:custGeom>
              <a:avLst/>
              <a:gdLst>
                <a:gd name="txL" fmla="*/ 0 w 43"/>
                <a:gd name="txT" fmla="*/ 0 h 52"/>
                <a:gd name="txR" fmla="*/ 43 w 43"/>
                <a:gd name="txB" fmla="*/ 52 h 52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3" h="52">
                  <a:moveTo>
                    <a:pt x="43" y="47"/>
                  </a:moveTo>
                  <a:lnTo>
                    <a:pt x="35" y="0"/>
                  </a:lnTo>
                  <a:lnTo>
                    <a:pt x="0" y="6"/>
                  </a:lnTo>
                  <a:lnTo>
                    <a:pt x="8" y="52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3" name="Freeform 303"/>
            <p:cNvSpPr>
              <a:spLocks noEditPoints="1"/>
            </p:cNvSpPr>
            <p:nvPr/>
          </p:nvSpPr>
          <p:spPr>
            <a:xfrm>
              <a:off x="1641475" y="496887"/>
              <a:ext cx="112713" cy="347662"/>
            </a:xfrm>
            <a:custGeom>
              <a:avLst/>
              <a:gdLst>
                <a:gd name="txL" fmla="*/ 0 w 71"/>
                <a:gd name="txT" fmla="*/ 0 h 219"/>
                <a:gd name="txR" fmla="*/ 71 w 71"/>
                <a:gd name="txB" fmla="*/ 219 h 219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71" h="219">
                  <a:moveTo>
                    <a:pt x="48" y="76"/>
                  </a:moveTo>
                  <a:lnTo>
                    <a:pt x="36" y="0"/>
                  </a:lnTo>
                  <a:lnTo>
                    <a:pt x="0" y="6"/>
                  </a:lnTo>
                  <a:lnTo>
                    <a:pt x="12" y="83"/>
                  </a:lnTo>
                  <a:lnTo>
                    <a:pt x="48" y="76"/>
                  </a:lnTo>
                  <a:close/>
                  <a:moveTo>
                    <a:pt x="71" y="213"/>
                  </a:moveTo>
                  <a:lnTo>
                    <a:pt x="58" y="138"/>
                  </a:lnTo>
                  <a:lnTo>
                    <a:pt x="22" y="143"/>
                  </a:lnTo>
                  <a:lnTo>
                    <a:pt x="35" y="219"/>
                  </a:lnTo>
                  <a:lnTo>
                    <a:pt x="71" y="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4" name="Freeform 304"/>
            <p:cNvSpPr/>
            <p:nvPr/>
          </p:nvSpPr>
          <p:spPr>
            <a:xfrm>
              <a:off x="1614488" y="325437"/>
              <a:ext cx="68263" cy="84137"/>
            </a:xfrm>
            <a:custGeom>
              <a:avLst/>
              <a:gdLst>
                <a:gd name="txL" fmla="*/ 0 w 43"/>
                <a:gd name="txT" fmla="*/ 0 h 53"/>
                <a:gd name="txR" fmla="*/ 43 w 43"/>
                <a:gd name="txB" fmla="*/ 53 h 5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3" h="53">
                  <a:moveTo>
                    <a:pt x="43" y="47"/>
                  </a:moveTo>
                  <a:lnTo>
                    <a:pt x="35" y="0"/>
                  </a:lnTo>
                  <a:lnTo>
                    <a:pt x="0" y="6"/>
                  </a:lnTo>
                  <a:lnTo>
                    <a:pt x="8" y="53"/>
                  </a:lnTo>
                  <a:lnTo>
                    <a:pt x="43" y="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5" name="Freeform 305"/>
            <p:cNvSpPr/>
            <p:nvPr/>
          </p:nvSpPr>
          <p:spPr>
            <a:xfrm>
              <a:off x="1614488" y="325437"/>
              <a:ext cx="68263" cy="84137"/>
            </a:xfrm>
            <a:custGeom>
              <a:avLst/>
              <a:gdLst>
                <a:gd name="txL" fmla="*/ 0 w 43"/>
                <a:gd name="txT" fmla="*/ 0 h 53"/>
                <a:gd name="txR" fmla="*/ 43 w 43"/>
                <a:gd name="txB" fmla="*/ 53 h 53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3" h="53">
                  <a:moveTo>
                    <a:pt x="43" y="47"/>
                  </a:moveTo>
                  <a:lnTo>
                    <a:pt x="35" y="0"/>
                  </a:lnTo>
                  <a:lnTo>
                    <a:pt x="0" y="6"/>
                  </a:lnTo>
                  <a:lnTo>
                    <a:pt x="8" y="5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6" name="Freeform 306"/>
            <p:cNvSpPr/>
            <p:nvPr/>
          </p:nvSpPr>
          <p:spPr>
            <a:xfrm>
              <a:off x="1389063" y="1036637"/>
              <a:ext cx="87313" cy="92075"/>
            </a:xfrm>
            <a:custGeom>
              <a:avLst/>
              <a:gdLst>
                <a:gd name="txL" fmla="*/ 0 w 55"/>
                <a:gd name="txT" fmla="*/ 0 h 58"/>
                <a:gd name="txR" fmla="*/ 55 w 55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58">
                  <a:moveTo>
                    <a:pt x="55" y="40"/>
                  </a:moveTo>
                  <a:lnTo>
                    <a:pt x="31" y="0"/>
                  </a:lnTo>
                  <a:lnTo>
                    <a:pt x="0" y="16"/>
                  </a:lnTo>
                  <a:lnTo>
                    <a:pt x="23" y="58"/>
                  </a:lnTo>
                  <a:lnTo>
                    <a:pt x="55" y="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7" name="Freeform 307"/>
            <p:cNvSpPr/>
            <p:nvPr/>
          </p:nvSpPr>
          <p:spPr>
            <a:xfrm>
              <a:off x="1389063" y="1036637"/>
              <a:ext cx="87313" cy="92075"/>
            </a:xfrm>
            <a:custGeom>
              <a:avLst/>
              <a:gdLst>
                <a:gd name="txL" fmla="*/ 0 w 55"/>
                <a:gd name="txT" fmla="*/ 0 h 58"/>
                <a:gd name="txR" fmla="*/ 55 w 55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58">
                  <a:moveTo>
                    <a:pt x="55" y="40"/>
                  </a:moveTo>
                  <a:lnTo>
                    <a:pt x="31" y="0"/>
                  </a:lnTo>
                  <a:lnTo>
                    <a:pt x="0" y="16"/>
                  </a:lnTo>
                  <a:lnTo>
                    <a:pt x="23" y="5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8" name="Freeform 308"/>
            <p:cNvSpPr>
              <a:spLocks noEditPoints="1"/>
            </p:cNvSpPr>
            <p:nvPr/>
          </p:nvSpPr>
          <p:spPr>
            <a:xfrm>
              <a:off x="1171575" y="649287"/>
              <a:ext cx="219075" cy="327025"/>
            </a:xfrm>
            <a:custGeom>
              <a:avLst/>
              <a:gdLst>
                <a:gd name="txL" fmla="*/ 0 w 138"/>
                <a:gd name="txT" fmla="*/ 0 h 206"/>
                <a:gd name="txR" fmla="*/ 138 w 138"/>
                <a:gd name="txB" fmla="*/ 206 h 206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38" h="206">
                  <a:moveTo>
                    <a:pt x="70" y="67"/>
                  </a:moveTo>
                  <a:lnTo>
                    <a:pt x="32" y="0"/>
                  </a:lnTo>
                  <a:lnTo>
                    <a:pt x="0" y="18"/>
                  </a:lnTo>
                  <a:lnTo>
                    <a:pt x="39" y="85"/>
                  </a:lnTo>
                  <a:lnTo>
                    <a:pt x="70" y="67"/>
                  </a:lnTo>
                  <a:close/>
                  <a:moveTo>
                    <a:pt x="138" y="188"/>
                  </a:moveTo>
                  <a:lnTo>
                    <a:pt x="101" y="122"/>
                  </a:lnTo>
                  <a:lnTo>
                    <a:pt x="69" y="139"/>
                  </a:lnTo>
                  <a:lnTo>
                    <a:pt x="106" y="206"/>
                  </a:lnTo>
                  <a:lnTo>
                    <a:pt x="138" y="1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9" name="Freeform 309"/>
            <p:cNvSpPr/>
            <p:nvPr/>
          </p:nvSpPr>
          <p:spPr>
            <a:xfrm>
              <a:off x="1087438" y="496887"/>
              <a:ext cx="87313" cy="93662"/>
            </a:xfrm>
            <a:custGeom>
              <a:avLst/>
              <a:gdLst>
                <a:gd name="txL" fmla="*/ 0 w 55"/>
                <a:gd name="txT" fmla="*/ 0 h 59"/>
                <a:gd name="txR" fmla="*/ 55 w 55"/>
                <a:gd name="txB" fmla="*/ 59 h 59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59">
                  <a:moveTo>
                    <a:pt x="55" y="42"/>
                  </a:moveTo>
                  <a:lnTo>
                    <a:pt x="32" y="0"/>
                  </a:lnTo>
                  <a:lnTo>
                    <a:pt x="0" y="18"/>
                  </a:lnTo>
                  <a:lnTo>
                    <a:pt x="23" y="59"/>
                  </a:lnTo>
                  <a:lnTo>
                    <a:pt x="55" y="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10" name="Freeform 310"/>
            <p:cNvSpPr/>
            <p:nvPr/>
          </p:nvSpPr>
          <p:spPr>
            <a:xfrm>
              <a:off x="1087438" y="496887"/>
              <a:ext cx="87313" cy="93662"/>
            </a:xfrm>
            <a:custGeom>
              <a:avLst/>
              <a:gdLst>
                <a:gd name="txL" fmla="*/ 0 w 55"/>
                <a:gd name="txT" fmla="*/ 0 h 59"/>
                <a:gd name="txR" fmla="*/ 55 w 55"/>
                <a:gd name="txB" fmla="*/ 59 h 59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59">
                  <a:moveTo>
                    <a:pt x="55" y="42"/>
                  </a:moveTo>
                  <a:lnTo>
                    <a:pt x="32" y="0"/>
                  </a:lnTo>
                  <a:lnTo>
                    <a:pt x="0" y="18"/>
                  </a:lnTo>
                  <a:lnTo>
                    <a:pt x="23" y="5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11" name="Freeform 311"/>
            <p:cNvSpPr/>
            <p:nvPr/>
          </p:nvSpPr>
          <p:spPr>
            <a:xfrm>
              <a:off x="1125538" y="1243012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8">
                  <a:moveTo>
                    <a:pt x="60" y="31"/>
                  </a:moveTo>
                  <a:lnTo>
                    <a:pt x="24" y="0"/>
                  </a:lnTo>
                  <a:lnTo>
                    <a:pt x="0" y="27"/>
                  </a:lnTo>
                  <a:lnTo>
                    <a:pt x="36" y="58"/>
                  </a:lnTo>
                  <a:lnTo>
                    <a:pt x="60" y="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12" name="Freeform 312"/>
            <p:cNvSpPr/>
            <p:nvPr/>
          </p:nvSpPr>
          <p:spPr>
            <a:xfrm>
              <a:off x="1125538" y="1243012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8">
                  <a:moveTo>
                    <a:pt x="60" y="31"/>
                  </a:moveTo>
                  <a:lnTo>
                    <a:pt x="24" y="0"/>
                  </a:lnTo>
                  <a:lnTo>
                    <a:pt x="0" y="27"/>
                  </a:lnTo>
                  <a:lnTo>
                    <a:pt x="36" y="5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13" name="Freeform 313"/>
            <p:cNvSpPr>
              <a:spLocks noEditPoints="1"/>
            </p:cNvSpPr>
            <p:nvPr/>
          </p:nvSpPr>
          <p:spPr>
            <a:xfrm>
              <a:off x="790575" y="954087"/>
              <a:ext cx="296863" cy="268287"/>
            </a:xfrm>
            <a:custGeom>
              <a:avLst/>
              <a:gdLst>
                <a:gd name="txL" fmla="*/ 0 w 187"/>
                <a:gd name="txT" fmla="*/ 0 h 169"/>
                <a:gd name="txR" fmla="*/ 187 w 187"/>
                <a:gd name="txB" fmla="*/ 169 h 169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87" h="169">
                  <a:moveTo>
                    <a:pt x="82" y="50"/>
                  </a:moveTo>
                  <a:lnTo>
                    <a:pt x="24" y="0"/>
                  </a:lnTo>
                  <a:lnTo>
                    <a:pt x="0" y="27"/>
                  </a:lnTo>
                  <a:lnTo>
                    <a:pt x="59" y="78"/>
                  </a:lnTo>
                  <a:lnTo>
                    <a:pt x="82" y="50"/>
                  </a:lnTo>
                  <a:close/>
                  <a:moveTo>
                    <a:pt x="187" y="141"/>
                  </a:moveTo>
                  <a:lnTo>
                    <a:pt x="129" y="91"/>
                  </a:lnTo>
                  <a:lnTo>
                    <a:pt x="106" y="118"/>
                  </a:lnTo>
                  <a:lnTo>
                    <a:pt x="164" y="169"/>
                  </a:lnTo>
                  <a:lnTo>
                    <a:pt x="187" y="1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14" name="Freeform 314"/>
            <p:cNvSpPr/>
            <p:nvPr/>
          </p:nvSpPr>
          <p:spPr>
            <a:xfrm>
              <a:off x="658813" y="839787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8">
                  <a:moveTo>
                    <a:pt x="60" y="31"/>
                  </a:moveTo>
                  <a:lnTo>
                    <a:pt x="24" y="0"/>
                  </a:lnTo>
                  <a:lnTo>
                    <a:pt x="0" y="28"/>
                  </a:lnTo>
                  <a:lnTo>
                    <a:pt x="36" y="58"/>
                  </a:lnTo>
                  <a:lnTo>
                    <a:pt x="60" y="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15" name="Freeform 315"/>
            <p:cNvSpPr/>
            <p:nvPr/>
          </p:nvSpPr>
          <p:spPr>
            <a:xfrm>
              <a:off x="658813" y="839787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8">
                  <a:moveTo>
                    <a:pt x="60" y="31"/>
                  </a:moveTo>
                  <a:lnTo>
                    <a:pt x="24" y="0"/>
                  </a:lnTo>
                  <a:lnTo>
                    <a:pt x="0" y="28"/>
                  </a:lnTo>
                  <a:lnTo>
                    <a:pt x="36" y="5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16" name="Freeform 316"/>
            <p:cNvSpPr/>
            <p:nvPr/>
          </p:nvSpPr>
          <p:spPr>
            <a:xfrm>
              <a:off x="955675" y="1531937"/>
              <a:ext cx="92075" cy="80962"/>
            </a:xfrm>
            <a:custGeom>
              <a:avLst/>
              <a:gdLst>
                <a:gd name="txL" fmla="*/ 0 w 58"/>
                <a:gd name="txT" fmla="*/ 0 h 51"/>
                <a:gd name="txR" fmla="*/ 58 w 58"/>
                <a:gd name="txB" fmla="*/ 51 h 51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1">
                  <a:moveTo>
                    <a:pt x="58" y="17"/>
                  </a:moveTo>
                  <a:lnTo>
                    <a:pt x="14" y="0"/>
                  </a:lnTo>
                  <a:lnTo>
                    <a:pt x="0" y="34"/>
                  </a:lnTo>
                  <a:lnTo>
                    <a:pt x="45" y="51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17" name="Freeform 317"/>
            <p:cNvSpPr/>
            <p:nvPr/>
          </p:nvSpPr>
          <p:spPr>
            <a:xfrm>
              <a:off x="955675" y="1531937"/>
              <a:ext cx="92075" cy="80962"/>
            </a:xfrm>
            <a:custGeom>
              <a:avLst/>
              <a:gdLst>
                <a:gd name="txL" fmla="*/ 0 w 58"/>
                <a:gd name="txT" fmla="*/ 0 h 51"/>
                <a:gd name="txR" fmla="*/ 58 w 58"/>
                <a:gd name="txB" fmla="*/ 51 h 51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1">
                  <a:moveTo>
                    <a:pt x="58" y="17"/>
                  </a:moveTo>
                  <a:lnTo>
                    <a:pt x="14" y="0"/>
                  </a:lnTo>
                  <a:lnTo>
                    <a:pt x="0" y="34"/>
                  </a:lnTo>
                  <a:lnTo>
                    <a:pt x="45" y="51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18" name="Freeform 318"/>
            <p:cNvSpPr>
              <a:spLocks noEditPoints="1"/>
            </p:cNvSpPr>
            <p:nvPr/>
          </p:nvSpPr>
          <p:spPr>
            <a:xfrm>
              <a:off x="541338" y="1374775"/>
              <a:ext cx="342900" cy="174625"/>
            </a:xfrm>
            <a:custGeom>
              <a:avLst/>
              <a:gdLst>
                <a:gd name="txL" fmla="*/ 0 w 216"/>
                <a:gd name="txT" fmla="*/ 0 h 110"/>
                <a:gd name="txR" fmla="*/ 216 w 216"/>
                <a:gd name="txB" fmla="*/ 110 h 110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16" h="110">
                  <a:moveTo>
                    <a:pt x="85" y="27"/>
                  </a:moveTo>
                  <a:lnTo>
                    <a:pt x="13" y="0"/>
                  </a:lnTo>
                  <a:lnTo>
                    <a:pt x="0" y="33"/>
                  </a:lnTo>
                  <a:lnTo>
                    <a:pt x="73" y="61"/>
                  </a:lnTo>
                  <a:lnTo>
                    <a:pt x="85" y="27"/>
                  </a:lnTo>
                  <a:close/>
                  <a:moveTo>
                    <a:pt x="216" y="76"/>
                  </a:moveTo>
                  <a:lnTo>
                    <a:pt x="144" y="49"/>
                  </a:lnTo>
                  <a:lnTo>
                    <a:pt x="130" y="83"/>
                  </a:lnTo>
                  <a:lnTo>
                    <a:pt x="204" y="110"/>
                  </a:lnTo>
                  <a:lnTo>
                    <a:pt x="216" y="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19" name="Freeform 319"/>
            <p:cNvSpPr/>
            <p:nvPr/>
          </p:nvSpPr>
          <p:spPr>
            <a:xfrm>
              <a:off x="377825" y="1311275"/>
              <a:ext cx="92075" cy="80962"/>
            </a:xfrm>
            <a:custGeom>
              <a:avLst/>
              <a:gdLst>
                <a:gd name="txL" fmla="*/ 0 w 58"/>
                <a:gd name="txT" fmla="*/ 0 h 51"/>
                <a:gd name="txR" fmla="*/ 58 w 58"/>
                <a:gd name="txB" fmla="*/ 51 h 51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1">
                  <a:moveTo>
                    <a:pt x="58" y="17"/>
                  </a:moveTo>
                  <a:lnTo>
                    <a:pt x="14" y="0"/>
                  </a:lnTo>
                  <a:lnTo>
                    <a:pt x="0" y="34"/>
                  </a:lnTo>
                  <a:lnTo>
                    <a:pt x="45" y="51"/>
                  </a:lnTo>
                  <a:lnTo>
                    <a:pt x="58" y="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0" name="Freeform 320"/>
            <p:cNvSpPr/>
            <p:nvPr/>
          </p:nvSpPr>
          <p:spPr>
            <a:xfrm>
              <a:off x="377825" y="1311275"/>
              <a:ext cx="92075" cy="80962"/>
            </a:xfrm>
            <a:custGeom>
              <a:avLst/>
              <a:gdLst>
                <a:gd name="txL" fmla="*/ 0 w 58"/>
                <a:gd name="txT" fmla="*/ 0 h 51"/>
                <a:gd name="txR" fmla="*/ 58 w 58"/>
                <a:gd name="txB" fmla="*/ 51 h 51"/>
              </a:gdLst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8" h="51">
                  <a:moveTo>
                    <a:pt x="58" y="17"/>
                  </a:moveTo>
                  <a:lnTo>
                    <a:pt x="14" y="0"/>
                  </a:lnTo>
                  <a:lnTo>
                    <a:pt x="0" y="34"/>
                  </a:lnTo>
                  <a:lnTo>
                    <a:pt x="45" y="51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1" name="Freeform 321"/>
            <p:cNvSpPr/>
            <p:nvPr/>
          </p:nvSpPr>
          <p:spPr>
            <a:xfrm>
              <a:off x="942975" y="2182812"/>
              <a:ext cx="90488" cy="79375"/>
            </a:xfrm>
            <a:custGeom>
              <a:avLst/>
              <a:gdLst>
                <a:gd name="txL" fmla="*/ 0 w 57"/>
                <a:gd name="txT" fmla="*/ 0 h 50"/>
                <a:gd name="txR" fmla="*/ 57 w 57"/>
                <a:gd name="txB" fmla="*/ 50 h 5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7" h="50">
                  <a:moveTo>
                    <a:pt x="45" y="0"/>
                  </a:moveTo>
                  <a:lnTo>
                    <a:pt x="0" y="16"/>
                  </a:lnTo>
                  <a:lnTo>
                    <a:pt x="13" y="50"/>
                  </a:lnTo>
                  <a:lnTo>
                    <a:pt x="57" y="3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2" name="Freeform 322"/>
            <p:cNvSpPr/>
            <p:nvPr/>
          </p:nvSpPr>
          <p:spPr>
            <a:xfrm>
              <a:off x="942975" y="2182812"/>
              <a:ext cx="90488" cy="79375"/>
            </a:xfrm>
            <a:custGeom>
              <a:avLst/>
              <a:gdLst>
                <a:gd name="txL" fmla="*/ 0 w 57"/>
                <a:gd name="txT" fmla="*/ 0 h 50"/>
                <a:gd name="txR" fmla="*/ 57 w 57"/>
                <a:gd name="txB" fmla="*/ 50 h 5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7" h="50">
                  <a:moveTo>
                    <a:pt x="45" y="0"/>
                  </a:moveTo>
                  <a:lnTo>
                    <a:pt x="0" y="16"/>
                  </a:lnTo>
                  <a:lnTo>
                    <a:pt x="13" y="50"/>
                  </a:lnTo>
                  <a:lnTo>
                    <a:pt x="57" y="3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3" name="Freeform 323"/>
            <p:cNvSpPr>
              <a:spLocks noEditPoints="1"/>
            </p:cNvSpPr>
            <p:nvPr/>
          </p:nvSpPr>
          <p:spPr>
            <a:xfrm>
              <a:off x="523875" y="2239962"/>
              <a:ext cx="344488" cy="166687"/>
            </a:xfrm>
            <a:custGeom>
              <a:avLst/>
              <a:gdLst>
                <a:gd name="txL" fmla="*/ 0 w 217"/>
                <a:gd name="txT" fmla="*/ 0 h 105"/>
                <a:gd name="txR" fmla="*/ 217 w 217"/>
                <a:gd name="txB" fmla="*/ 105 h 105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217" h="105">
                  <a:moveTo>
                    <a:pt x="73" y="45"/>
                  </a:moveTo>
                  <a:lnTo>
                    <a:pt x="0" y="71"/>
                  </a:lnTo>
                  <a:lnTo>
                    <a:pt x="12" y="105"/>
                  </a:lnTo>
                  <a:lnTo>
                    <a:pt x="85" y="80"/>
                  </a:lnTo>
                  <a:lnTo>
                    <a:pt x="73" y="45"/>
                  </a:lnTo>
                  <a:close/>
                  <a:moveTo>
                    <a:pt x="206" y="0"/>
                  </a:moveTo>
                  <a:lnTo>
                    <a:pt x="132" y="25"/>
                  </a:lnTo>
                  <a:lnTo>
                    <a:pt x="144" y="59"/>
                  </a:lnTo>
                  <a:lnTo>
                    <a:pt x="217" y="3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4" name="Freeform 324"/>
            <p:cNvSpPr/>
            <p:nvPr/>
          </p:nvSpPr>
          <p:spPr>
            <a:xfrm>
              <a:off x="358775" y="2386012"/>
              <a:ext cx="90488" cy="77787"/>
            </a:xfrm>
            <a:custGeom>
              <a:avLst/>
              <a:gdLst>
                <a:gd name="txL" fmla="*/ 0 w 57"/>
                <a:gd name="txT" fmla="*/ 0 h 49"/>
                <a:gd name="txR" fmla="*/ 57 w 57"/>
                <a:gd name="txB" fmla="*/ 49 h 49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7" h="49">
                  <a:moveTo>
                    <a:pt x="45" y="0"/>
                  </a:moveTo>
                  <a:lnTo>
                    <a:pt x="0" y="15"/>
                  </a:lnTo>
                  <a:lnTo>
                    <a:pt x="12" y="49"/>
                  </a:lnTo>
                  <a:lnTo>
                    <a:pt x="57" y="3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5" name="Freeform 325"/>
            <p:cNvSpPr/>
            <p:nvPr/>
          </p:nvSpPr>
          <p:spPr>
            <a:xfrm>
              <a:off x="358775" y="2386012"/>
              <a:ext cx="90488" cy="77787"/>
            </a:xfrm>
            <a:custGeom>
              <a:avLst/>
              <a:gdLst>
                <a:gd name="txL" fmla="*/ 0 w 57"/>
                <a:gd name="txT" fmla="*/ 0 h 49"/>
                <a:gd name="txR" fmla="*/ 57 w 57"/>
                <a:gd name="txB" fmla="*/ 49 h 49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7" h="49">
                  <a:moveTo>
                    <a:pt x="45" y="0"/>
                  </a:moveTo>
                  <a:lnTo>
                    <a:pt x="0" y="15"/>
                  </a:lnTo>
                  <a:lnTo>
                    <a:pt x="12" y="49"/>
                  </a:lnTo>
                  <a:lnTo>
                    <a:pt x="57" y="3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6" name="Freeform 326"/>
            <p:cNvSpPr/>
            <p:nvPr/>
          </p:nvSpPr>
          <p:spPr>
            <a:xfrm>
              <a:off x="1100138" y="2465387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60" h="58">
                  <a:moveTo>
                    <a:pt x="38" y="0"/>
                  </a:moveTo>
                  <a:lnTo>
                    <a:pt x="0" y="31"/>
                  </a:lnTo>
                  <a:lnTo>
                    <a:pt x="23" y="58"/>
                  </a:lnTo>
                  <a:lnTo>
                    <a:pt x="60" y="2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7" name="Freeform 327"/>
            <p:cNvSpPr/>
            <p:nvPr/>
          </p:nvSpPr>
          <p:spPr>
            <a:xfrm>
              <a:off x="1100138" y="2465387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8">
                  <a:moveTo>
                    <a:pt x="38" y="0"/>
                  </a:moveTo>
                  <a:lnTo>
                    <a:pt x="0" y="31"/>
                  </a:lnTo>
                  <a:lnTo>
                    <a:pt x="23" y="58"/>
                  </a:lnTo>
                  <a:lnTo>
                    <a:pt x="60" y="2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8" name="Freeform 328"/>
            <p:cNvSpPr>
              <a:spLocks noEditPoints="1"/>
            </p:cNvSpPr>
            <p:nvPr/>
          </p:nvSpPr>
          <p:spPr>
            <a:xfrm>
              <a:off x="757238" y="2574925"/>
              <a:ext cx="301625" cy="261937"/>
            </a:xfrm>
            <a:custGeom>
              <a:avLst/>
              <a:gdLst>
                <a:gd name="txL" fmla="*/ 0 w 190"/>
                <a:gd name="txT" fmla="*/ 0 h 165"/>
                <a:gd name="txR" fmla="*/ 190 w 190"/>
                <a:gd name="txB" fmla="*/ 165 h 165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90" h="165">
                  <a:moveTo>
                    <a:pt x="60" y="88"/>
                  </a:moveTo>
                  <a:lnTo>
                    <a:pt x="0" y="136"/>
                  </a:lnTo>
                  <a:lnTo>
                    <a:pt x="22" y="165"/>
                  </a:lnTo>
                  <a:lnTo>
                    <a:pt x="82" y="116"/>
                  </a:lnTo>
                  <a:lnTo>
                    <a:pt x="60" y="88"/>
                  </a:lnTo>
                  <a:close/>
                  <a:moveTo>
                    <a:pt x="168" y="0"/>
                  </a:moveTo>
                  <a:lnTo>
                    <a:pt x="108" y="50"/>
                  </a:lnTo>
                  <a:lnTo>
                    <a:pt x="131" y="77"/>
                  </a:lnTo>
                  <a:lnTo>
                    <a:pt x="190" y="2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9" name="Freeform 329"/>
            <p:cNvSpPr/>
            <p:nvPr/>
          </p:nvSpPr>
          <p:spPr>
            <a:xfrm>
              <a:off x="620713" y="2854325"/>
              <a:ext cx="95250" cy="93662"/>
            </a:xfrm>
            <a:custGeom>
              <a:avLst/>
              <a:gdLst>
                <a:gd name="txL" fmla="*/ 0 w 60"/>
                <a:gd name="txT" fmla="*/ 0 h 59"/>
                <a:gd name="txR" fmla="*/ 60 w 60"/>
                <a:gd name="txB" fmla="*/ 59 h 59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60" h="59">
                  <a:moveTo>
                    <a:pt x="37" y="0"/>
                  </a:moveTo>
                  <a:lnTo>
                    <a:pt x="0" y="30"/>
                  </a:lnTo>
                  <a:lnTo>
                    <a:pt x="23" y="59"/>
                  </a:lnTo>
                  <a:lnTo>
                    <a:pt x="60" y="2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0" name="Freeform 330"/>
            <p:cNvSpPr/>
            <p:nvPr/>
          </p:nvSpPr>
          <p:spPr>
            <a:xfrm>
              <a:off x="620713" y="2854325"/>
              <a:ext cx="95250" cy="93662"/>
            </a:xfrm>
            <a:custGeom>
              <a:avLst/>
              <a:gdLst>
                <a:gd name="txL" fmla="*/ 0 w 60"/>
                <a:gd name="txT" fmla="*/ 0 h 59"/>
                <a:gd name="txR" fmla="*/ 60 w 60"/>
                <a:gd name="txB" fmla="*/ 59 h 59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9">
                  <a:moveTo>
                    <a:pt x="37" y="0"/>
                  </a:moveTo>
                  <a:lnTo>
                    <a:pt x="0" y="30"/>
                  </a:lnTo>
                  <a:lnTo>
                    <a:pt x="23" y="59"/>
                  </a:lnTo>
                  <a:lnTo>
                    <a:pt x="60" y="2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1" name="Freeform 331"/>
            <p:cNvSpPr/>
            <p:nvPr/>
          </p:nvSpPr>
          <p:spPr>
            <a:xfrm>
              <a:off x="1354138" y="2682875"/>
              <a:ext cx="88900" cy="93662"/>
            </a:xfrm>
            <a:custGeom>
              <a:avLst/>
              <a:gdLst>
                <a:gd name="txL" fmla="*/ 0 w 56"/>
                <a:gd name="txT" fmla="*/ 0 h 59"/>
                <a:gd name="txR" fmla="*/ 56 w 56"/>
                <a:gd name="txB" fmla="*/ 59 h 59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6" h="59">
                  <a:moveTo>
                    <a:pt x="24" y="0"/>
                  </a:moveTo>
                  <a:lnTo>
                    <a:pt x="0" y="40"/>
                  </a:lnTo>
                  <a:lnTo>
                    <a:pt x="31" y="59"/>
                  </a:lnTo>
                  <a:lnTo>
                    <a:pt x="56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2" name="Freeform 332"/>
            <p:cNvSpPr/>
            <p:nvPr/>
          </p:nvSpPr>
          <p:spPr>
            <a:xfrm>
              <a:off x="1354138" y="2682875"/>
              <a:ext cx="88900" cy="93662"/>
            </a:xfrm>
            <a:custGeom>
              <a:avLst/>
              <a:gdLst>
                <a:gd name="txL" fmla="*/ 0 w 56"/>
                <a:gd name="txT" fmla="*/ 0 h 59"/>
                <a:gd name="txR" fmla="*/ 56 w 56"/>
                <a:gd name="txB" fmla="*/ 59 h 59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6" h="59">
                  <a:moveTo>
                    <a:pt x="24" y="0"/>
                  </a:moveTo>
                  <a:lnTo>
                    <a:pt x="0" y="40"/>
                  </a:lnTo>
                  <a:lnTo>
                    <a:pt x="31" y="59"/>
                  </a:lnTo>
                  <a:lnTo>
                    <a:pt x="56" y="1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3" name="Freeform 333"/>
            <p:cNvSpPr>
              <a:spLocks noEditPoints="1"/>
            </p:cNvSpPr>
            <p:nvPr/>
          </p:nvSpPr>
          <p:spPr>
            <a:xfrm>
              <a:off x="1127125" y="2832100"/>
              <a:ext cx="225425" cy="323850"/>
            </a:xfrm>
            <a:custGeom>
              <a:avLst/>
              <a:gdLst>
                <a:gd name="txL" fmla="*/ 0 w 142"/>
                <a:gd name="txT" fmla="*/ 0 h 204"/>
                <a:gd name="txR" fmla="*/ 142 w 142"/>
                <a:gd name="txB" fmla="*/ 204 h 204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142" h="204">
                  <a:moveTo>
                    <a:pt x="40" y="120"/>
                  </a:moveTo>
                  <a:lnTo>
                    <a:pt x="0" y="185"/>
                  </a:lnTo>
                  <a:lnTo>
                    <a:pt x="31" y="204"/>
                  </a:lnTo>
                  <a:lnTo>
                    <a:pt x="70" y="138"/>
                  </a:lnTo>
                  <a:lnTo>
                    <a:pt x="40" y="120"/>
                  </a:lnTo>
                  <a:close/>
                  <a:moveTo>
                    <a:pt x="111" y="0"/>
                  </a:moveTo>
                  <a:lnTo>
                    <a:pt x="71" y="66"/>
                  </a:lnTo>
                  <a:lnTo>
                    <a:pt x="103" y="85"/>
                  </a:lnTo>
                  <a:lnTo>
                    <a:pt x="142" y="18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4" name="Freeform 334"/>
            <p:cNvSpPr/>
            <p:nvPr/>
          </p:nvSpPr>
          <p:spPr>
            <a:xfrm>
              <a:off x="1036638" y="3209925"/>
              <a:ext cx="87313" cy="95250"/>
            </a:xfrm>
            <a:custGeom>
              <a:avLst/>
              <a:gdLst>
                <a:gd name="txL" fmla="*/ 0 w 55"/>
                <a:gd name="txT" fmla="*/ 0 h 60"/>
                <a:gd name="txR" fmla="*/ 55 w 55"/>
                <a:gd name="txB" fmla="*/ 60 h 6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5" h="60">
                  <a:moveTo>
                    <a:pt x="25" y="0"/>
                  </a:moveTo>
                  <a:lnTo>
                    <a:pt x="0" y="41"/>
                  </a:lnTo>
                  <a:lnTo>
                    <a:pt x="31" y="60"/>
                  </a:lnTo>
                  <a:lnTo>
                    <a:pt x="55" y="1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5" name="Freeform 335"/>
            <p:cNvSpPr/>
            <p:nvPr/>
          </p:nvSpPr>
          <p:spPr>
            <a:xfrm>
              <a:off x="1036638" y="3209925"/>
              <a:ext cx="87313" cy="95250"/>
            </a:xfrm>
            <a:custGeom>
              <a:avLst/>
              <a:gdLst>
                <a:gd name="txL" fmla="*/ 0 w 55"/>
                <a:gd name="txT" fmla="*/ 0 h 60"/>
                <a:gd name="txR" fmla="*/ 55 w 55"/>
                <a:gd name="txB" fmla="*/ 60 h 6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60">
                  <a:moveTo>
                    <a:pt x="25" y="0"/>
                  </a:moveTo>
                  <a:lnTo>
                    <a:pt x="0" y="41"/>
                  </a:lnTo>
                  <a:lnTo>
                    <a:pt x="31" y="60"/>
                  </a:lnTo>
                  <a:lnTo>
                    <a:pt x="55" y="1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6" name="Freeform 336"/>
            <p:cNvSpPr/>
            <p:nvPr/>
          </p:nvSpPr>
          <p:spPr>
            <a:xfrm>
              <a:off x="1673225" y="2806700"/>
              <a:ext cx="69850" cy="85725"/>
            </a:xfrm>
            <a:custGeom>
              <a:avLst/>
              <a:gdLst>
                <a:gd name="txL" fmla="*/ 0 w 44"/>
                <a:gd name="txT" fmla="*/ 0 h 54"/>
                <a:gd name="txR" fmla="*/ 44 w 44"/>
                <a:gd name="txB" fmla="*/ 54 h 5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44" h="54">
                  <a:moveTo>
                    <a:pt x="9" y="0"/>
                  </a:moveTo>
                  <a:lnTo>
                    <a:pt x="0" y="47"/>
                  </a:lnTo>
                  <a:lnTo>
                    <a:pt x="35" y="54"/>
                  </a:lnTo>
                  <a:lnTo>
                    <a:pt x="44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7" name="Freeform 337"/>
            <p:cNvSpPr/>
            <p:nvPr/>
          </p:nvSpPr>
          <p:spPr>
            <a:xfrm>
              <a:off x="1673225" y="2806700"/>
              <a:ext cx="69850" cy="85725"/>
            </a:xfrm>
            <a:custGeom>
              <a:avLst/>
              <a:gdLst>
                <a:gd name="txL" fmla="*/ 0 w 44"/>
                <a:gd name="txT" fmla="*/ 0 h 54"/>
                <a:gd name="txR" fmla="*/ 44 w 44"/>
                <a:gd name="txB" fmla="*/ 54 h 5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4" h="54">
                  <a:moveTo>
                    <a:pt x="9" y="0"/>
                  </a:moveTo>
                  <a:lnTo>
                    <a:pt x="0" y="47"/>
                  </a:lnTo>
                  <a:lnTo>
                    <a:pt x="35" y="54"/>
                  </a:lnTo>
                  <a:lnTo>
                    <a:pt x="44" y="7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8" name="Freeform 338"/>
            <p:cNvSpPr>
              <a:spLocks noEditPoints="1"/>
            </p:cNvSpPr>
            <p:nvPr/>
          </p:nvSpPr>
          <p:spPr>
            <a:xfrm>
              <a:off x="1589088" y="2978150"/>
              <a:ext cx="122238" cy="346075"/>
            </a:xfrm>
            <a:custGeom>
              <a:avLst/>
              <a:gdLst>
                <a:gd name="txL" fmla="*/ 0 w 77"/>
                <a:gd name="txT" fmla="*/ 0 h 218"/>
                <a:gd name="txR" fmla="*/ 77 w 77"/>
                <a:gd name="txB" fmla="*/ 218 h 218"/>
              </a:gdLst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77" h="218">
                  <a:moveTo>
                    <a:pt x="15" y="136"/>
                  </a:moveTo>
                  <a:lnTo>
                    <a:pt x="0" y="212"/>
                  </a:lnTo>
                  <a:lnTo>
                    <a:pt x="35" y="218"/>
                  </a:lnTo>
                  <a:lnTo>
                    <a:pt x="50" y="143"/>
                  </a:lnTo>
                  <a:lnTo>
                    <a:pt x="15" y="136"/>
                  </a:lnTo>
                  <a:close/>
                  <a:moveTo>
                    <a:pt x="41" y="0"/>
                  </a:moveTo>
                  <a:lnTo>
                    <a:pt x="26" y="75"/>
                  </a:lnTo>
                  <a:lnTo>
                    <a:pt x="62" y="82"/>
                  </a:lnTo>
                  <a:lnTo>
                    <a:pt x="77" y="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9" name="Freeform 339"/>
            <p:cNvSpPr/>
            <p:nvPr/>
          </p:nvSpPr>
          <p:spPr>
            <a:xfrm>
              <a:off x="1555750" y="3411537"/>
              <a:ext cx="71438" cy="85725"/>
            </a:xfrm>
            <a:custGeom>
              <a:avLst/>
              <a:gdLst>
                <a:gd name="txL" fmla="*/ 0 w 45"/>
                <a:gd name="txT" fmla="*/ 0 h 54"/>
                <a:gd name="txR" fmla="*/ 45 w 45"/>
                <a:gd name="txB" fmla="*/ 54 h 5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45" h="54">
                  <a:moveTo>
                    <a:pt x="9" y="0"/>
                  </a:moveTo>
                  <a:lnTo>
                    <a:pt x="0" y="47"/>
                  </a:lnTo>
                  <a:lnTo>
                    <a:pt x="36" y="54"/>
                  </a:lnTo>
                  <a:lnTo>
                    <a:pt x="45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0" name="Freeform 340"/>
            <p:cNvSpPr/>
            <p:nvPr/>
          </p:nvSpPr>
          <p:spPr>
            <a:xfrm>
              <a:off x="1555750" y="3411537"/>
              <a:ext cx="71438" cy="85725"/>
            </a:xfrm>
            <a:custGeom>
              <a:avLst/>
              <a:gdLst>
                <a:gd name="txL" fmla="*/ 0 w 45"/>
                <a:gd name="txT" fmla="*/ 0 h 54"/>
                <a:gd name="txR" fmla="*/ 45 w 45"/>
                <a:gd name="txB" fmla="*/ 54 h 54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45" h="54">
                  <a:moveTo>
                    <a:pt x="9" y="0"/>
                  </a:moveTo>
                  <a:lnTo>
                    <a:pt x="0" y="47"/>
                  </a:lnTo>
                  <a:lnTo>
                    <a:pt x="36" y="54"/>
                  </a:lnTo>
                  <a:lnTo>
                    <a:pt x="45" y="6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1" name="Freeform 341"/>
            <p:cNvSpPr/>
            <p:nvPr/>
          </p:nvSpPr>
          <p:spPr>
            <a:xfrm>
              <a:off x="2006600" y="2814637"/>
              <a:ext cx="66675" cy="82550"/>
            </a:xfrm>
            <a:custGeom>
              <a:avLst/>
              <a:gdLst>
                <a:gd name="txL" fmla="*/ 0 w 42"/>
                <a:gd name="txT" fmla="*/ 0 h 52"/>
                <a:gd name="txR" fmla="*/ 42 w 42"/>
                <a:gd name="txB" fmla="*/ 52 h 5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42" h="52">
                  <a:moveTo>
                    <a:pt x="0" y="6"/>
                  </a:moveTo>
                  <a:lnTo>
                    <a:pt x="6" y="52"/>
                  </a:lnTo>
                  <a:lnTo>
                    <a:pt x="42" y="46"/>
                  </a:lnTo>
                  <a:lnTo>
                    <a:pt x="3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2" name="Freeform 342"/>
            <p:cNvSpPr/>
            <p:nvPr/>
          </p:nvSpPr>
          <p:spPr>
            <a:xfrm>
              <a:off x="2006600" y="2814637"/>
              <a:ext cx="66675" cy="82550"/>
            </a:xfrm>
            <a:custGeom>
              <a:avLst/>
              <a:gdLst>
                <a:gd name="txL" fmla="*/ 0 w 42"/>
                <a:gd name="txT" fmla="*/ 0 h 52"/>
                <a:gd name="txR" fmla="*/ 42 w 42"/>
                <a:gd name="txB" fmla="*/ 52 h 52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42" h="52">
                  <a:moveTo>
                    <a:pt x="0" y="6"/>
                  </a:moveTo>
                  <a:lnTo>
                    <a:pt x="6" y="52"/>
                  </a:lnTo>
                  <a:lnTo>
                    <a:pt x="42" y="46"/>
                  </a:lnTo>
                  <a:lnTo>
                    <a:pt x="35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3" name="Freeform 343"/>
            <p:cNvSpPr>
              <a:spLocks noEditPoints="1"/>
            </p:cNvSpPr>
            <p:nvPr/>
          </p:nvSpPr>
          <p:spPr>
            <a:xfrm>
              <a:off x="2033588" y="2986087"/>
              <a:ext cx="109538" cy="347662"/>
            </a:xfrm>
            <a:custGeom>
              <a:avLst/>
              <a:gdLst>
                <a:gd name="txL" fmla="*/ 0 w 69"/>
                <a:gd name="txT" fmla="*/ 0 h 219"/>
                <a:gd name="txR" fmla="*/ 69 w 69"/>
                <a:gd name="txB" fmla="*/ 219 h 21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69" h="219">
                  <a:moveTo>
                    <a:pt x="22" y="144"/>
                  </a:moveTo>
                  <a:lnTo>
                    <a:pt x="34" y="219"/>
                  </a:lnTo>
                  <a:lnTo>
                    <a:pt x="69" y="213"/>
                  </a:lnTo>
                  <a:lnTo>
                    <a:pt x="57" y="137"/>
                  </a:lnTo>
                  <a:lnTo>
                    <a:pt x="22" y="144"/>
                  </a:lnTo>
                  <a:close/>
                  <a:moveTo>
                    <a:pt x="0" y="6"/>
                  </a:moveTo>
                  <a:lnTo>
                    <a:pt x="12" y="82"/>
                  </a:lnTo>
                  <a:lnTo>
                    <a:pt x="48" y="76"/>
                  </a:lnTo>
                  <a:lnTo>
                    <a:pt x="36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4" name="Freeform 344"/>
            <p:cNvSpPr/>
            <p:nvPr/>
          </p:nvSpPr>
          <p:spPr>
            <a:xfrm>
              <a:off x="2105025" y="3421062"/>
              <a:ext cx="66675" cy="84137"/>
            </a:xfrm>
            <a:custGeom>
              <a:avLst/>
              <a:gdLst>
                <a:gd name="txL" fmla="*/ 0 w 42"/>
                <a:gd name="txT" fmla="*/ 0 h 53"/>
                <a:gd name="txR" fmla="*/ 42 w 42"/>
                <a:gd name="txB" fmla="*/ 53 h 5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42" h="53">
                  <a:moveTo>
                    <a:pt x="0" y="6"/>
                  </a:moveTo>
                  <a:lnTo>
                    <a:pt x="6" y="53"/>
                  </a:lnTo>
                  <a:lnTo>
                    <a:pt x="42" y="48"/>
                  </a:lnTo>
                  <a:lnTo>
                    <a:pt x="35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5" name="Freeform 345"/>
            <p:cNvSpPr/>
            <p:nvPr/>
          </p:nvSpPr>
          <p:spPr>
            <a:xfrm>
              <a:off x="2105025" y="3421062"/>
              <a:ext cx="66675" cy="84137"/>
            </a:xfrm>
            <a:custGeom>
              <a:avLst/>
              <a:gdLst>
                <a:gd name="txL" fmla="*/ 0 w 42"/>
                <a:gd name="txT" fmla="*/ 0 h 53"/>
                <a:gd name="txR" fmla="*/ 42 w 42"/>
                <a:gd name="txB" fmla="*/ 53 h 53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42" h="53">
                  <a:moveTo>
                    <a:pt x="0" y="6"/>
                  </a:moveTo>
                  <a:lnTo>
                    <a:pt x="6" y="53"/>
                  </a:lnTo>
                  <a:lnTo>
                    <a:pt x="42" y="48"/>
                  </a:lnTo>
                  <a:lnTo>
                    <a:pt x="35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6" name="Freeform 346"/>
            <p:cNvSpPr/>
            <p:nvPr/>
          </p:nvSpPr>
          <p:spPr>
            <a:xfrm>
              <a:off x="2309813" y="2701925"/>
              <a:ext cx="87313" cy="93662"/>
            </a:xfrm>
            <a:custGeom>
              <a:avLst/>
              <a:gdLst>
                <a:gd name="txL" fmla="*/ 0 w 55"/>
                <a:gd name="txT" fmla="*/ 0 h 59"/>
                <a:gd name="txR" fmla="*/ 55 w 55"/>
                <a:gd name="txB" fmla="*/ 59 h 59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5" h="59">
                  <a:moveTo>
                    <a:pt x="0" y="18"/>
                  </a:moveTo>
                  <a:lnTo>
                    <a:pt x="24" y="59"/>
                  </a:lnTo>
                  <a:lnTo>
                    <a:pt x="55" y="42"/>
                  </a:lnTo>
                  <a:lnTo>
                    <a:pt x="32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7" name="Freeform 347"/>
            <p:cNvSpPr/>
            <p:nvPr/>
          </p:nvSpPr>
          <p:spPr>
            <a:xfrm>
              <a:off x="2309813" y="2701925"/>
              <a:ext cx="87313" cy="93662"/>
            </a:xfrm>
            <a:custGeom>
              <a:avLst/>
              <a:gdLst>
                <a:gd name="txL" fmla="*/ 0 w 55"/>
                <a:gd name="txT" fmla="*/ 0 h 59"/>
                <a:gd name="txR" fmla="*/ 55 w 55"/>
                <a:gd name="txB" fmla="*/ 59 h 59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5" h="59">
                  <a:moveTo>
                    <a:pt x="0" y="18"/>
                  </a:moveTo>
                  <a:lnTo>
                    <a:pt x="24" y="59"/>
                  </a:lnTo>
                  <a:lnTo>
                    <a:pt x="55" y="42"/>
                  </a:lnTo>
                  <a:lnTo>
                    <a:pt x="32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8" name="Freeform 348"/>
            <p:cNvSpPr>
              <a:spLocks noEditPoints="1"/>
            </p:cNvSpPr>
            <p:nvPr/>
          </p:nvSpPr>
          <p:spPr>
            <a:xfrm>
              <a:off x="2395538" y="2854325"/>
              <a:ext cx="217488" cy="327025"/>
            </a:xfrm>
            <a:custGeom>
              <a:avLst/>
              <a:gdLst>
                <a:gd name="txL" fmla="*/ 0 w 137"/>
                <a:gd name="txT" fmla="*/ 0 h 206"/>
                <a:gd name="txR" fmla="*/ 137 w 137"/>
                <a:gd name="txB" fmla="*/ 206 h 20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37" h="206">
                  <a:moveTo>
                    <a:pt x="68" y="140"/>
                  </a:moveTo>
                  <a:lnTo>
                    <a:pt x="106" y="206"/>
                  </a:lnTo>
                  <a:lnTo>
                    <a:pt x="137" y="188"/>
                  </a:lnTo>
                  <a:lnTo>
                    <a:pt x="100" y="122"/>
                  </a:lnTo>
                  <a:lnTo>
                    <a:pt x="68" y="140"/>
                  </a:lnTo>
                  <a:close/>
                  <a:moveTo>
                    <a:pt x="0" y="18"/>
                  </a:moveTo>
                  <a:lnTo>
                    <a:pt x="38" y="84"/>
                  </a:lnTo>
                  <a:lnTo>
                    <a:pt x="69" y="68"/>
                  </a:lnTo>
                  <a:lnTo>
                    <a:pt x="32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9" name="Freeform 349"/>
            <p:cNvSpPr/>
            <p:nvPr/>
          </p:nvSpPr>
          <p:spPr>
            <a:xfrm>
              <a:off x="2613025" y="3240087"/>
              <a:ext cx="85725" cy="93662"/>
            </a:xfrm>
            <a:custGeom>
              <a:avLst/>
              <a:gdLst>
                <a:gd name="txL" fmla="*/ 0 w 54"/>
                <a:gd name="txT" fmla="*/ 0 h 59"/>
                <a:gd name="txR" fmla="*/ 54 w 54"/>
                <a:gd name="txB" fmla="*/ 59 h 59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4" h="59">
                  <a:moveTo>
                    <a:pt x="0" y="17"/>
                  </a:moveTo>
                  <a:lnTo>
                    <a:pt x="22" y="59"/>
                  </a:lnTo>
                  <a:lnTo>
                    <a:pt x="54" y="41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0" name="Freeform 350"/>
            <p:cNvSpPr/>
            <p:nvPr/>
          </p:nvSpPr>
          <p:spPr>
            <a:xfrm>
              <a:off x="2613025" y="3240087"/>
              <a:ext cx="85725" cy="93662"/>
            </a:xfrm>
            <a:custGeom>
              <a:avLst/>
              <a:gdLst>
                <a:gd name="txL" fmla="*/ 0 w 54"/>
                <a:gd name="txT" fmla="*/ 0 h 59"/>
                <a:gd name="txR" fmla="*/ 54 w 54"/>
                <a:gd name="txB" fmla="*/ 59 h 59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4" h="59">
                  <a:moveTo>
                    <a:pt x="0" y="17"/>
                  </a:moveTo>
                  <a:lnTo>
                    <a:pt x="22" y="59"/>
                  </a:lnTo>
                  <a:lnTo>
                    <a:pt x="54" y="41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1" name="Freeform 351"/>
            <p:cNvSpPr/>
            <p:nvPr/>
          </p:nvSpPr>
          <p:spPr>
            <a:xfrm>
              <a:off x="2565400" y="2495550"/>
              <a:ext cx="93663" cy="92075"/>
            </a:xfrm>
            <a:custGeom>
              <a:avLst/>
              <a:gdLst>
                <a:gd name="txL" fmla="*/ 0 w 59"/>
                <a:gd name="txT" fmla="*/ 0 h 58"/>
                <a:gd name="txR" fmla="*/ 59 w 59"/>
                <a:gd name="txB" fmla="*/ 58 h 58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9" h="58">
                  <a:moveTo>
                    <a:pt x="0" y="28"/>
                  </a:moveTo>
                  <a:lnTo>
                    <a:pt x="35" y="58"/>
                  </a:lnTo>
                  <a:lnTo>
                    <a:pt x="59" y="31"/>
                  </a:lnTo>
                  <a:lnTo>
                    <a:pt x="24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2" name="Freeform 352"/>
            <p:cNvSpPr/>
            <p:nvPr/>
          </p:nvSpPr>
          <p:spPr>
            <a:xfrm>
              <a:off x="2565400" y="2495550"/>
              <a:ext cx="93663" cy="92075"/>
            </a:xfrm>
            <a:custGeom>
              <a:avLst/>
              <a:gdLst>
                <a:gd name="txL" fmla="*/ 0 w 59"/>
                <a:gd name="txT" fmla="*/ 0 h 58"/>
                <a:gd name="txR" fmla="*/ 59 w 59"/>
                <a:gd name="txB" fmla="*/ 58 h 58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9" h="58">
                  <a:moveTo>
                    <a:pt x="0" y="28"/>
                  </a:moveTo>
                  <a:lnTo>
                    <a:pt x="35" y="58"/>
                  </a:lnTo>
                  <a:lnTo>
                    <a:pt x="59" y="31"/>
                  </a:lnTo>
                  <a:lnTo>
                    <a:pt x="24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3" name="Freeform 353"/>
            <p:cNvSpPr>
              <a:spLocks noEditPoints="1"/>
            </p:cNvSpPr>
            <p:nvPr/>
          </p:nvSpPr>
          <p:spPr>
            <a:xfrm>
              <a:off x="2697163" y="2609850"/>
              <a:ext cx="298450" cy="268287"/>
            </a:xfrm>
            <a:custGeom>
              <a:avLst/>
              <a:gdLst>
                <a:gd name="txL" fmla="*/ 0 w 188"/>
                <a:gd name="txT" fmla="*/ 0 h 169"/>
                <a:gd name="txR" fmla="*/ 188 w 188"/>
                <a:gd name="txB" fmla="*/ 169 h 16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188" h="169">
                  <a:moveTo>
                    <a:pt x="106" y="118"/>
                  </a:moveTo>
                  <a:lnTo>
                    <a:pt x="164" y="169"/>
                  </a:lnTo>
                  <a:lnTo>
                    <a:pt x="188" y="142"/>
                  </a:lnTo>
                  <a:lnTo>
                    <a:pt x="129" y="91"/>
                  </a:lnTo>
                  <a:lnTo>
                    <a:pt x="106" y="118"/>
                  </a:lnTo>
                  <a:close/>
                  <a:moveTo>
                    <a:pt x="0" y="28"/>
                  </a:moveTo>
                  <a:lnTo>
                    <a:pt x="58" y="77"/>
                  </a:lnTo>
                  <a:lnTo>
                    <a:pt x="82" y="50"/>
                  </a:lnTo>
                  <a:lnTo>
                    <a:pt x="23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4" name="Freeform 354"/>
            <p:cNvSpPr/>
            <p:nvPr/>
          </p:nvSpPr>
          <p:spPr>
            <a:xfrm>
              <a:off x="3033713" y="2898775"/>
              <a:ext cx="93663" cy="92075"/>
            </a:xfrm>
            <a:custGeom>
              <a:avLst/>
              <a:gdLst>
                <a:gd name="txL" fmla="*/ 0 w 59"/>
                <a:gd name="txT" fmla="*/ 0 h 58"/>
                <a:gd name="txR" fmla="*/ 59 w 59"/>
                <a:gd name="txB" fmla="*/ 58 h 58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9" h="58">
                  <a:moveTo>
                    <a:pt x="0" y="27"/>
                  </a:moveTo>
                  <a:lnTo>
                    <a:pt x="36" y="58"/>
                  </a:lnTo>
                  <a:lnTo>
                    <a:pt x="59" y="31"/>
                  </a:lnTo>
                  <a:lnTo>
                    <a:pt x="2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5" name="Freeform 355"/>
            <p:cNvSpPr/>
            <p:nvPr/>
          </p:nvSpPr>
          <p:spPr>
            <a:xfrm>
              <a:off x="3033713" y="2898775"/>
              <a:ext cx="93663" cy="92075"/>
            </a:xfrm>
            <a:custGeom>
              <a:avLst/>
              <a:gdLst>
                <a:gd name="txL" fmla="*/ 0 w 59"/>
                <a:gd name="txT" fmla="*/ 0 h 58"/>
                <a:gd name="txR" fmla="*/ 59 w 59"/>
                <a:gd name="txB" fmla="*/ 58 h 58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9" h="58">
                  <a:moveTo>
                    <a:pt x="0" y="27"/>
                  </a:moveTo>
                  <a:lnTo>
                    <a:pt x="36" y="58"/>
                  </a:lnTo>
                  <a:lnTo>
                    <a:pt x="59" y="31"/>
                  </a:lnTo>
                  <a:lnTo>
                    <a:pt x="23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6" name="Freeform 356"/>
            <p:cNvSpPr/>
            <p:nvPr/>
          </p:nvSpPr>
          <p:spPr>
            <a:xfrm>
              <a:off x="2740025" y="2219325"/>
              <a:ext cx="88900" cy="79375"/>
            </a:xfrm>
            <a:custGeom>
              <a:avLst/>
              <a:gdLst>
                <a:gd name="txL" fmla="*/ 0 w 56"/>
                <a:gd name="txT" fmla="*/ 0 h 50"/>
                <a:gd name="txR" fmla="*/ 56 w 56"/>
                <a:gd name="txB" fmla="*/ 50 h 5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6" h="50">
                  <a:moveTo>
                    <a:pt x="0" y="34"/>
                  </a:moveTo>
                  <a:lnTo>
                    <a:pt x="44" y="50"/>
                  </a:lnTo>
                  <a:lnTo>
                    <a:pt x="56" y="17"/>
                  </a:lnTo>
                  <a:lnTo>
                    <a:pt x="12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7" name="Freeform 357"/>
            <p:cNvSpPr/>
            <p:nvPr/>
          </p:nvSpPr>
          <p:spPr>
            <a:xfrm>
              <a:off x="2740025" y="2219325"/>
              <a:ext cx="88900" cy="79375"/>
            </a:xfrm>
            <a:custGeom>
              <a:avLst/>
              <a:gdLst>
                <a:gd name="txL" fmla="*/ 0 w 56"/>
                <a:gd name="txT" fmla="*/ 0 h 50"/>
                <a:gd name="txR" fmla="*/ 56 w 56"/>
                <a:gd name="txB" fmla="*/ 50 h 5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6" h="50">
                  <a:moveTo>
                    <a:pt x="0" y="34"/>
                  </a:moveTo>
                  <a:lnTo>
                    <a:pt x="44" y="50"/>
                  </a:lnTo>
                  <a:lnTo>
                    <a:pt x="56" y="17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8" name="Freeform 358"/>
            <p:cNvSpPr>
              <a:spLocks noEditPoints="1"/>
            </p:cNvSpPr>
            <p:nvPr/>
          </p:nvSpPr>
          <p:spPr>
            <a:xfrm>
              <a:off x="2901950" y="2281237"/>
              <a:ext cx="342900" cy="176212"/>
            </a:xfrm>
            <a:custGeom>
              <a:avLst/>
              <a:gdLst>
                <a:gd name="txL" fmla="*/ 0 w 216"/>
                <a:gd name="txT" fmla="*/ 0 h 111"/>
                <a:gd name="txR" fmla="*/ 216 w 216"/>
                <a:gd name="txB" fmla="*/ 111 h 111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16" h="111">
                  <a:moveTo>
                    <a:pt x="131" y="84"/>
                  </a:moveTo>
                  <a:lnTo>
                    <a:pt x="203" y="111"/>
                  </a:lnTo>
                  <a:lnTo>
                    <a:pt x="216" y="77"/>
                  </a:lnTo>
                  <a:lnTo>
                    <a:pt x="143" y="50"/>
                  </a:lnTo>
                  <a:lnTo>
                    <a:pt x="131" y="84"/>
                  </a:lnTo>
                  <a:close/>
                  <a:moveTo>
                    <a:pt x="0" y="34"/>
                  </a:moveTo>
                  <a:lnTo>
                    <a:pt x="72" y="61"/>
                  </a:lnTo>
                  <a:lnTo>
                    <a:pt x="85" y="27"/>
                  </a:lnTo>
                  <a:lnTo>
                    <a:pt x="13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9" name="Freeform 359"/>
            <p:cNvSpPr/>
            <p:nvPr/>
          </p:nvSpPr>
          <p:spPr>
            <a:xfrm>
              <a:off x="3317875" y="2438400"/>
              <a:ext cx="90488" cy="80962"/>
            </a:xfrm>
            <a:custGeom>
              <a:avLst/>
              <a:gdLst>
                <a:gd name="txL" fmla="*/ 0 w 57"/>
                <a:gd name="txT" fmla="*/ 0 h 51"/>
                <a:gd name="txR" fmla="*/ 57 w 57"/>
                <a:gd name="txB" fmla="*/ 51 h 5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7" h="51">
                  <a:moveTo>
                    <a:pt x="0" y="34"/>
                  </a:moveTo>
                  <a:lnTo>
                    <a:pt x="44" y="51"/>
                  </a:lnTo>
                  <a:lnTo>
                    <a:pt x="57" y="17"/>
                  </a:lnTo>
                  <a:lnTo>
                    <a:pt x="12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60" name="Freeform 360"/>
            <p:cNvSpPr/>
            <p:nvPr/>
          </p:nvSpPr>
          <p:spPr>
            <a:xfrm>
              <a:off x="3317875" y="2438400"/>
              <a:ext cx="90488" cy="80962"/>
            </a:xfrm>
            <a:custGeom>
              <a:avLst/>
              <a:gdLst>
                <a:gd name="txL" fmla="*/ 0 w 57"/>
                <a:gd name="txT" fmla="*/ 0 h 51"/>
                <a:gd name="txR" fmla="*/ 57 w 57"/>
                <a:gd name="txB" fmla="*/ 51 h 51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57" h="51">
                  <a:moveTo>
                    <a:pt x="0" y="34"/>
                  </a:moveTo>
                  <a:lnTo>
                    <a:pt x="44" y="51"/>
                  </a:lnTo>
                  <a:lnTo>
                    <a:pt x="57" y="17"/>
                  </a:lnTo>
                  <a:lnTo>
                    <a:pt x="12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61" name="Freeform 361"/>
            <p:cNvSpPr/>
            <p:nvPr/>
          </p:nvSpPr>
          <p:spPr>
            <a:xfrm>
              <a:off x="2752725" y="1570037"/>
              <a:ext cx="90488" cy="77787"/>
            </a:xfrm>
            <a:custGeom>
              <a:avLst/>
              <a:gdLst>
                <a:gd name="txL" fmla="*/ 0 w 57"/>
                <a:gd name="txT" fmla="*/ 0 h 49"/>
                <a:gd name="txR" fmla="*/ 57 w 57"/>
                <a:gd name="txB" fmla="*/ 49 h 4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7" h="49">
                  <a:moveTo>
                    <a:pt x="12" y="49"/>
                  </a:moveTo>
                  <a:lnTo>
                    <a:pt x="57" y="33"/>
                  </a:lnTo>
                  <a:lnTo>
                    <a:pt x="45" y="0"/>
                  </a:lnTo>
                  <a:lnTo>
                    <a:pt x="0" y="15"/>
                  </a:lnTo>
                  <a:lnTo>
                    <a:pt x="12" y="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62" name="Freeform 362"/>
            <p:cNvSpPr/>
            <p:nvPr/>
          </p:nvSpPr>
          <p:spPr>
            <a:xfrm>
              <a:off x="2752725" y="1570037"/>
              <a:ext cx="90488" cy="77787"/>
            </a:xfrm>
            <a:custGeom>
              <a:avLst/>
              <a:gdLst>
                <a:gd name="txL" fmla="*/ 0 w 57"/>
                <a:gd name="txT" fmla="*/ 0 h 49"/>
                <a:gd name="txR" fmla="*/ 57 w 57"/>
                <a:gd name="txB" fmla="*/ 49 h 4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7" h="49">
                  <a:moveTo>
                    <a:pt x="12" y="49"/>
                  </a:moveTo>
                  <a:lnTo>
                    <a:pt x="57" y="33"/>
                  </a:lnTo>
                  <a:lnTo>
                    <a:pt x="45" y="0"/>
                  </a:lnTo>
                  <a:lnTo>
                    <a:pt x="0" y="1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63" name="Freeform 363"/>
            <p:cNvSpPr>
              <a:spLocks noEditPoints="1"/>
            </p:cNvSpPr>
            <p:nvPr/>
          </p:nvSpPr>
          <p:spPr>
            <a:xfrm>
              <a:off x="2917825" y="1423987"/>
              <a:ext cx="344488" cy="166687"/>
            </a:xfrm>
            <a:custGeom>
              <a:avLst/>
              <a:gdLst>
                <a:gd name="txL" fmla="*/ 0 w 217"/>
                <a:gd name="txT" fmla="*/ 0 h 105"/>
                <a:gd name="txR" fmla="*/ 217 w 217"/>
                <a:gd name="txB" fmla="*/ 105 h 105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17" h="105">
                  <a:moveTo>
                    <a:pt x="144" y="60"/>
                  </a:moveTo>
                  <a:lnTo>
                    <a:pt x="217" y="34"/>
                  </a:lnTo>
                  <a:lnTo>
                    <a:pt x="206" y="0"/>
                  </a:lnTo>
                  <a:lnTo>
                    <a:pt x="132" y="25"/>
                  </a:lnTo>
                  <a:lnTo>
                    <a:pt x="144" y="60"/>
                  </a:lnTo>
                  <a:close/>
                  <a:moveTo>
                    <a:pt x="12" y="105"/>
                  </a:moveTo>
                  <a:lnTo>
                    <a:pt x="85" y="80"/>
                  </a:lnTo>
                  <a:lnTo>
                    <a:pt x="73" y="45"/>
                  </a:lnTo>
                  <a:lnTo>
                    <a:pt x="0" y="71"/>
                  </a:lnTo>
                  <a:lnTo>
                    <a:pt x="12" y="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64" name="Freeform 364"/>
            <p:cNvSpPr/>
            <p:nvPr/>
          </p:nvSpPr>
          <p:spPr>
            <a:xfrm>
              <a:off x="3336925" y="1366837"/>
              <a:ext cx="90488" cy="79375"/>
            </a:xfrm>
            <a:custGeom>
              <a:avLst/>
              <a:gdLst>
                <a:gd name="txL" fmla="*/ 0 w 57"/>
                <a:gd name="txT" fmla="*/ 0 h 50"/>
                <a:gd name="txR" fmla="*/ 57 w 57"/>
                <a:gd name="txB" fmla="*/ 50 h 5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7" h="50">
                  <a:moveTo>
                    <a:pt x="13" y="50"/>
                  </a:moveTo>
                  <a:lnTo>
                    <a:pt x="57" y="34"/>
                  </a:lnTo>
                  <a:lnTo>
                    <a:pt x="45" y="0"/>
                  </a:lnTo>
                  <a:lnTo>
                    <a:pt x="0" y="16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65" name="Freeform 365"/>
            <p:cNvSpPr/>
            <p:nvPr/>
          </p:nvSpPr>
          <p:spPr>
            <a:xfrm>
              <a:off x="3336925" y="1366837"/>
              <a:ext cx="90488" cy="79375"/>
            </a:xfrm>
            <a:custGeom>
              <a:avLst/>
              <a:gdLst>
                <a:gd name="txL" fmla="*/ 0 w 57"/>
                <a:gd name="txT" fmla="*/ 0 h 50"/>
                <a:gd name="txR" fmla="*/ 57 w 57"/>
                <a:gd name="txB" fmla="*/ 50 h 5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7" h="50">
                  <a:moveTo>
                    <a:pt x="13" y="50"/>
                  </a:moveTo>
                  <a:lnTo>
                    <a:pt x="57" y="34"/>
                  </a:lnTo>
                  <a:lnTo>
                    <a:pt x="45" y="0"/>
                  </a:lnTo>
                  <a:lnTo>
                    <a:pt x="0" y="16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66" name="Freeform 366"/>
            <p:cNvSpPr/>
            <p:nvPr/>
          </p:nvSpPr>
          <p:spPr>
            <a:xfrm>
              <a:off x="2590800" y="1274762"/>
              <a:ext cx="95250" cy="90487"/>
            </a:xfrm>
            <a:custGeom>
              <a:avLst/>
              <a:gdLst>
                <a:gd name="txL" fmla="*/ 0 w 60"/>
                <a:gd name="txT" fmla="*/ 0 h 57"/>
                <a:gd name="txR" fmla="*/ 60 w 60"/>
                <a:gd name="txB" fmla="*/ 57 h 5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7">
                  <a:moveTo>
                    <a:pt x="23" y="57"/>
                  </a:moveTo>
                  <a:lnTo>
                    <a:pt x="60" y="27"/>
                  </a:lnTo>
                  <a:lnTo>
                    <a:pt x="36" y="0"/>
                  </a:lnTo>
                  <a:lnTo>
                    <a:pt x="0" y="29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67" name="Freeform 367"/>
            <p:cNvSpPr/>
            <p:nvPr/>
          </p:nvSpPr>
          <p:spPr>
            <a:xfrm>
              <a:off x="2590800" y="1274762"/>
              <a:ext cx="95250" cy="90487"/>
            </a:xfrm>
            <a:custGeom>
              <a:avLst/>
              <a:gdLst>
                <a:gd name="txL" fmla="*/ 0 w 60"/>
                <a:gd name="txT" fmla="*/ 0 h 57"/>
                <a:gd name="txR" fmla="*/ 60 w 60"/>
                <a:gd name="txB" fmla="*/ 57 h 57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60" h="57">
                  <a:moveTo>
                    <a:pt x="23" y="57"/>
                  </a:moveTo>
                  <a:lnTo>
                    <a:pt x="60" y="27"/>
                  </a:lnTo>
                  <a:lnTo>
                    <a:pt x="36" y="0"/>
                  </a:lnTo>
                  <a:lnTo>
                    <a:pt x="0" y="2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68" name="Freeform 368"/>
            <p:cNvSpPr>
              <a:spLocks noEditPoints="1"/>
            </p:cNvSpPr>
            <p:nvPr/>
          </p:nvSpPr>
          <p:spPr>
            <a:xfrm>
              <a:off x="2725738" y="995362"/>
              <a:ext cx="303213" cy="260350"/>
            </a:xfrm>
            <a:custGeom>
              <a:avLst/>
              <a:gdLst>
                <a:gd name="txL" fmla="*/ 0 w 191"/>
                <a:gd name="txT" fmla="*/ 0 h 164"/>
                <a:gd name="txR" fmla="*/ 191 w 191"/>
                <a:gd name="txB" fmla="*/ 164 h 16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91" h="164">
                  <a:moveTo>
                    <a:pt x="132" y="76"/>
                  </a:moveTo>
                  <a:lnTo>
                    <a:pt x="191" y="28"/>
                  </a:lnTo>
                  <a:lnTo>
                    <a:pt x="169" y="0"/>
                  </a:lnTo>
                  <a:lnTo>
                    <a:pt x="109" y="48"/>
                  </a:lnTo>
                  <a:lnTo>
                    <a:pt x="132" y="76"/>
                  </a:lnTo>
                  <a:close/>
                  <a:moveTo>
                    <a:pt x="23" y="164"/>
                  </a:moveTo>
                  <a:lnTo>
                    <a:pt x="83" y="115"/>
                  </a:lnTo>
                  <a:lnTo>
                    <a:pt x="61" y="88"/>
                  </a:lnTo>
                  <a:lnTo>
                    <a:pt x="0" y="136"/>
                  </a:lnTo>
                  <a:lnTo>
                    <a:pt x="23" y="1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69" name="Freeform 369"/>
            <p:cNvSpPr/>
            <p:nvPr/>
          </p:nvSpPr>
          <p:spPr>
            <a:xfrm>
              <a:off x="3070225" y="884237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" h="58">
                  <a:moveTo>
                    <a:pt x="23" y="58"/>
                  </a:moveTo>
                  <a:lnTo>
                    <a:pt x="60" y="28"/>
                  </a:lnTo>
                  <a:lnTo>
                    <a:pt x="37" y="0"/>
                  </a:lnTo>
                  <a:lnTo>
                    <a:pt x="0" y="30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70" name="Freeform 370"/>
            <p:cNvSpPr/>
            <p:nvPr/>
          </p:nvSpPr>
          <p:spPr>
            <a:xfrm>
              <a:off x="3070225" y="884237"/>
              <a:ext cx="95250" cy="92075"/>
            </a:xfrm>
            <a:custGeom>
              <a:avLst/>
              <a:gdLst>
                <a:gd name="txL" fmla="*/ 0 w 60"/>
                <a:gd name="txT" fmla="*/ 0 h 58"/>
                <a:gd name="txR" fmla="*/ 60 w 60"/>
                <a:gd name="txB" fmla="*/ 58 h 58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60" h="58">
                  <a:moveTo>
                    <a:pt x="23" y="58"/>
                  </a:moveTo>
                  <a:lnTo>
                    <a:pt x="60" y="28"/>
                  </a:lnTo>
                  <a:lnTo>
                    <a:pt x="37" y="0"/>
                  </a:lnTo>
                  <a:lnTo>
                    <a:pt x="0" y="3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71" name="Freeform 371"/>
            <p:cNvSpPr/>
            <p:nvPr/>
          </p:nvSpPr>
          <p:spPr>
            <a:xfrm>
              <a:off x="2344738" y="1054100"/>
              <a:ext cx="87313" cy="95250"/>
            </a:xfrm>
            <a:custGeom>
              <a:avLst/>
              <a:gdLst>
                <a:gd name="txL" fmla="*/ 0 w 55"/>
                <a:gd name="txT" fmla="*/ 0 h 60"/>
                <a:gd name="txR" fmla="*/ 55 w 55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60">
                  <a:moveTo>
                    <a:pt x="30" y="60"/>
                  </a:moveTo>
                  <a:lnTo>
                    <a:pt x="55" y="19"/>
                  </a:lnTo>
                  <a:lnTo>
                    <a:pt x="24" y="0"/>
                  </a:lnTo>
                  <a:lnTo>
                    <a:pt x="0" y="40"/>
                  </a:lnTo>
                  <a:lnTo>
                    <a:pt x="30" y="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72" name="Freeform 372"/>
            <p:cNvSpPr/>
            <p:nvPr/>
          </p:nvSpPr>
          <p:spPr>
            <a:xfrm>
              <a:off x="2344738" y="1054100"/>
              <a:ext cx="87313" cy="95250"/>
            </a:xfrm>
            <a:custGeom>
              <a:avLst/>
              <a:gdLst>
                <a:gd name="txL" fmla="*/ 0 w 55"/>
                <a:gd name="txT" fmla="*/ 0 h 60"/>
                <a:gd name="txR" fmla="*/ 55 w 55"/>
                <a:gd name="txB" fmla="*/ 60 h 60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5" h="60">
                  <a:moveTo>
                    <a:pt x="30" y="60"/>
                  </a:moveTo>
                  <a:lnTo>
                    <a:pt x="55" y="19"/>
                  </a:lnTo>
                  <a:lnTo>
                    <a:pt x="24" y="0"/>
                  </a:lnTo>
                  <a:lnTo>
                    <a:pt x="0" y="4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73" name="Freeform 373"/>
            <p:cNvSpPr>
              <a:spLocks noEditPoints="1"/>
            </p:cNvSpPr>
            <p:nvPr/>
          </p:nvSpPr>
          <p:spPr>
            <a:xfrm>
              <a:off x="2433638" y="674687"/>
              <a:ext cx="225425" cy="323850"/>
            </a:xfrm>
            <a:custGeom>
              <a:avLst/>
              <a:gdLst>
                <a:gd name="txL" fmla="*/ 0 w 142"/>
                <a:gd name="txT" fmla="*/ 0 h 204"/>
                <a:gd name="txR" fmla="*/ 142 w 142"/>
                <a:gd name="txB" fmla="*/ 204 h 204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42" h="204">
                  <a:moveTo>
                    <a:pt x="103" y="84"/>
                  </a:moveTo>
                  <a:lnTo>
                    <a:pt x="142" y="19"/>
                  </a:lnTo>
                  <a:lnTo>
                    <a:pt x="112" y="0"/>
                  </a:lnTo>
                  <a:lnTo>
                    <a:pt x="72" y="66"/>
                  </a:lnTo>
                  <a:lnTo>
                    <a:pt x="103" y="84"/>
                  </a:lnTo>
                  <a:close/>
                  <a:moveTo>
                    <a:pt x="30" y="204"/>
                  </a:moveTo>
                  <a:lnTo>
                    <a:pt x="71" y="139"/>
                  </a:lnTo>
                  <a:lnTo>
                    <a:pt x="39" y="119"/>
                  </a:lnTo>
                  <a:lnTo>
                    <a:pt x="0" y="186"/>
                  </a:lnTo>
                  <a:lnTo>
                    <a:pt x="30" y="2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74" name="Freeform 374"/>
            <p:cNvSpPr/>
            <p:nvPr/>
          </p:nvSpPr>
          <p:spPr>
            <a:xfrm>
              <a:off x="2660650" y="525462"/>
              <a:ext cx="87313" cy="93662"/>
            </a:xfrm>
            <a:custGeom>
              <a:avLst/>
              <a:gdLst>
                <a:gd name="txL" fmla="*/ 0 w 55"/>
                <a:gd name="txT" fmla="*/ 0 h 59"/>
                <a:gd name="txR" fmla="*/ 55 w 55"/>
                <a:gd name="txB" fmla="*/ 59 h 5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55" h="59">
                  <a:moveTo>
                    <a:pt x="32" y="59"/>
                  </a:moveTo>
                  <a:lnTo>
                    <a:pt x="55" y="18"/>
                  </a:lnTo>
                  <a:lnTo>
                    <a:pt x="25" y="0"/>
                  </a:lnTo>
                  <a:lnTo>
                    <a:pt x="0" y="41"/>
                  </a:lnTo>
                  <a:lnTo>
                    <a:pt x="32" y="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75" name="Freeform 375"/>
            <p:cNvSpPr/>
            <p:nvPr/>
          </p:nvSpPr>
          <p:spPr>
            <a:xfrm>
              <a:off x="2660650" y="525462"/>
              <a:ext cx="87313" cy="93662"/>
            </a:xfrm>
            <a:custGeom>
              <a:avLst/>
              <a:gdLst>
                <a:gd name="txL" fmla="*/ 0 w 55"/>
                <a:gd name="txT" fmla="*/ 0 h 59"/>
                <a:gd name="txR" fmla="*/ 55 w 55"/>
                <a:gd name="txB" fmla="*/ 59 h 5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55" h="59">
                  <a:moveTo>
                    <a:pt x="32" y="59"/>
                  </a:moveTo>
                  <a:lnTo>
                    <a:pt x="55" y="18"/>
                  </a:lnTo>
                  <a:lnTo>
                    <a:pt x="25" y="0"/>
                  </a:lnTo>
                  <a:lnTo>
                    <a:pt x="0" y="41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76" name="Rectangle 376"/>
            <p:cNvSpPr/>
            <p:nvPr/>
          </p:nvSpPr>
          <p:spPr>
            <a:xfrm>
              <a:off x="2816225" y="1968500"/>
              <a:ext cx="71438" cy="571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777" name="Freeform 377"/>
            <p:cNvSpPr/>
            <p:nvPr/>
          </p:nvSpPr>
          <p:spPr>
            <a:xfrm>
              <a:off x="2816225" y="1968500"/>
              <a:ext cx="71438" cy="57150"/>
            </a:xfrm>
            <a:custGeom>
              <a:avLst/>
              <a:gdLst>
                <a:gd name="txL" fmla="*/ 0 w 45"/>
                <a:gd name="txT" fmla="*/ 0 h 36"/>
                <a:gd name="txR" fmla="*/ 45 w 45"/>
                <a:gd name="txB" fmla="*/ 36 h 36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rect l="txL" t="txT" r="txR" b="txB"/>
              <a:pathLst>
                <a:path w="45" h="36">
                  <a:moveTo>
                    <a:pt x="0" y="36"/>
                  </a:move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78" name="Freeform 378"/>
            <p:cNvSpPr>
              <a:spLocks noEditPoints="1"/>
            </p:cNvSpPr>
            <p:nvPr/>
          </p:nvSpPr>
          <p:spPr>
            <a:xfrm>
              <a:off x="2995613" y="1968500"/>
              <a:ext cx="379413" cy="57150"/>
            </a:xfrm>
            <a:custGeom>
              <a:avLst/>
              <a:gdLst>
                <a:gd name="txL" fmla="*/ 0 w 239"/>
                <a:gd name="txT" fmla="*/ 0 h 36"/>
                <a:gd name="txR" fmla="*/ 239 w 239"/>
                <a:gd name="txB" fmla="*/ 36 h 3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rect l="txL" t="txT" r="txR" b="txB"/>
              <a:pathLst>
                <a:path w="239" h="36">
                  <a:moveTo>
                    <a:pt x="153" y="36"/>
                  </a:moveTo>
                  <a:lnTo>
                    <a:pt x="239" y="36"/>
                  </a:lnTo>
                  <a:lnTo>
                    <a:pt x="239" y="0"/>
                  </a:lnTo>
                  <a:lnTo>
                    <a:pt x="153" y="0"/>
                  </a:lnTo>
                  <a:lnTo>
                    <a:pt x="153" y="36"/>
                  </a:lnTo>
                  <a:close/>
                  <a:moveTo>
                    <a:pt x="0" y="36"/>
                  </a:moveTo>
                  <a:lnTo>
                    <a:pt x="86" y="36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79" name="Rectangle 379"/>
            <p:cNvSpPr/>
            <p:nvPr/>
          </p:nvSpPr>
          <p:spPr>
            <a:xfrm>
              <a:off x="3475038" y="1968500"/>
              <a:ext cx="79375" cy="571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780" name="Freeform 380"/>
            <p:cNvSpPr/>
            <p:nvPr/>
          </p:nvSpPr>
          <p:spPr>
            <a:xfrm>
              <a:off x="3475038" y="1968500"/>
              <a:ext cx="79375" cy="57150"/>
            </a:xfrm>
            <a:custGeom>
              <a:avLst/>
              <a:gdLst>
                <a:gd name="txL" fmla="*/ 0 w 50"/>
                <a:gd name="txT" fmla="*/ 0 h 36"/>
                <a:gd name="txR" fmla="*/ 50 w 50"/>
                <a:gd name="txB" fmla="*/ 36 h 36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rect l="txL" t="txT" r="txR" b="txB"/>
              <a:pathLst>
                <a:path w="50" h="36">
                  <a:moveTo>
                    <a:pt x="0" y="36"/>
                  </a:moveTo>
                  <a:lnTo>
                    <a:pt x="50" y="36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81" name="Rectangle 381"/>
            <p:cNvSpPr/>
            <p:nvPr/>
          </p:nvSpPr>
          <p:spPr>
            <a:xfrm>
              <a:off x="261938" y="1968500"/>
              <a:ext cx="71438" cy="571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782" name="Freeform 382"/>
            <p:cNvSpPr/>
            <p:nvPr/>
          </p:nvSpPr>
          <p:spPr>
            <a:xfrm>
              <a:off x="261938" y="1968500"/>
              <a:ext cx="71438" cy="57150"/>
            </a:xfrm>
            <a:custGeom>
              <a:avLst/>
              <a:gdLst>
                <a:gd name="txL" fmla="*/ 0 w 45"/>
                <a:gd name="txT" fmla="*/ 0 h 36"/>
                <a:gd name="txR" fmla="*/ 45 w 45"/>
                <a:gd name="txB" fmla="*/ 36 h 36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rect l="txL" t="txT" r="txR" b="txB"/>
              <a:pathLst>
                <a:path w="45" h="36">
                  <a:moveTo>
                    <a:pt x="0" y="36"/>
                  </a:moveTo>
                  <a:lnTo>
                    <a:pt x="45" y="36"/>
                  </a:lnTo>
                  <a:lnTo>
                    <a:pt x="4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83" name="Freeform 383"/>
            <p:cNvSpPr>
              <a:spLocks noEditPoints="1"/>
            </p:cNvSpPr>
            <p:nvPr/>
          </p:nvSpPr>
          <p:spPr>
            <a:xfrm>
              <a:off x="439738" y="1968500"/>
              <a:ext cx="358775" cy="57150"/>
            </a:xfrm>
            <a:custGeom>
              <a:avLst/>
              <a:gdLst>
                <a:gd name="txL" fmla="*/ 0 w 226"/>
                <a:gd name="txT" fmla="*/ 0 h 36"/>
                <a:gd name="txR" fmla="*/ 226 w 226"/>
                <a:gd name="txB" fmla="*/ 36 h 36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rect l="txL" t="txT" r="txR" b="txB"/>
              <a:pathLst>
                <a:path w="226" h="36">
                  <a:moveTo>
                    <a:pt x="145" y="36"/>
                  </a:moveTo>
                  <a:lnTo>
                    <a:pt x="226" y="36"/>
                  </a:lnTo>
                  <a:lnTo>
                    <a:pt x="226" y="0"/>
                  </a:lnTo>
                  <a:lnTo>
                    <a:pt x="145" y="0"/>
                  </a:lnTo>
                  <a:lnTo>
                    <a:pt x="145" y="36"/>
                  </a:lnTo>
                  <a:close/>
                  <a:moveTo>
                    <a:pt x="0" y="36"/>
                  </a:moveTo>
                  <a:lnTo>
                    <a:pt x="82" y="36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84" name="Rectangle 384"/>
            <p:cNvSpPr/>
            <p:nvPr/>
          </p:nvSpPr>
          <p:spPr>
            <a:xfrm>
              <a:off x="898525" y="1968500"/>
              <a:ext cx="79375" cy="571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785" name="Freeform 385"/>
            <p:cNvSpPr/>
            <p:nvPr/>
          </p:nvSpPr>
          <p:spPr>
            <a:xfrm>
              <a:off x="898525" y="1968500"/>
              <a:ext cx="79375" cy="57150"/>
            </a:xfrm>
            <a:custGeom>
              <a:avLst/>
              <a:gdLst>
                <a:gd name="txL" fmla="*/ 0 w 50"/>
                <a:gd name="txT" fmla="*/ 0 h 36"/>
                <a:gd name="txR" fmla="*/ 50 w 50"/>
                <a:gd name="txB" fmla="*/ 36 h 36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rect l="txL" t="txT" r="txR" b="txB"/>
              <a:pathLst>
                <a:path w="50" h="36">
                  <a:moveTo>
                    <a:pt x="0" y="36"/>
                  </a:moveTo>
                  <a:lnTo>
                    <a:pt x="50" y="36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960" name="文本框 767"/>
          <p:cNvSpPr txBox="1"/>
          <p:nvPr/>
        </p:nvSpPr>
        <p:spPr>
          <a:xfrm>
            <a:off x="4864100" y="2582863"/>
            <a:ext cx="2309813" cy="923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5400" dirty="0">
                <a:solidFill>
                  <a:srgbClr val="FFFFFF"/>
                </a:solidFill>
              </a:rPr>
              <a:t>Thanks</a:t>
            </a:r>
            <a:endParaRPr lang="zh-CN" altLang="en-US" sz="5400" dirty="0">
              <a:solidFill>
                <a:srgbClr val="FFFFFF"/>
              </a:solidFill>
            </a:endParaRPr>
          </a:p>
        </p:txBody>
      </p:sp>
      <p:sp>
        <p:nvSpPr>
          <p:cNvPr id="24961" name="文本框 768"/>
          <p:cNvSpPr txBox="1"/>
          <p:nvPr/>
        </p:nvSpPr>
        <p:spPr>
          <a:xfrm>
            <a:off x="2855913" y="5445125"/>
            <a:ext cx="6508750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up anything what you like or what you need like company name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与梦偕行寻找更好的自己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60" grpId="0"/>
      <p:bldP spid="249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290" name="六边形 13"/>
          <p:cNvSpPr/>
          <p:nvPr/>
        </p:nvSpPr>
        <p:spPr>
          <a:xfrm>
            <a:off x="-2619375" y="2060575"/>
            <a:ext cx="5934075" cy="5116513"/>
          </a:xfrm>
          <a:prstGeom prst="hexagon">
            <a:avLst>
              <a:gd name="adj" fmla="val 24994"/>
              <a:gd name="vf" fmla="val 115470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2291" name="六边形 14"/>
          <p:cNvSpPr/>
          <p:nvPr/>
        </p:nvSpPr>
        <p:spPr>
          <a:xfrm>
            <a:off x="550863" y="3614738"/>
            <a:ext cx="3952875" cy="3406775"/>
          </a:xfrm>
          <a:prstGeom prst="hexagon">
            <a:avLst>
              <a:gd name="adj" fmla="val 25005"/>
              <a:gd name="vf" fmla="val 115470"/>
            </a:avLst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2292" name="六边形 15"/>
          <p:cNvSpPr/>
          <p:nvPr/>
        </p:nvSpPr>
        <p:spPr>
          <a:xfrm>
            <a:off x="3951288" y="5157788"/>
            <a:ext cx="1590675" cy="1370012"/>
          </a:xfrm>
          <a:prstGeom prst="hexagon">
            <a:avLst>
              <a:gd name="adj" fmla="val 25022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2293" name="六边形 16"/>
          <p:cNvSpPr/>
          <p:nvPr/>
        </p:nvSpPr>
        <p:spPr>
          <a:xfrm>
            <a:off x="5541963" y="5318125"/>
            <a:ext cx="1592262" cy="1370013"/>
          </a:xfrm>
          <a:prstGeom prst="hexagon">
            <a:avLst>
              <a:gd name="adj" fmla="val 25047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2294" name="六边形 17"/>
          <p:cNvSpPr/>
          <p:nvPr/>
        </p:nvSpPr>
        <p:spPr>
          <a:xfrm>
            <a:off x="6484938" y="4797425"/>
            <a:ext cx="2924175" cy="2519363"/>
          </a:xfrm>
          <a:prstGeom prst="hexagon">
            <a:avLst>
              <a:gd name="adj" fmla="val 25013"/>
              <a:gd name="vf" fmla="val 115470"/>
            </a:avLst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2295" name="六边形 18"/>
          <p:cNvSpPr/>
          <p:nvPr/>
        </p:nvSpPr>
        <p:spPr>
          <a:xfrm>
            <a:off x="9115425" y="5157788"/>
            <a:ext cx="1254125" cy="1079500"/>
          </a:xfrm>
          <a:prstGeom prst="hexagon">
            <a:avLst>
              <a:gd name="adj" fmla="val 25037"/>
              <a:gd name="vf" fmla="val 115470"/>
            </a:avLst>
          </a:prstGeom>
          <a:solidFill>
            <a:schemeClr val="bg1">
              <a:alpha val="7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2296" name="文本框 19"/>
          <p:cNvSpPr txBox="1"/>
          <p:nvPr/>
        </p:nvSpPr>
        <p:spPr>
          <a:xfrm>
            <a:off x="5800725" y="3724275"/>
            <a:ext cx="40322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项目建议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suggest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7" name="文本框 20"/>
          <p:cNvSpPr txBox="1"/>
          <p:nvPr/>
        </p:nvSpPr>
        <p:spPr>
          <a:xfrm>
            <a:off x="4510088" y="2316163"/>
            <a:ext cx="1284287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8" name="文本框 21"/>
          <p:cNvSpPr txBox="1"/>
          <p:nvPr/>
        </p:nvSpPr>
        <p:spPr>
          <a:xfrm>
            <a:off x="6062663" y="3200400"/>
            <a:ext cx="1293812" cy="46196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content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animBg="1"/>
      <p:bldP spid="12292" grpId="0" animBg="1"/>
      <p:bldP spid="12293" grpId="0" animBg="1"/>
      <p:bldP spid="12294" grpId="0" animBg="1"/>
      <p:bldP spid="12295" grpId="0" animBg="1"/>
      <p:bldP spid="12296" grpId="0"/>
      <p:bldP spid="12297" grpId="0"/>
      <p:bldP spid="122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314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3315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3316" name="矩形 3"/>
          <p:cNvSpPr/>
          <p:nvPr/>
        </p:nvSpPr>
        <p:spPr>
          <a:xfrm>
            <a:off x="923925" y="3889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项目建议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pic>
        <p:nvPicPr>
          <p:cNvPr id="13317" name="组合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74925" y="1673225"/>
            <a:ext cx="7042150" cy="175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8" name="矩形 70"/>
          <p:cNvSpPr/>
          <p:nvPr/>
        </p:nvSpPr>
        <p:spPr>
          <a:xfrm>
            <a:off x="2192338" y="4403725"/>
            <a:ext cx="195580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文本框 71"/>
          <p:cNvSpPr txBox="1"/>
          <p:nvPr/>
        </p:nvSpPr>
        <p:spPr>
          <a:xfrm>
            <a:off x="1992313" y="3908425"/>
            <a:ext cx="20462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所属领域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0" name="直接连接符 72"/>
          <p:cNvCxnSpPr/>
          <p:nvPr/>
        </p:nvCxnSpPr>
        <p:spPr>
          <a:xfrm>
            <a:off x="2268538" y="4306888"/>
            <a:ext cx="1616075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3321" name="矩形 73"/>
          <p:cNvSpPr/>
          <p:nvPr/>
        </p:nvSpPr>
        <p:spPr>
          <a:xfrm>
            <a:off x="4151313" y="4403725"/>
            <a:ext cx="195580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用户可以注册登录、上传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下载图片，点赞，收藏，搜索图片、评论和关注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管理员可以屏蔽用户，并且可以添加屏蔽词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网站有排行榜功能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游客可以浏览网站图片，但是不能评论，收藏等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2" name="文本框 74"/>
          <p:cNvSpPr txBox="1"/>
          <p:nvPr/>
        </p:nvSpPr>
        <p:spPr>
          <a:xfrm>
            <a:off x="3951288" y="3908425"/>
            <a:ext cx="20462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3" name="直接连接符 75"/>
          <p:cNvCxnSpPr/>
          <p:nvPr/>
        </p:nvCxnSpPr>
        <p:spPr>
          <a:xfrm>
            <a:off x="4227513" y="4306888"/>
            <a:ext cx="1616075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3324" name="矩形 76"/>
          <p:cNvSpPr/>
          <p:nvPr/>
        </p:nvSpPr>
        <p:spPr>
          <a:xfrm>
            <a:off x="6197600" y="4400550"/>
            <a:ext cx="19558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图片能够正常浏览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用户能够登陆注册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能够上传下载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文本框 77"/>
          <p:cNvSpPr txBox="1"/>
          <p:nvPr/>
        </p:nvSpPr>
        <p:spPr>
          <a:xfrm>
            <a:off x="5997575" y="3905250"/>
            <a:ext cx="20462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解决核心问题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6" name="直接连接符 78"/>
          <p:cNvCxnSpPr/>
          <p:nvPr/>
        </p:nvCxnSpPr>
        <p:spPr>
          <a:xfrm>
            <a:off x="6273800" y="4303713"/>
            <a:ext cx="1614488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3327" name="矩形 79"/>
          <p:cNvSpPr/>
          <p:nvPr/>
        </p:nvSpPr>
        <p:spPr>
          <a:xfrm>
            <a:off x="8156575" y="4389438"/>
            <a:ext cx="1955800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增加网站浏览量。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8" name="文本框 80"/>
          <p:cNvSpPr txBox="1"/>
          <p:nvPr/>
        </p:nvSpPr>
        <p:spPr>
          <a:xfrm>
            <a:off x="7956550" y="3894138"/>
            <a:ext cx="204628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带来效益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9" name="直接连接符 81"/>
          <p:cNvCxnSpPr/>
          <p:nvPr/>
        </p:nvCxnSpPr>
        <p:spPr>
          <a:xfrm>
            <a:off x="8232775" y="4292600"/>
            <a:ext cx="1614488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5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animBg="1"/>
      <p:bldP spid="13316" grpId="0"/>
      <p:bldP spid="13318" grpId="0"/>
      <p:bldP spid="13319" grpId="0"/>
      <p:bldP spid="13321" grpId="0"/>
      <p:bldP spid="13322" grpId="0"/>
      <p:bldP spid="13324" grpId="0"/>
      <p:bldP spid="13325" grpId="0"/>
      <p:bldP spid="13327" grpId="0"/>
      <p:bldP spid="133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434" name="六边形 13"/>
          <p:cNvSpPr/>
          <p:nvPr/>
        </p:nvSpPr>
        <p:spPr>
          <a:xfrm>
            <a:off x="-2619375" y="2060575"/>
            <a:ext cx="5934075" cy="5116513"/>
          </a:xfrm>
          <a:prstGeom prst="hexagon">
            <a:avLst>
              <a:gd name="adj" fmla="val 24994"/>
              <a:gd name="vf" fmla="val 115470"/>
            </a:avLst>
          </a:prstGeom>
          <a:solidFill>
            <a:schemeClr val="bg1">
              <a:alpha val="29803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5" name="六边形 14"/>
          <p:cNvSpPr/>
          <p:nvPr/>
        </p:nvSpPr>
        <p:spPr>
          <a:xfrm>
            <a:off x="550863" y="3614738"/>
            <a:ext cx="3952875" cy="3406775"/>
          </a:xfrm>
          <a:prstGeom prst="hexagon">
            <a:avLst>
              <a:gd name="adj" fmla="val 25005"/>
              <a:gd name="vf" fmla="val 115470"/>
            </a:avLst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6" name="六边形 15"/>
          <p:cNvSpPr/>
          <p:nvPr/>
        </p:nvSpPr>
        <p:spPr>
          <a:xfrm>
            <a:off x="3951288" y="5157788"/>
            <a:ext cx="1590675" cy="1370012"/>
          </a:xfrm>
          <a:prstGeom prst="hexagon">
            <a:avLst>
              <a:gd name="adj" fmla="val 25022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7" name="六边形 16"/>
          <p:cNvSpPr/>
          <p:nvPr/>
        </p:nvSpPr>
        <p:spPr>
          <a:xfrm>
            <a:off x="5541963" y="5318125"/>
            <a:ext cx="1592262" cy="1370013"/>
          </a:xfrm>
          <a:prstGeom prst="hexagon">
            <a:avLst>
              <a:gd name="adj" fmla="val 25047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8" name="六边形 17"/>
          <p:cNvSpPr/>
          <p:nvPr/>
        </p:nvSpPr>
        <p:spPr>
          <a:xfrm>
            <a:off x="6484938" y="4797425"/>
            <a:ext cx="2924175" cy="2519363"/>
          </a:xfrm>
          <a:prstGeom prst="hexagon">
            <a:avLst>
              <a:gd name="adj" fmla="val 25013"/>
              <a:gd name="vf" fmla="val 115470"/>
            </a:avLst>
          </a:prstGeom>
          <a:blipFill rotWithShape="1">
            <a:blip r:embed="rId3"/>
            <a:stretch>
              <a:fillRect/>
            </a:stretch>
          </a:blip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39" name="六边形 18"/>
          <p:cNvSpPr/>
          <p:nvPr/>
        </p:nvSpPr>
        <p:spPr>
          <a:xfrm>
            <a:off x="9115425" y="5157788"/>
            <a:ext cx="1254125" cy="1079500"/>
          </a:xfrm>
          <a:prstGeom prst="hexagon">
            <a:avLst>
              <a:gd name="adj" fmla="val 25037"/>
              <a:gd name="vf" fmla="val 115470"/>
            </a:avLst>
          </a:prstGeom>
          <a:solidFill>
            <a:schemeClr val="bg1">
              <a:alpha val="7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8440" name="文本框 19"/>
          <p:cNvSpPr txBox="1"/>
          <p:nvPr/>
        </p:nvSpPr>
        <p:spPr>
          <a:xfrm>
            <a:off x="5976938" y="3759200"/>
            <a:ext cx="403225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requirement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1" name="文本框 20"/>
          <p:cNvSpPr txBox="1"/>
          <p:nvPr/>
        </p:nvSpPr>
        <p:spPr>
          <a:xfrm>
            <a:off x="4510088" y="2316163"/>
            <a:ext cx="1284287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2" name="文本框 21"/>
          <p:cNvSpPr txBox="1"/>
          <p:nvPr/>
        </p:nvSpPr>
        <p:spPr>
          <a:xfrm>
            <a:off x="6062663" y="3200400"/>
            <a:ext cx="1293812" cy="461963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content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5" grpId="0" animBg="1"/>
      <p:bldP spid="18436" grpId="0" animBg="1"/>
      <p:bldP spid="18437" grpId="0" animBg="1"/>
      <p:bldP spid="18438" grpId="0" animBg="1"/>
      <p:bldP spid="18439" grpId="0" animBg="1"/>
      <p:bldP spid="18440" grpId="0"/>
      <p:bldP spid="18441" grpId="0"/>
      <p:bldP spid="184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218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9219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9222" name="矩形 5"/>
          <p:cNvSpPr/>
          <p:nvPr/>
        </p:nvSpPr>
        <p:spPr>
          <a:xfrm>
            <a:off x="5810250" y="3789363"/>
            <a:ext cx="6096000" cy="2160587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6496050" y="4135438"/>
            <a:ext cx="4351338" cy="1354137"/>
            <a:chOff x="-11533" y="203157"/>
            <a:chExt cx="4350781" cy="1355133"/>
          </a:xfrm>
        </p:grpSpPr>
        <p:sp>
          <p:nvSpPr>
            <p:cNvPr id="10247" name="文本框 8"/>
            <p:cNvSpPr txBox="1"/>
            <p:nvPr/>
          </p:nvSpPr>
          <p:spPr>
            <a:xfrm>
              <a:off x="290053" y="203157"/>
              <a:ext cx="2060311" cy="4003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界面设计</a:t>
              </a:r>
              <a:endParaRPr lang="zh-CN" altLang="en-US" sz="20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48" name="矩形 7"/>
            <p:cNvSpPr/>
            <p:nvPr/>
          </p:nvSpPr>
          <p:spPr>
            <a:xfrm>
              <a:off x="-421" y="603501"/>
              <a:ext cx="4339669" cy="9547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主页面数量为</a:t>
              </a:r>
              <a:r>
                <a:rPr lang="en-US" altLang="zh-CN"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张，次页面暂时定为</a:t>
              </a:r>
              <a:r>
                <a:rPr lang="en-US" altLang="zh-CN"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张</a:t>
              </a:r>
              <a:endParaRPr lang="zh-CN" altLang="en-US"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每个页面都有相应的导航栏来满足用户在不同功能间切换的需求。主页面为用户提供搜索框，以及将一些图片推荐在主页面。</a:t>
              </a:r>
              <a:endParaRPr lang="zh-CN" altLang="en-US" sz="14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178" name="直接连接符 9"/>
            <p:cNvCxnSpPr>
              <a:cxnSpLocks noChangeShapeType="1"/>
            </p:cNvCxnSpPr>
            <p:nvPr/>
          </p:nvCxnSpPr>
          <p:spPr bwMode="auto">
            <a:xfrm>
              <a:off x="-11533" y="586025"/>
              <a:ext cx="2071423" cy="0"/>
            </a:xfrm>
            <a:prstGeom prst="line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  <a:round/>
              <a:headEnd type="diamond" w="med" len="med"/>
            </a:ln>
          </p:spPr>
        </p:cxnSp>
      </p:grpSp>
      <p:sp>
        <p:nvSpPr>
          <p:cNvPr id="10246" name="文本框 2"/>
          <p:cNvSpPr txBox="1"/>
          <p:nvPr/>
        </p:nvSpPr>
        <p:spPr>
          <a:xfrm>
            <a:off x="938213" y="331788"/>
            <a:ext cx="127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19" grpId="0" animBg="1"/>
      <p:bldP spid="92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266" name="六边形 1"/>
          <p:cNvSpPr/>
          <p:nvPr/>
        </p:nvSpPr>
        <p:spPr>
          <a:xfrm>
            <a:off x="334963" y="260350"/>
            <a:ext cx="482600" cy="415925"/>
          </a:xfrm>
          <a:prstGeom prst="hexagon">
            <a:avLst>
              <a:gd name="adj" fmla="val 25005"/>
              <a:gd name="vf" fmla="val 115470"/>
            </a:avLst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1267" name="六边形 2"/>
          <p:cNvSpPr/>
          <p:nvPr/>
        </p:nvSpPr>
        <p:spPr>
          <a:xfrm>
            <a:off x="696913" y="484188"/>
            <a:ext cx="241300" cy="2079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FC000">
              <a:alpha val="50195"/>
            </a:srgbClr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11268" name="矩形 3"/>
          <p:cNvSpPr/>
          <p:nvPr/>
        </p:nvSpPr>
        <p:spPr>
          <a:xfrm>
            <a:off x="923925" y="388938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功能需求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pic>
        <p:nvPicPr>
          <p:cNvPr id="11269" name="组合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438" y="1412875"/>
            <a:ext cx="3779837" cy="378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0" name="矩形 195"/>
          <p:cNvSpPr/>
          <p:nvPr/>
        </p:nvSpPr>
        <p:spPr>
          <a:xfrm>
            <a:off x="830263" y="2474913"/>
            <a:ext cx="2982912" cy="1954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可以在该网站上注册自己的账号，并使用自己的账号密码进行登录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可以向该网站上传图片以及下载自己想要的图片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可以为自己喜欢的图片进行点赞或者收藏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可以通过搜索不同的关键词来浏览与之匹配的图片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可以查看每天的点赞排行榜和下载量排行榜来找寻自己喜欢的图片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可以给其他用户评论点赞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可以关注其他用户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6" name="文本框 201"/>
          <p:cNvSpPr txBox="1"/>
          <p:nvPr/>
        </p:nvSpPr>
        <p:spPr>
          <a:xfrm>
            <a:off x="906463" y="1952625"/>
            <a:ext cx="2133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77" name="直接连接符 202"/>
          <p:cNvCxnSpPr/>
          <p:nvPr/>
        </p:nvCxnSpPr>
        <p:spPr>
          <a:xfrm>
            <a:off x="974725" y="2366963"/>
            <a:ext cx="2413000" cy="14287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diamond" w="med" len="med"/>
            <a:tailEnd type="none" w="med" len="med"/>
          </a:ln>
        </p:spPr>
      </p:cxnSp>
      <p:sp>
        <p:nvSpPr>
          <p:cNvPr id="14" name="矩形 195"/>
          <p:cNvSpPr/>
          <p:nvPr/>
        </p:nvSpPr>
        <p:spPr>
          <a:xfrm>
            <a:off x="7754938" y="4476750"/>
            <a:ext cx="2982912" cy="60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可以浏览图片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可以查看排行榜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不能进行关注、评论、收藏等操作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201"/>
          <p:cNvSpPr txBox="1"/>
          <p:nvPr/>
        </p:nvSpPr>
        <p:spPr>
          <a:xfrm>
            <a:off x="7788275" y="4002088"/>
            <a:ext cx="21336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202"/>
          <p:cNvCxnSpPr/>
          <p:nvPr/>
        </p:nvCxnSpPr>
        <p:spPr>
          <a:xfrm>
            <a:off x="8343900" y="2366963"/>
            <a:ext cx="2413000" cy="14287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diamond" w="med" len="med"/>
            <a:tailEnd type="none" w="med" len="med"/>
          </a:ln>
        </p:spPr>
      </p:cxnSp>
      <p:sp>
        <p:nvSpPr>
          <p:cNvPr id="18" name="矩形 195"/>
          <p:cNvSpPr/>
          <p:nvPr/>
        </p:nvSpPr>
        <p:spPr>
          <a:xfrm>
            <a:off x="8378825" y="2486025"/>
            <a:ext cx="2982913" cy="430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可以添加屏蔽词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可以管理注册用户，屏蔽某些用户的活动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201"/>
          <p:cNvSpPr txBox="1"/>
          <p:nvPr/>
        </p:nvSpPr>
        <p:spPr>
          <a:xfrm>
            <a:off x="8382000" y="1963738"/>
            <a:ext cx="21336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202"/>
          <p:cNvCxnSpPr/>
          <p:nvPr/>
        </p:nvCxnSpPr>
        <p:spPr>
          <a:xfrm>
            <a:off x="7788275" y="4429125"/>
            <a:ext cx="2413000" cy="14288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diamond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/>
      <p:bldP spid="11270" grpId="0"/>
      <p:bldP spid="11276" grpId="0"/>
      <p:bldP spid="14" grpId="0"/>
      <p:bldP spid="15" grpId="0"/>
      <p:bldP spid="18" grpId="0"/>
      <p:bldP spid="19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090,&quot;width&quot;:7920}"/>
</p:tagLst>
</file>

<file path=ppt/tags/tag2.xml><?xml version="1.0" encoding="utf-8"?>
<p:tagLst xmlns:p="http://schemas.openxmlformats.org/presentationml/2006/main">
  <p:tag name="KSO_WM_UNIT_PLACING_PICTURE_USER_VIEWPORT" val="{&quot;height&quot;:4545,&quot;width&quot;:7620}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3097</Words>
  <Application>WPS 演示</Application>
  <PresentationFormat>宽屏</PresentationFormat>
  <Paragraphs>447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Times New Roman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洪慧蓉</dc:creator>
  <cp:lastModifiedBy>郧在下一秒</cp:lastModifiedBy>
  <cp:revision>49</cp:revision>
  <dcterms:created xsi:type="dcterms:W3CDTF">2015-08-02T07:00:00Z</dcterms:created>
  <dcterms:modified xsi:type="dcterms:W3CDTF">2020-06-08T08:25:19Z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