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3" r:id="rId3"/>
    <p:sldId id="267" r:id="rId4"/>
    <p:sldId id="274" r:id="rId5"/>
    <p:sldId id="269" r:id="rId6"/>
    <p:sldId id="275" r:id="rId7"/>
    <p:sldId id="290" r:id="rId8"/>
    <p:sldId id="283" r:id="rId9"/>
    <p:sldId id="289" r:id="rId10"/>
    <p:sldId id="287" r:id="rId11"/>
    <p:sldId id="285" r:id="rId12"/>
    <p:sldId id="286" r:id="rId13"/>
    <p:sldId id="270" r:id="rId14"/>
    <p:sldId id="276" r:id="rId15"/>
    <p:sldId id="277" r:id="rId16"/>
    <p:sldId id="291" r:id="rId17"/>
    <p:sldId id="292" r:id="rId18"/>
    <p:sldId id="293" r:id="rId19"/>
    <p:sldId id="271" r:id="rId20"/>
    <p:sldId id="278" r:id="rId21"/>
    <p:sldId id="281" r:id="rId22"/>
    <p:sldId id="272" r:id="rId23"/>
    <p:sldId id="282" r:id="rId24"/>
    <p:sldId id="273" r:id="rId25"/>
    <p:sldId id="288" r:id="rId26"/>
    <p:sldId id="284" r:id="rId27"/>
    <p:sldId id="2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12D"/>
    <a:srgbClr val="8181FF"/>
    <a:srgbClr val="7373FF"/>
    <a:srgbClr val="E8E8E8"/>
    <a:srgbClr val="252526"/>
    <a:srgbClr val="6D0061"/>
    <a:srgbClr val="77015E"/>
    <a:srgbClr val="6A015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64547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AB0C7-6105-4393-A16D-293DA8E793F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F78BD-7D18-424C-8A80-575DC75C2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0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5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9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26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0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4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6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09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9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4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9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1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1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2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0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7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F78BD-7D18-424C-8A80-575DC75C29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6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5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6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4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4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2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0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4C21-9418-4CDC-B01A-D7D550AAD35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9E05-5FF5-4F73-863A-6FA111B10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06201-F86F-40C6-9305-60C4CE27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B29C045-1C3A-427D-9E9D-2CED8330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2581410" y="3022043"/>
            <a:ext cx="868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项目一 简易二手交易平台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EDA847-0D20-40D1-ACF4-329C611049B8}"/>
              </a:ext>
            </a:extLst>
          </p:cNvPr>
          <p:cNvSpPr txBox="1"/>
          <p:nvPr/>
        </p:nvSpPr>
        <p:spPr>
          <a:xfrm>
            <a:off x="3696677" y="4517293"/>
            <a:ext cx="410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:181180136</a:t>
            </a: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温嘉毅</a:t>
            </a:r>
          </a:p>
        </p:txBody>
      </p:sp>
    </p:spTree>
    <p:extLst>
      <p:ext uri="{BB962C8B-B14F-4D97-AF65-F5344CB8AC3E}">
        <p14:creationId xmlns:p14="http://schemas.microsoft.com/office/powerpoint/2010/main" val="28075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5D9BF-ECBA-4C80-8FD7-F8D729C4396B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0E7541-DE4A-4214-91AE-5B469934B91A}"/>
              </a:ext>
            </a:extLst>
          </p:cNvPr>
          <p:cNvSpPr txBox="1"/>
          <p:nvPr/>
        </p:nvSpPr>
        <p:spPr>
          <a:xfrm>
            <a:off x="1220371" y="1361522"/>
            <a:ext cx="61238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endParaRPr lang="af-ZA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id;</a:t>
            </a: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password;</a:t>
            </a: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phone;</a:t>
            </a: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addr;</a:t>
            </a:r>
          </a:p>
          <a:p>
            <a:pPr lvl="1"/>
            <a:r>
              <a:rPr lang="af-ZA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money;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af-ZA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valid;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My_Sale_Goods_list;</a:t>
            </a:r>
            <a:r>
              <a:rPr lang="af-ZA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卖家商品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Bill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My_Sale_Bill_list;</a:t>
            </a:r>
            <a:r>
              <a:rPr lang="af-ZA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卖家订单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af-ZA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Bill</a:t>
            </a:r>
            <a:r>
              <a:rPr lang="af-ZA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My_Buy_Bill_list;</a:t>
            </a:r>
            <a:r>
              <a:rPr lang="af-ZA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卖家订单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2F6477-3C25-49EA-9B0B-365BA7B7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47" y="882851"/>
            <a:ext cx="4311877" cy="2466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FA8E63-268F-4BCE-9D7B-FAC91E325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784" y="3348889"/>
            <a:ext cx="5096339" cy="34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5D9BF-ECBA-4C80-8FD7-F8D729C4396B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0E7541-DE4A-4214-91AE-5B469934B91A}"/>
              </a:ext>
            </a:extLst>
          </p:cNvPr>
          <p:cNvSpPr txBox="1"/>
          <p:nvPr/>
        </p:nvSpPr>
        <p:spPr>
          <a:xfrm>
            <a:off x="1220371" y="1361522"/>
            <a:ext cx="61238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Bill</a:t>
            </a:r>
            <a:endParaRPr lang="af-ZA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Bill_ID;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Goods_ID;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price;</a:t>
            </a:r>
            <a:r>
              <a:rPr lang="af-ZA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交易金额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time;</a:t>
            </a:r>
            <a:r>
              <a:rPr lang="af-ZA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交易时间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Saler_ID;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Buyer_ID;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Bill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9E986-A43B-489E-B8C5-97252568C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93" y="1620974"/>
            <a:ext cx="5577474" cy="21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5D9BF-ECBA-4C80-8FD7-F8D729C4396B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0E7541-DE4A-4214-91AE-5B469934B91A}"/>
              </a:ext>
            </a:extLst>
          </p:cNvPr>
          <p:cNvSpPr txBox="1"/>
          <p:nvPr/>
        </p:nvSpPr>
        <p:spPr>
          <a:xfrm>
            <a:off x="1220371" y="1361522"/>
            <a:ext cx="61238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endParaRPr lang="af-ZA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price;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description;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Saler_ID;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time;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state;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E7A1FD-CD8D-4E09-8D1F-1096B4C7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895" y="1662877"/>
            <a:ext cx="5355271" cy="25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BDE803A-2CDB-44B6-B9FF-FA3574ADB8F3}"/>
              </a:ext>
            </a:extLst>
          </p:cNvPr>
          <p:cNvSpPr/>
          <p:nvPr/>
        </p:nvSpPr>
        <p:spPr>
          <a:xfrm>
            <a:off x="1538654" y="2549769"/>
            <a:ext cx="9117623" cy="2312378"/>
          </a:xfrm>
          <a:prstGeom prst="roundRect">
            <a:avLst/>
          </a:prstGeom>
          <a:solidFill>
            <a:srgbClr val="77015E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Part3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  <a:p>
            <a:pPr algn="ctr"/>
            <a:r>
              <a:rPr lang="af-ZA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 Design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3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D515AA-ABAE-4115-881B-35C9FCA8F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3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E2A780-FBC1-49CC-A840-2F54E40A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40" y="4047910"/>
            <a:ext cx="5770059" cy="2686389"/>
          </a:xfrm>
          <a:prstGeom prst="rect">
            <a:avLst/>
          </a:prstGeom>
        </p:spPr>
      </p:pic>
      <p:pic>
        <p:nvPicPr>
          <p:cNvPr id="6" name="内容占位符 14">
            <a:extLst>
              <a:ext uri="{FF2B5EF4-FFF2-40B4-BE49-F238E27FC236}">
                <a16:creationId xmlns:a16="http://schemas.microsoft.com/office/drawing/2014/main" id="{9F96FBC8-F3DB-405C-9202-4A03EF80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D15AE9-745D-4D34-A116-79E1C7EBA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1521"/>
            <a:ext cx="5775740" cy="26863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F105CA-702B-4008-A730-2E364362B608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CDE5F9-18FF-431A-A684-1E003EE07475}"/>
              </a:ext>
            </a:extLst>
          </p:cNvPr>
          <p:cNvSpPr/>
          <p:nvPr/>
        </p:nvSpPr>
        <p:spPr>
          <a:xfrm>
            <a:off x="6822831" y="5389685"/>
            <a:ext cx="3050931" cy="492369"/>
          </a:xfrm>
          <a:prstGeom prst="rect">
            <a:avLst/>
          </a:prstGeom>
          <a:noFill/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0CB243-441E-46A0-92EC-7B308270B0F5}"/>
              </a:ext>
            </a:extLst>
          </p:cNvPr>
          <p:cNvSpPr/>
          <p:nvPr/>
        </p:nvSpPr>
        <p:spPr>
          <a:xfrm>
            <a:off x="738554" y="3165231"/>
            <a:ext cx="3156438" cy="413238"/>
          </a:xfrm>
          <a:prstGeom prst="rect">
            <a:avLst/>
          </a:prstGeom>
          <a:noFill/>
          <a:ln w="28575"/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CEBC6F-A6F2-4C8D-95FC-A73808A838BC}"/>
              </a:ext>
            </a:extLst>
          </p:cNvPr>
          <p:cNvCxnSpPr/>
          <p:nvPr/>
        </p:nvCxnSpPr>
        <p:spPr>
          <a:xfrm flipH="1">
            <a:off x="4009292" y="2365131"/>
            <a:ext cx="3042139" cy="99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3714BA4-68F4-44E1-8EAF-70442A7BEE19}"/>
              </a:ext>
            </a:extLst>
          </p:cNvPr>
          <p:cNvSpPr txBox="1"/>
          <p:nvPr/>
        </p:nvSpPr>
        <p:spPr>
          <a:xfrm>
            <a:off x="7051431" y="20787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管理和绘制个各界面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605E25-A180-4ADE-9040-284AF1800011}"/>
              </a:ext>
            </a:extLst>
          </p:cNvPr>
          <p:cNvCxnSpPr>
            <a:cxnSpLocks/>
          </p:cNvCxnSpPr>
          <p:nvPr/>
        </p:nvCxnSpPr>
        <p:spPr>
          <a:xfrm>
            <a:off x="7051432" y="3429000"/>
            <a:ext cx="96714" cy="196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F063B14-76BA-4647-A1DF-AFD9C0AB8054}"/>
              </a:ext>
            </a:extLst>
          </p:cNvPr>
          <p:cNvSpPr txBox="1"/>
          <p:nvPr/>
        </p:nvSpPr>
        <p:spPr>
          <a:xfrm>
            <a:off x="7055829" y="3059668"/>
            <a:ext cx="24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主循环</a:t>
            </a:r>
          </a:p>
        </p:txBody>
      </p:sp>
    </p:spTree>
    <p:extLst>
      <p:ext uri="{BB962C8B-B14F-4D97-AF65-F5344CB8AC3E}">
        <p14:creationId xmlns:p14="http://schemas.microsoft.com/office/powerpoint/2010/main" val="221919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14">
            <a:extLst>
              <a:ext uri="{FF2B5EF4-FFF2-40B4-BE49-F238E27FC236}">
                <a16:creationId xmlns:a16="http://schemas.microsoft.com/office/drawing/2014/main" id="{9F96FBC8-F3DB-405C-9202-4A03EF80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F105CA-702B-4008-A730-2E364362B608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代码模块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C4CC8F-0A4A-4F75-A40D-E8521E7B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70" y="999229"/>
            <a:ext cx="6499275" cy="56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5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14">
            <a:extLst>
              <a:ext uri="{FF2B5EF4-FFF2-40B4-BE49-F238E27FC236}">
                <a16:creationId xmlns:a16="http://schemas.microsoft.com/office/drawing/2014/main" id="{9F96FBC8-F3DB-405C-9202-4A03EF80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F105CA-702B-4008-A730-2E364362B608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代码模块</a:t>
            </a:r>
            <a:r>
              <a:rPr lang="en-US" altLang="zh-CN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User_Login()</a:t>
            </a:r>
            <a:endParaRPr lang="zh-CN" altLang="en-US" sz="2800" dirty="0">
              <a:solidFill>
                <a:srgbClr val="E8E8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B061F2-1CF0-4DAD-A321-21BF5D36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1" y="1361522"/>
            <a:ext cx="10227292" cy="49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14">
            <a:extLst>
              <a:ext uri="{FF2B5EF4-FFF2-40B4-BE49-F238E27FC236}">
                <a16:creationId xmlns:a16="http://schemas.microsoft.com/office/drawing/2014/main" id="{9F96FBC8-F3DB-405C-9202-4A03EF80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F105CA-702B-4008-A730-2E364362B608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代码模块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:Admin_Login()</a:t>
            </a:r>
            <a:endParaRPr lang="zh-CN" altLang="en-US" sz="2800" dirty="0">
              <a:solidFill>
                <a:srgbClr val="E8E8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AEE7E-DA64-4D06-BFAE-6EFF8DFA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87" y="1111718"/>
            <a:ext cx="5189221" cy="54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AFE8FD-BA7F-4F28-91F0-810F5FB36BC8}"/>
              </a:ext>
            </a:extLst>
          </p:cNvPr>
          <p:cNvSpPr/>
          <p:nvPr/>
        </p:nvSpPr>
        <p:spPr>
          <a:xfrm>
            <a:off x="1529862" y="2602523"/>
            <a:ext cx="9108829" cy="2312378"/>
          </a:xfrm>
          <a:prstGeom prst="roundRect">
            <a:avLst/>
          </a:prstGeom>
          <a:solidFill>
            <a:srgbClr val="77015E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Part4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  <a:p>
            <a:pPr algn="ctr"/>
            <a:r>
              <a:rPr lang="af-ZA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1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10408"/>
            <a:ext cx="12248147" cy="1283369"/>
          </a:xfr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7CB31D8-5EB8-40D8-B9D3-5DED28044754}"/>
              </a:ext>
            </a:extLst>
          </p:cNvPr>
          <p:cNvSpPr/>
          <p:nvPr/>
        </p:nvSpPr>
        <p:spPr>
          <a:xfrm>
            <a:off x="1362672" y="975057"/>
            <a:ext cx="7259448" cy="637440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Part1: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783BE7D-176D-40FB-8244-AD767DEEC893}"/>
              </a:ext>
            </a:extLst>
          </p:cNvPr>
          <p:cNvSpPr/>
          <p:nvPr/>
        </p:nvSpPr>
        <p:spPr>
          <a:xfrm>
            <a:off x="1362672" y="1901948"/>
            <a:ext cx="7259448" cy="637440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Part2: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BEE621C-A867-47DD-A826-F13380F66A67}"/>
              </a:ext>
            </a:extLst>
          </p:cNvPr>
          <p:cNvSpPr/>
          <p:nvPr/>
        </p:nvSpPr>
        <p:spPr>
          <a:xfrm>
            <a:off x="1362672" y="2828839"/>
            <a:ext cx="7259448" cy="637440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Part3: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6A78B73-654E-4846-8E35-13E3B763ED96}"/>
              </a:ext>
            </a:extLst>
          </p:cNvPr>
          <p:cNvSpPr/>
          <p:nvPr/>
        </p:nvSpPr>
        <p:spPr>
          <a:xfrm>
            <a:off x="1362672" y="3802474"/>
            <a:ext cx="7259448" cy="637440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Part4: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DE0FEE-CB46-4D63-B294-E7284DDCCD56}"/>
              </a:ext>
            </a:extLst>
          </p:cNvPr>
          <p:cNvSpPr/>
          <p:nvPr/>
        </p:nvSpPr>
        <p:spPr>
          <a:xfrm>
            <a:off x="1362672" y="4776109"/>
            <a:ext cx="7259448" cy="637440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Part5: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135F8BE-8518-4455-9942-56AD89FF6216}"/>
              </a:ext>
            </a:extLst>
          </p:cNvPr>
          <p:cNvSpPr/>
          <p:nvPr/>
        </p:nvSpPr>
        <p:spPr>
          <a:xfrm>
            <a:off x="1362672" y="5749744"/>
            <a:ext cx="7259448" cy="637440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Part6: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功能扩展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56322-CE0E-4BBA-A8ED-6B44780A61AC}"/>
              </a:ext>
            </a:extLst>
          </p:cNvPr>
          <p:cNvSpPr txBox="1"/>
          <p:nvPr/>
        </p:nvSpPr>
        <p:spPr>
          <a:xfrm>
            <a:off x="1072661" y="138790"/>
            <a:ext cx="3604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D0061"/>
                </a:solidFill>
                <a:latin typeface="+mn-ea"/>
              </a:rPr>
              <a:t>目录 </a:t>
            </a:r>
            <a:r>
              <a:rPr lang="en-US" altLang="zh-CN" sz="4000" b="1" dirty="0">
                <a:solidFill>
                  <a:srgbClr val="6D0061"/>
                </a:solidFill>
                <a:latin typeface="+mn-ea"/>
              </a:rPr>
              <a:t>CONTENT</a:t>
            </a:r>
            <a:endParaRPr lang="zh-CN" altLang="en-US" sz="4000" b="1" dirty="0">
              <a:solidFill>
                <a:srgbClr val="6D006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4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4">
            <a:extLst>
              <a:ext uri="{FF2B5EF4-FFF2-40B4-BE49-F238E27FC236}">
                <a16:creationId xmlns:a16="http://schemas.microsoft.com/office/drawing/2014/main" id="{273C9070-484E-4656-B567-10A9615EB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2B5B24-8154-45F0-B356-10DCFC9AF08B}"/>
              </a:ext>
            </a:extLst>
          </p:cNvPr>
          <p:cNvSpPr txBox="1"/>
          <p:nvPr/>
        </p:nvSpPr>
        <p:spPr>
          <a:xfrm>
            <a:off x="1081455" y="1379107"/>
            <a:ext cx="829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如使用字符串绘制图标</a:t>
            </a:r>
            <a:r>
              <a:rPr lang="en-US" altLang="zh-CN" dirty="0"/>
              <a:t>,</a:t>
            </a:r>
            <a:r>
              <a:rPr lang="zh-CN" altLang="en-US" dirty="0"/>
              <a:t>并输出不同的颜色的文字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71A40-DCE0-43F4-8849-D9A4E90995D1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0AF4F2-A2A5-4EE8-A3F2-29A67032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71" y="2443114"/>
            <a:ext cx="6879245" cy="31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4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997C6F-E46C-4760-A72E-239C5930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2" y="2763125"/>
            <a:ext cx="8860414" cy="40167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5733FC-5DA8-4FC4-9697-B24BA154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8" y="1122898"/>
            <a:ext cx="9732174" cy="1658893"/>
          </a:xfrm>
          <a:prstGeom prst="rect">
            <a:avLst/>
          </a:prstGeom>
        </p:spPr>
      </p:pic>
      <p:pic>
        <p:nvPicPr>
          <p:cNvPr id="4" name="内容占位符 14">
            <a:extLst>
              <a:ext uri="{FF2B5EF4-FFF2-40B4-BE49-F238E27FC236}">
                <a16:creationId xmlns:a16="http://schemas.microsoft.com/office/drawing/2014/main" id="{273C9070-484E-4656-B567-10A9615EB5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713720-5CEC-4617-A9D1-6AC8359E1A87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CF934E-6315-4B41-BC41-B7A953A48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16" y="3206017"/>
            <a:ext cx="6308523" cy="9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09C2F0B-AD1A-4196-AFA7-8231DDB4CA4C}"/>
              </a:ext>
            </a:extLst>
          </p:cNvPr>
          <p:cNvSpPr/>
          <p:nvPr/>
        </p:nvSpPr>
        <p:spPr>
          <a:xfrm>
            <a:off x="1556238" y="2523391"/>
            <a:ext cx="9126415" cy="2312378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Part5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  <a:p>
            <a:pPr algn="ctr"/>
            <a:r>
              <a:rPr lang="af-ZA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2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5B1A6F-4D89-4087-B44F-42D3F8C561E7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A050C-B7B7-4C5C-9404-F5F63E6ED444}"/>
              </a:ext>
            </a:extLst>
          </p:cNvPr>
          <p:cNvSpPr txBox="1"/>
          <p:nvPr/>
        </p:nvSpPr>
        <p:spPr>
          <a:xfrm>
            <a:off x="984740" y="1361522"/>
            <a:ext cx="9645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管理员功能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维护着所有的用户信息以及订单信息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仅管理员能对所有信息进行读写操作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查看信息时说看到的时</a:t>
            </a:r>
            <a:r>
              <a:rPr lang="en-US" altLang="zh-CN" dirty="0"/>
              <a:t>”</a:t>
            </a:r>
            <a:r>
              <a:rPr lang="zh-CN" altLang="en-US" dirty="0"/>
              <a:t>管理员视图</a:t>
            </a:r>
            <a:r>
              <a:rPr lang="en-US" altLang="zh-CN" dirty="0"/>
              <a:t>”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用户功能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用户对于管理员所维护的数据库拥有读的功能</a:t>
            </a:r>
            <a:r>
              <a:rPr lang="en-US" altLang="zh-CN" dirty="0"/>
              <a:t>,</a:t>
            </a:r>
            <a:r>
              <a:rPr lang="zh-CN" altLang="en-US" dirty="0"/>
              <a:t>但是仅能读与自己标签一致的数据</a:t>
            </a:r>
            <a:r>
              <a:rPr lang="en-US" altLang="zh-CN" dirty="0"/>
              <a:t>,</a:t>
            </a:r>
            <a:r>
              <a:rPr lang="zh-CN" altLang="en-US" dirty="0"/>
              <a:t>这些数据构成每一个用户的唯一的</a:t>
            </a:r>
            <a:r>
              <a:rPr lang="en-US" altLang="zh-CN" dirty="0"/>
              <a:t>”</a:t>
            </a:r>
            <a:r>
              <a:rPr lang="zh-CN" altLang="en-US" dirty="0"/>
              <a:t>用户视图</a:t>
            </a:r>
            <a:r>
              <a:rPr lang="en-US" altLang="zh-CN" dirty="0"/>
              <a:t>”,</a:t>
            </a:r>
            <a:r>
              <a:rPr lang="zh-CN" altLang="en-US" dirty="0"/>
              <a:t>类似于</a:t>
            </a:r>
            <a:r>
              <a:rPr lang="en-US" altLang="zh-CN" dirty="0"/>
              <a:t>Notion</a:t>
            </a:r>
            <a:r>
              <a:rPr lang="zh-CN" altLang="en-US" dirty="0"/>
              <a:t>中同一个</a:t>
            </a:r>
            <a:r>
              <a:rPr lang="en-US" altLang="zh-CN" dirty="0"/>
              <a:t>database</a:t>
            </a:r>
            <a:r>
              <a:rPr lang="zh-CN" altLang="en-US" dirty="0"/>
              <a:t>的不同</a:t>
            </a:r>
            <a:r>
              <a:rPr lang="en-US" altLang="zh-CN" dirty="0"/>
              <a:t>view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用户仅对自己发布的商品信息拥有写的权限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商品功能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每个商品拥有自己的留言板</a:t>
            </a:r>
            <a:r>
              <a:rPr lang="en-US" altLang="zh-CN" dirty="0"/>
              <a:t>,</a:t>
            </a:r>
            <a:r>
              <a:rPr lang="zh-CN" altLang="en-US" dirty="0"/>
              <a:t>留言板对所有人可见</a:t>
            </a:r>
            <a:r>
              <a:rPr lang="en-US" altLang="zh-CN" dirty="0"/>
              <a:t>,</a:t>
            </a:r>
            <a:r>
              <a:rPr lang="zh-CN" altLang="en-US" dirty="0"/>
              <a:t>卖家和买家都可自由的对留言板的内容进行添加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1C2BF1-3D49-43D4-9C57-801EB4EEEE25}"/>
              </a:ext>
            </a:extLst>
          </p:cNvPr>
          <p:cNvSpPr/>
          <p:nvPr/>
        </p:nvSpPr>
        <p:spPr>
          <a:xfrm>
            <a:off x="1521069" y="2523391"/>
            <a:ext cx="9135208" cy="2312378"/>
          </a:xfrm>
          <a:prstGeom prst="roundRect">
            <a:avLst/>
          </a:prstGeom>
          <a:solidFill>
            <a:srgbClr val="6D0061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Part6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功能扩展</a:t>
            </a:r>
          </a:p>
          <a:p>
            <a:pPr algn="ctr"/>
            <a:r>
              <a:rPr lang="af-ZA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Extensions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64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79BE4B7-55FF-41FA-96BB-166FB9DB4A02}"/>
              </a:ext>
            </a:extLst>
          </p:cNvPr>
          <p:cNvSpPr txBox="1"/>
          <p:nvPr/>
        </p:nvSpPr>
        <p:spPr>
          <a:xfrm>
            <a:off x="1151792" y="457200"/>
            <a:ext cx="52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通过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  <a:r>
              <a:rPr lang="en-US" altLang="zh-CN" dirty="0"/>
              <a:t>,</a:t>
            </a:r>
            <a:r>
              <a:rPr lang="zh-CN" altLang="en-US" dirty="0"/>
              <a:t>字符串模式匹配</a:t>
            </a:r>
            <a:r>
              <a:rPr lang="en-US" altLang="zh-CN" dirty="0"/>
              <a:t>,</a:t>
            </a:r>
            <a:r>
              <a:rPr lang="zh-CN" altLang="en-US" dirty="0"/>
              <a:t>实现</a:t>
            </a:r>
            <a:r>
              <a:rPr lang="zh-CN" altLang="en-US" b="1" dirty="0"/>
              <a:t>模糊搜索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6B18F4-4F43-498C-9DC0-FA7E2BA0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92" y="1572537"/>
            <a:ext cx="7313317" cy="20674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E7C19C-4FFF-4318-85FC-78CF92E31D1C}"/>
              </a:ext>
            </a:extLst>
          </p:cNvPr>
          <p:cNvSpPr txBox="1"/>
          <p:nvPr/>
        </p:nvSpPr>
        <p:spPr>
          <a:xfrm>
            <a:off x="1151792" y="1072662"/>
            <a:ext cx="333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所有在售商品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A175A7-454A-421D-810B-78D36BBC924A}"/>
              </a:ext>
            </a:extLst>
          </p:cNvPr>
          <p:cNvSpPr txBox="1"/>
          <p:nvPr/>
        </p:nvSpPr>
        <p:spPr>
          <a:xfrm>
            <a:off x="1151792" y="3770558"/>
            <a:ext cx="679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通过输入</a:t>
            </a:r>
            <a:r>
              <a:rPr lang="en-US" altLang="zh-CN" dirty="0"/>
              <a:t>watch</a:t>
            </a:r>
            <a:r>
              <a:rPr lang="zh-CN" altLang="en-US" dirty="0"/>
              <a:t>就能匹配到带有</a:t>
            </a:r>
            <a:r>
              <a:rPr lang="en-US" altLang="zh-CN" dirty="0"/>
              <a:t>watch</a:t>
            </a:r>
            <a:r>
              <a:rPr lang="zh-CN" altLang="en-US" dirty="0"/>
              <a:t>关键字的商品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6D7D1A-1E05-4FA7-92F8-7EDB2C8E5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92" y="4270433"/>
            <a:ext cx="8088923" cy="19306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37E9BF4-4289-4F37-AF78-03C4DE4CCBE1}"/>
              </a:ext>
            </a:extLst>
          </p:cNvPr>
          <p:cNvSpPr/>
          <p:nvPr/>
        </p:nvSpPr>
        <p:spPr>
          <a:xfrm>
            <a:off x="1028701" y="2514600"/>
            <a:ext cx="5917222" cy="844062"/>
          </a:xfrm>
          <a:prstGeom prst="rect">
            <a:avLst/>
          </a:prstGeom>
          <a:noFill/>
          <a:ln w="38100">
            <a:solidFill>
              <a:srgbClr val="F6212D"/>
            </a:solidFill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58D31C2-0EC7-41FE-B865-7CAC0333D8DA}"/>
              </a:ext>
            </a:extLst>
          </p:cNvPr>
          <p:cNvSpPr/>
          <p:nvPr/>
        </p:nvSpPr>
        <p:spPr>
          <a:xfrm>
            <a:off x="2447193" y="5285463"/>
            <a:ext cx="779584" cy="236106"/>
          </a:xfrm>
          <a:prstGeom prst="rect">
            <a:avLst/>
          </a:prstGeom>
          <a:noFill/>
          <a:ln w="38100">
            <a:solidFill>
              <a:srgbClr val="F6212D"/>
            </a:solidFill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89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D64A1D-33CC-435E-9326-D6378850A3BA}"/>
              </a:ext>
            </a:extLst>
          </p:cNvPr>
          <p:cNvSpPr txBox="1"/>
          <p:nvPr/>
        </p:nvSpPr>
        <p:spPr>
          <a:xfrm>
            <a:off x="1246908" y="369455"/>
            <a:ext cx="297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商品留言板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632F8-3D74-4DAD-9F0B-7D8A8224C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1" y="1652824"/>
            <a:ext cx="6301814" cy="25404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8FAEA8-930A-4CB1-B3BC-55D6EE10635B}"/>
              </a:ext>
            </a:extLst>
          </p:cNvPr>
          <p:cNvSpPr txBox="1"/>
          <p:nvPr/>
        </p:nvSpPr>
        <p:spPr>
          <a:xfrm>
            <a:off x="785091" y="1182255"/>
            <a:ext cx="1037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买家</a:t>
            </a:r>
            <a:r>
              <a:rPr lang="zh-CN" altLang="en-US" dirty="0"/>
              <a:t>通过查看商品详细信息可以选择是否留言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卖家</a:t>
            </a:r>
            <a:r>
              <a:rPr lang="zh-CN" altLang="en-US" dirty="0"/>
              <a:t>也可通过此入口回复进行留言作为回复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9FCCA-CC35-4440-8B3F-8779F3BF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54" y="3285552"/>
            <a:ext cx="6751905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14">
            <a:extLst>
              <a:ext uri="{FF2B5EF4-FFF2-40B4-BE49-F238E27FC236}">
                <a16:creationId xmlns:a16="http://schemas.microsoft.com/office/drawing/2014/main" id="{9F96FBC8-F3DB-405C-9202-4A03EF80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64563D-4FAC-48FC-B8D0-01145CBED415}"/>
              </a:ext>
            </a:extLst>
          </p:cNvPr>
          <p:cNvSpPr txBox="1"/>
          <p:nvPr/>
        </p:nvSpPr>
        <p:spPr>
          <a:xfrm>
            <a:off x="1246908" y="369455"/>
            <a:ext cx="562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卖家可以一键查看自己所发布商品的所有留言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1047D-A048-45CA-9929-56A420375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22" y="1283369"/>
            <a:ext cx="9144792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9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14DD99-458F-4488-AA5E-83EB4CE6654E}"/>
              </a:ext>
            </a:extLst>
          </p:cNvPr>
          <p:cNvSpPr/>
          <p:nvPr/>
        </p:nvSpPr>
        <p:spPr>
          <a:xfrm>
            <a:off x="1571591" y="2690445"/>
            <a:ext cx="9198986" cy="2312378"/>
          </a:xfrm>
          <a:prstGeom prst="roundRect">
            <a:avLst/>
          </a:prstGeom>
          <a:solidFill>
            <a:srgbClr val="77015E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Part1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af-ZA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Requirements Analysis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5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1F82BF-AA7D-40BF-BCFD-C5390EA4D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9" y="1598914"/>
            <a:ext cx="11272510" cy="44589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3586A3-3119-4874-B796-519890887ACC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11836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49B5E-B0D4-4CDB-8D12-F6284DDE84D9}"/>
              </a:ext>
            </a:extLst>
          </p:cNvPr>
          <p:cNvSpPr/>
          <p:nvPr/>
        </p:nvSpPr>
        <p:spPr>
          <a:xfrm>
            <a:off x="1560865" y="2272811"/>
            <a:ext cx="9126415" cy="2312378"/>
          </a:xfrm>
          <a:prstGeom prst="roundRect">
            <a:avLst/>
          </a:prstGeom>
          <a:solidFill>
            <a:srgbClr val="77015E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algn="ctr"/>
            <a:r>
              <a:rPr lang="af-ZA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8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0CC7B3-E313-4973-82AB-D9AAF4FB0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7" y="648547"/>
            <a:ext cx="10518053" cy="62094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5D9BF-ECBA-4C80-8FD7-F8D729C4396B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2828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5D9BF-ECBA-4C80-8FD7-F8D729C4396B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0E7541-DE4A-4214-91AE-5B469934B91A}"/>
              </a:ext>
            </a:extLst>
          </p:cNvPr>
          <p:cNvSpPr txBox="1"/>
          <p:nvPr/>
        </p:nvSpPr>
        <p:spPr>
          <a:xfrm>
            <a:off x="1220371" y="1361522"/>
            <a:ext cx="61238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endParaRPr lang="af-ZA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vector&lt;User&gt; user_list;//</a:t>
            </a:r>
            <a:r>
              <a:rPr lang="zh-CN" altLang="en-US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用户列表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goods_list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所有商品列表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Bill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bill_list;</a:t>
            </a:r>
            <a:r>
              <a:rPr lang="af-ZA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所有订单信息</a:t>
            </a:r>
            <a:endParaRPr lang="en-US" altLang="zh-CN" sz="18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admin_name;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admin_password;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4683F-2CC2-468F-B477-5C5824F67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99" y="3708934"/>
            <a:ext cx="7088381" cy="25248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655EB0-3AD1-4816-9AEA-1243E46AD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148" y="1107153"/>
            <a:ext cx="5750596" cy="22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5D9BF-ECBA-4C80-8FD7-F8D729C4396B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0E7541-DE4A-4214-91AE-5B469934B91A}"/>
              </a:ext>
            </a:extLst>
          </p:cNvPr>
          <p:cNvSpPr txBox="1"/>
          <p:nvPr/>
        </p:nvSpPr>
        <p:spPr>
          <a:xfrm>
            <a:off x="1220371" y="1361522"/>
            <a:ext cx="61238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endParaRPr lang="af-ZA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user_list;</a:t>
            </a:r>
            <a:r>
              <a:rPr lang="af-ZA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用户列表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vector&lt;Goods&gt; </a:t>
            </a:r>
            <a:r>
              <a:rPr lang="en-US" altLang="zh-CN" sz="18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goods_list</a:t>
            </a:r>
            <a:r>
              <a:rPr lang="en-US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;//</a:t>
            </a:r>
            <a:r>
              <a:rPr lang="zh-CN" altLang="en-US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所有商品列表</a:t>
            </a:r>
            <a:endParaRPr lang="en-US" altLang="zh-CN" sz="18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Bill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bill_list;</a:t>
            </a:r>
            <a:r>
              <a:rPr lang="af-ZA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所有订单信息</a:t>
            </a:r>
            <a:endParaRPr lang="en-US" altLang="zh-CN" sz="18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admin_name;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admin_password;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F34828-C31C-440C-8320-7D28A6B7C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47" y="3525407"/>
            <a:ext cx="7491729" cy="2373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2427F-F5D1-4628-869C-B3C09AE8C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769" y="1184391"/>
            <a:ext cx="558495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6DA971A-DA7A-4F09-B14C-4CD45C0E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" b="81286"/>
          <a:stretch/>
        </p:blipFill>
        <p:spPr>
          <a:xfrm>
            <a:off x="0" y="78153"/>
            <a:ext cx="12248147" cy="12833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65D9BF-ECBA-4C80-8FD7-F8D729C4396B}"/>
              </a:ext>
            </a:extLst>
          </p:cNvPr>
          <p:cNvSpPr txBox="1"/>
          <p:nvPr/>
        </p:nvSpPr>
        <p:spPr>
          <a:xfrm>
            <a:off x="1220371" y="386937"/>
            <a:ext cx="325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0E7541-DE4A-4214-91AE-5B469934B91A}"/>
              </a:ext>
            </a:extLst>
          </p:cNvPr>
          <p:cNvSpPr txBox="1"/>
          <p:nvPr/>
        </p:nvSpPr>
        <p:spPr>
          <a:xfrm>
            <a:off x="1220371" y="1361522"/>
            <a:ext cx="61238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endParaRPr lang="af-ZA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user_list;</a:t>
            </a:r>
            <a:r>
              <a:rPr lang="af-ZA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用户列表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goods_list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所有商品列表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vector&lt;Bill&gt; bill_list;//</a:t>
            </a:r>
            <a:r>
              <a:rPr lang="zh-CN" altLang="en-US" sz="1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所有订单信息</a:t>
            </a:r>
            <a:endParaRPr lang="en-US" altLang="zh-CN" sz="18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f-ZA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admin_name;</a:t>
            </a:r>
          </a:p>
          <a:p>
            <a:r>
              <a:rPr lang="af-ZA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af-ZA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admin_password;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E8809D-6509-4B26-9878-249B45DA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373" y="3593217"/>
            <a:ext cx="7676565" cy="1635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EB25AC-6417-403B-9DB8-7174E77DB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875" y="1449952"/>
            <a:ext cx="5487417" cy="18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>
        <a:defPPr algn="l">
          <a:defRPr sz="3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lt2">
            <a:hueOff val="0"/>
            <a:satOff val="0"/>
            <a:lumOff val="0"/>
            <a:alphaOff val="0"/>
          </a:schemeClr>
        </a:lnRef>
        <a:fillRef idx="1">
          <a:schemeClr val="dk2">
            <a:hueOff val="0"/>
            <a:satOff val="0"/>
            <a:lumOff val="0"/>
            <a:alphaOff val="0"/>
          </a:schemeClr>
        </a:fillRef>
        <a:effectRef idx="0">
          <a:schemeClr val="dk2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649</Words>
  <Application>Microsoft Office PowerPoint</Application>
  <PresentationFormat>宽屏</PresentationFormat>
  <Paragraphs>157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Microsoft YaHei</vt:lpstr>
      <vt:lpstr>Microsoft YaHei</vt:lpstr>
      <vt:lpstr>新宋体</vt:lpstr>
      <vt:lpstr>Arial</vt:lpstr>
      <vt:lpstr>Arial Black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温嘉毅</cp:lastModifiedBy>
  <cp:revision>38</cp:revision>
  <dcterms:created xsi:type="dcterms:W3CDTF">2020-12-24T05:52:07Z</dcterms:created>
  <dcterms:modified xsi:type="dcterms:W3CDTF">2021-04-15T14:01:30Z</dcterms:modified>
</cp:coreProperties>
</file>