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C0"/>
    <a:srgbClr val="E21836"/>
    <a:srgbClr val="95CA46"/>
    <a:srgbClr val="4B4B4B"/>
    <a:srgbClr val="2C2C2C"/>
    <a:srgbClr val="00308E"/>
    <a:srgbClr val="35B1DE"/>
    <a:srgbClr val="EF9009"/>
    <a:srgbClr val="E2F0D9"/>
    <a:srgbClr val="70A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4" autoAdjust="0"/>
    <p:restoredTop sz="88780" autoAdjust="0"/>
  </p:normalViewPr>
  <p:slideViewPr>
    <p:cSldViewPr snapToGrid="0" snapToObjects="1">
      <p:cViewPr varScale="1">
        <p:scale>
          <a:sx n="105" d="100"/>
          <a:sy n="105" d="100"/>
        </p:scale>
        <p:origin x="72" y="104"/>
      </p:cViewPr>
      <p:guideLst>
        <p:guide orient="horz" pos="501"/>
        <p:guide pos="2880"/>
        <p:guide orient="horz" pos="5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25E2E-5A93-8F43-A203-19756329A6C9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9D440-8FAB-6C43-B97A-4293AC9E6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8E08-187B-7641-AE0E-2CCB6B4181A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81E76-E674-2544-B7D6-07390F640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81E76-E674-2544-B7D6-07390F640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5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1"/>
            <a:ext cx="2234777" cy="51434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3" y="2146665"/>
            <a:ext cx="1843926" cy="345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6352" y="2092994"/>
            <a:ext cx="6348611" cy="455986"/>
          </a:xfrm>
          <a:noFill/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16352" y="2591491"/>
            <a:ext cx="6400800" cy="616053"/>
          </a:xfrm>
        </p:spPr>
        <p:txBody>
          <a:bodyPr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and Title</a:t>
            </a:r>
          </a:p>
          <a:p>
            <a:endParaRPr lang="en-US" dirty="0"/>
          </a:p>
          <a:p>
            <a:r>
              <a:rPr lang="en-US" dirty="0"/>
              <a:t>01.11.11</a:t>
            </a:r>
          </a:p>
        </p:txBody>
      </p:sp>
    </p:spTree>
    <p:extLst>
      <p:ext uri="{BB962C8B-B14F-4D97-AF65-F5344CB8AC3E}">
        <p14:creationId xmlns:p14="http://schemas.microsoft.com/office/powerpoint/2010/main" val="42710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4974"/>
            <a:ext cx="2234776" cy="4618526"/>
          </a:xfrm>
          <a:prstGeom prst="rect">
            <a:avLst/>
          </a:prstGeom>
          <a:solidFill>
            <a:srgbClr val="95CA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25" y="965695"/>
            <a:ext cx="6037958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056" y="1"/>
            <a:ext cx="9144000" cy="5143499"/>
          </a:xfrm>
          <a:prstGeom prst="rect">
            <a:avLst/>
          </a:prstGeom>
          <a:solidFill>
            <a:srgbClr val="E21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00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Slide Title Goes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056" y="2"/>
            <a:ext cx="9144000" cy="173580"/>
          </a:xfrm>
          <a:prstGeom prst="rect">
            <a:avLst/>
          </a:prstGeom>
          <a:solidFill>
            <a:srgbClr val="E21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E21836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72004" y="4753608"/>
            <a:ext cx="1029369" cy="273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INOT-Medium"/>
              <a:cs typeface="DINOT-Medium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8731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pic>
        <p:nvPicPr>
          <p:cNvPr id="13" name="Picture 12" descr="Panasonic_logo_bk_posi_EP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" y="4824403"/>
            <a:ext cx="902646" cy="1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24973"/>
          </a:xfrm>
          <a:prstGeom prst="rect">
            <a:avLst/>
          </a:prstGeom>
          <a:solidFill>
            <a:srgbClr val="E21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19" y="965695"/>
            <a:ext cx="7823964" cy="33944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909223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660018" y="109071"/>
            <a:ext cx="8142057" cy="487633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Slide Title Goes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4974"/>
            <a:ext cx="2234776" cy="4618526"/>
          </a:xfrm>
          <a:prstGeom prst="rect">
            <a:avLst/>
          </a:prstGeom>
          <a:solidFill>
            <a:srgbClr val="E21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25" y="965695"/>
            <a:ext cx="6037958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350768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000000"/>
                </a:solidFill>
                <a:latin typeface="DINOT"/>
                <a:ea typeface="+mn-ea"/>
                <a:cs typeface="DINO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    Include presentation title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056" y="1"/>
            <a:ext cx="9144000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00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056" y="1"/>
            <a:ext cx="9144000" cy="1735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72004" y="4753608"/>
            <a:ext cx="1029369" cy="273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INOT-Medium"/>
              <a:cs typeface="DINOT-Medium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8731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pic>
        <p:nvPicPr>
          <p:cNvPr id="13" name="Picture 12" descr="Panasonic_logo_bk_posi_EP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" y="4824403"/>
            <a:ext cx="902646" cy="1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249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19" y="965695"/>
            <a:ext cx="7823964" cy="33944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909223" y="1"/>
            <a:ext cx="2234777" cy="524973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660018" y="109071"/>
            <a:ext cx="8142057" cy="487633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Slide Title Goes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4974"/>
            <a:ext cx="2234776" cy="46185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25" y="965695"/>
            <a:ext cx="6037958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2234777" cy="524973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2709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793" y="2412137"/>
            <a:ext cx="5533568" cy="883886"/>
          </a:xfrm>
          <a:noFill/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2960" y="3577011"/>
            <a:ext cx="3708400" cy="842589"/>
          </a:xfrm>
        </p:spPr>
        <p:txBody>
          <a:bodyPr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&amp; Title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4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773" y="1"/>
            <a:ext cx="9144000" cy="5143499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00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5360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773" y="2"/>
            <a:ext cx="9144000" cy="173580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24973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018" y="109071"/>
            <a:ext cx="8142057" cy="487633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19" y="965695"/>
            <a:ext cx="7823964" cy="33944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909223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640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4974"/>
            <a:ext cx="2234776" cy="4618526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25" y="965695"/>
            <a:ext cx="6037958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234" y="612246"/>
            <a:ext cx="1830310" cy="2843418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Slide Title Goes Here</a:t>
            </a: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056" y="1"/>
            <a:ext cx="9144000" cy="5143499"/>
          </a:xfrm>
          <a:prstGeom prst="rect">
            <a:avLst/>
          </a:prstGeom>
          <a:solidFill>
            <a:srgbClr val="95CA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3" y="4805415"/>
            <a:ext cx="887517" cy="166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00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72004" y="4753608"/>
            <a:ext cx="1029369" cy="273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INOT-Medium"/>
              <a:cs typeface="DINOT-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65107"/>
            <a:ext cx="602955" cy="27384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969039"/>
            <a:ext cx="9136944" cy="890992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70AC30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8731" y="4747339"/>
            <a:ext cx="28206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7056" y="2"/>
            <a:ext cx="9144000" cy="173580"/>
          </a:xfrm>
          <a:prstGeom prst="rect">
            <a:avLst/>
          </a:prstGeom>
          <a:solidFill>
            <a:srgbClr val="95CA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anasonic_logo_bk_posi_EP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" y="4824403"/>
            <a:ext cx="902646" cy="1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24973"/>
          </a:xfrm>
          <a:prstGeom prst="rect">
            <a:avLst/>
          </a:prstGeom>
          <a:solidFill>
            <a:srgbClr val="95CA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19" y="965695"/>
            <a:ext cx="7823964" cy="33944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027" y="4765107"/>
            <a:ext cx="602955" cy="27384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909223" y="1"/>
            <a:ext cx="2234777" cy="5249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660018" y="109071"/>
            <a:ext cx="8142057" cy="487633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Slide Title Goes Here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18" y="109071"/>
            <a:ext cx="7823964" cy="487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18" y="969963"/>
            <a:ext cx="782396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027" y="4752024"/>
            <a:ext cx="6029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DINOT"/>
                <a:cs typeface="DINOT"/>
              </a:defRPr>
            </a:lvl1pPr>
          </a:lstStyle>
          <a:p>
            <a:fld id="{80A58616-E411-5E43-B735-1BBCC8A35A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Panasonic_logo_bl_posi_JPEG.jp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2" y="4825107"/>
            <a:ext cx="887517" cy="135801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2822" y="4751096"/>
            <a:ext cx="24481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DINOT"/>
                <a:cs typeface="DINOT"/>
              </a:defRPr>
            </a:lvl1pPr>
          </a:lstStyle>
          <a:p>
            <a:r>
              <a:rPr lang="en-US" dirty="0"/>
              <a:t>|    Include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6498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4" r:id="rId3"/>
    <p:sldLayoutId id="2147483668" r:id="rId4"/>
    <p:sldLayoutId id="2147483650" r:id="rId5"/>
    <p:sldLayoutId id="2147483651" r:id="rId6"/>
    <p:sldLayoutId id="2147483655" r:id="rId7"/>
    <p:sldLayoutId id="2147483669" r:id="rId8"/>
    <p:sldLayoutId id="2147483659" r:id="rId9"/>
    <p:sldLayoutId id="2147483660" r:id="rId10"/>
    <p:sldLayoutId id="2147483656" r:id="rId11"/>
    <p:sldLayoutId id="2147483670" r:id="rId12"/>
    <p:sldLayoutId id="2147483663" r:id="rId13"/>
    <p:sldLayoutId id="2147483664" r:id="rId14"/>
    <p:sldLayoutId id="2147483657" r:id="rId15"/>
    <p:sldLayoutId id="2147483671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DINOT-Medium"/>
          <a:ea typeface="+mj-ea"/>
          <a:cs typeface="DINOT-Medium"/>
        </a:defRPr>
      </a:lvl1pPr>
    </p:titleStyle>
    <p:bodyStyle>
      <a:lvl1pPr marL="114300" indent="-1143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DINOT-Medium"/>
          <a:ea typeface="+mn-ea"/>
          <a:cs typeface="DINOT-Medium"/>
        </a:defRPr>
      </a:lvl1pPr>
      <a:lvl2pPr marL="628650" indent="-17145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DINOT-Medium"/>
          <a:ea typeface="+mn-ea"/>
          <a:cs typeface="DINOT-Medium"/>
        </a:defRPr>
      </a:lvl2pPr>
      <a:lvl3pPr marL="1028700" indent="-1143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DINOT-Medium"/>
          <a:ea typeface="+mn-ea"/>
          <a:cs typeface="DINOT-Medium"/>
        </a:defRPr>
      </a:lvl3pPr>
      <a:lvl4pPr marL="1543050" indent="-17145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–"/>
        <a:defRPr sz="1400" b="0" i="0" kern="1200">
          <a:solidFill>
            <a:schemeClr val="tx1">
              <a:lumMod val="50000"/>
              <a:lumOff val="50000"/>
            </a:schemeClr>
          </a:solidFill>
          <a:latin typeface="DINOT-Medium"/>
          <a:ea typeface="+mn-ea"/>
          <a:cs typeface="DINOT-Medium"/>
        </a:defRPr>
      </a:lvl4pPr>
      <a:lvl5pPr marL="1943100" indent="-1143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»"/>
        <a:defRPr sz="1400" b="0" i="0" kern="1200">
          <a:solidFill>
            <a:schemeClr val="tx1">
              <a:lumMod val="50000"/>
              <a:lumOff val="50000"/>
            </a:schemeClr>
          </a:solidFill>
          <a:latin typeface="DINOT-Medium"/>
          <a:ea typeface="+mn-ea"/>
          <a:cs typeface="DINOT-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Intern development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75906C-80C3-4EEC-8C28-F2345624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93239"/>
              </p:ext>
            </p:extLst>
          </p:nvPr>
        </p:nvGraphicFramePr>
        <p:xfrm>
          <a:off x="1413679" y="855340"/>
          <a:ext cx="663473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734">
                  <a:extLst>
                    <a:ext uri="{9D8B030D-6E8A-4147-A177-3AD203B41FA5}">
                      <a16:colId xmlns:a16="http://schemas.microsoft.com/office/drawing/2014/main" val="19703170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01944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51611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2758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Event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2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Day 1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4,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9:00am – 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Newark HQ: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Floor Training Rooms or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8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Lunch &amp; Learn: Dan 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12,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11:00am – 1:00pm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Newark HQ: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Floor or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7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Community Service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 – 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Offsite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3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Lunch &amp; Learn: Tom Gebhardt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 11,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12:00pm – 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Newark HQ: 12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Floor Executive Boardroom or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7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Resume Review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 of July 23</a:t>
                      </a:r>
                      <a:r>
                        <a:rPr lang="en-US" sz="1200" baseline="30000" dirty="0"/>
                        <a:t>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Newark HQ or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Closing 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August 3,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12:00pm – 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Newark HQ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0041C0"/>
      </a:dk2>
      <a:lt2>
        <a:srgbClr val="EEECE1"/>
      </a:lt2>
      <a:accent1>
        <a:srgbClr val="0041C0"/>
      </a:accent1>
      <a:accent2>
        <a:srgbClr val="6EA930"/>
      </a:accent2>
      <a:accent3>
        <a:srgbClr val="49B3DE"/>
      </a:accent3>
      <a:accent4>
        <a:srgbClr val="0041C0"/>
      </a:accent4>
      <a:accent5>
        <a:srgbClr val="0041C0"/>
      </a:accent5>
      <a:accent6>
        <a:srgbClr val="0041C0"/>
      </a:accent6>
      <a:hlink>
        <a:srgbClr val="0041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C0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err="1" smtClean="0">
            <a:latin typeface="DINOT-Medium"/>
            <a:cs typeface="DINOT-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>
          <a:defRPr sz="1400" dirty="0" smtClean="0">
            <a:latin typeface="DINOT-Medium"/>
            <a:cs typeface="DINOT-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B26E9D507174EB0808B3608E63AF2" ma:contentTypeVersion="3" ma:contentTypeDescription="Create a new document." ma:contentTypeScope="" ma:versionID="b74ae4e680042b6bda7f6310ab8a564a">
  <xsd:schema xmlns:xsd="http://www.w3.org/2001/XMLSchema" xmlns:xs="http://www.w3.org/2001/XMLSchema" xmlns:p="http://schemas.microsoft.com/office/2006/metadata/properties" xmlns:ns1="http://schemas.microsoft.com/sharepoint/v3" xmlns:ns2="6987493f-7c25-4544-b714-863f0914d264" targetNamespace="http://schemas.microsoft.com/office/2006/metadata/properties" ma:root="true" ma:fieldsID="8425055f25d3e82b40975ce35bd6c734" ns1:_="" ns2:_="">
    <xsd:import namespace="http://schemas.microsoft.com/sharepoint/v3"/>
    <xsd:import namespace="6987493f-7c25-4544-b714-863f0914d2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7493f-7c25-4544-b714-863f0914d2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CA505-AA70-4AFB-B6A8-77905AE41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CB48C-FDEE-4D8F-9727-FF6C5C4AE44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987493f-7c25-4544-b714-863f0914d2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CDD8E9-37D3-4C1B-85F8-B6771B198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87493f-7c25-4544-b714-863f0914d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104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DINOT</vt:lpstr>
      <vt:lpstr>DINOT-Medium</vt:lpstr>
      <vt:lpstr>Office Theme</vt:lpstr>
      <vt:lpstr>2018 Intern development series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King</dc:creator>
  <cp:lastModifiedBy>Wesseldine, Greg</cp:lastModifiedBy>
  <cp:revision>430</cp:revision>
  <cp:lastPrinted>2017-05-09T12:31:57Z</cp:lastPrinted>
  <dcterms:created xsi:type="dcterms:W3CDTF">2016-09-22T01:44:16Z</dcterms:created>
  <dcterms:modified xsi:type="dcterms:W3CDTF">2018-05-16T19:20:59Z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0x01010092FB26E9D507174EB0808B3608E63AF2</vt:lpwstr>
  </property>
</Properties>
</file>