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69CA-D7C3-430B-BCEC-47149BF5D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5400" dirty="0"/>
            </a:br>
            <a:r>
              <a:rPr lang="en-US" altLang="zh-CN" sz="5400" dirty="0"/>
              <a:t>Chapter 3.5</a:t>
            </a:r>
            <a:br>
              <a:rPr lang="en-US" altLang="zh-CN" sz="5400" dirty="0"/>
            </a:br>
            <a:r>
              <a:rPr lang="en-US" altLang="zh-CN" sz="5400" dirty="0"/>
              <a:t>A simple Intro towards Core-Set</a:t>
            </a:r>
            <a:br>
              <a:rPr lang="en-US" altLang="zh-CN" sz="5400" dirty="0"/>
            </a:br>
            <a:r>
              <a:rPr lang="en-US" altLang="zh-CN" sz="4000" dirty="0"/>
              <a:t>------From a Layered Sampling Perspective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F11E0-B48C-4794-8AC0-43EDE3FE7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李钊佚</a:t>
            </a:r>
            <a:endParaRPr lang="en-US" altLang="zh-CN" dirty="0"/>
          </a:p>
          <a:p>
            <a:r>
              <a:rPr lang="en-US" altLang="zh-CN" dirty="0"/>
              <a:t>2021 Nov. 29th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019B-315A-418F-8052-6D8271D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Synopsis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8B3067-F92E-41D1-AE71-A0948896C3FA}"/>
              </a:ext>
            </a:extLst>
          </p:cNvPr>
          <p:cNvSpPr txBox="1"/>
          <p:nvPr/>
        </p:nvSpPr>
        <p:spPr>
          <a:xfrm>
            <a:off x="838200" y="1690688"/>
            <a:ext cx="10201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@1: What is Core-Set and Why we need Core-Set?</a:t>
            </a:r>
          </a:p>
          <a:p>
            <a:r>
              <a:rPr lang="en-US" altLang="zh-CN" sz="2800" dirty="0"/>
              <a:t>@2: Core-Set for K-Median Algorithm(</a:t>
            </a:r>
            <a:r>
              <a:rPr lang="en-US" altLang="zh-CN" sz="2800" dirty="0" err="1"/>
              <a:t>ke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chen</a:t>
            </a:r>
            <a:r>
              <a:rPr lang="en-US" altLang="zh-CN" sz="2800" dirty="0"/>
              <a:t> et al, SIAM2009)</a:t>
            </a:r>
          </a:p>
          <a:p>
            <a:r>
              <a:rPr lang="en-US" altLang="zh-CN" sz="2800" dirty="0"/>
              <a:t>@3: Core-Set for </a:t>
            </a:r>
            <a:r>
              <a:rPr lang="en-US" altLang="zh-CN" sz="2800" dirty="0" err="1"/>
              <a:t>Robusted</a:t>
            </a:r>
            <a:r>
              <a:rPr lang="en-US" altLang="zh-CN" sz="2800" dirty="0"/>
              <a:t> Optimization Problems(Hu Ding, </a:t>
            </a:r>
            <a:r>
              <a:rPr lang="en-US" altLang="zh-CN" sz="2800" dirty="0" err="1"/>
              <a:t>Zixiu</a:t>
            </a:r>
            <a:r>
              <a:rPr lang="en-US" altLang="zh-CN" sz="2800" dirty="0"/>
              <a:t> Wang, ICML2020)</a:t>
            </a:r>
          </a:p>
          <a:p>
            <a:r>
              <a:rPr lang="en-US" altLang="zh-CN" sz="2800" dirty="0"/>
              <a:t>@4: Core-Set for Streaming Data</a:t>
            </a:r>
          </a:p>
          <a:p>
            <a:r>
              <a:rPr lang="en-US" altLang="zh-CN" sz="2800" dirty="0"/>
              <a:t>@5: The applications of Core-Set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4FDA-6423-4089-919B-069112DC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@1: What is Core-Set and Why we need Core-Set?</a:t>
            </a:r>
            <a:br>
              <a:rPr lang="en-US" altLang="zh-CN" sz="4400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/>
              <p:nvPr/>
            </p:nvSpPr>
            <p:spPr>
              <a:xfrm>
                <a:off x="838200" y="1426128"/>
                <a:ext cx="10939943" cy="342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Motivation of introducing Core-Set concepts for us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All we need to do is to reducing the scale of data as we are doing data-mining tasks and machine learning tasks with mass data.</a:t>
                </a:r>
              </a:p>
              <a:p>
                <a:r>
                  <a:rPr lang="en-US" altLang="zh-CN" dirty="0"/>
                  <a:t>Let us suppose that all of the data could be formally defined as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in which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 represents the amount of data points</a:t>
                </a:r>
                <a:r>
                  <a:rPr lang="en-US" altLang="zh-CN" dirty="0"/>
                  <a:t> and parameter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 represents the dimensionality of each data point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So Now all we need is to reduce the scale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namely reduce the parameter s or d.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have already got familiar with the methods for reducing the param d(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Dimension Reduction Algorithms like PCA</a:t>
                </a:r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Now we are considering reducing the param s and there is a naïve sampling method – uniformly sampling.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But uniformly sampling would always behave unacceptably for its performance on algorithmic approximation ratio.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2BC9EFD-539D-4D3B-9DD2-E9C9325A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6128"/>
                <a:ext cx="10939943" cy="3426194"/>
              </a:xfrm>
              <a:prstGeom prst="rect">
                <a:avLst/>
              </a:prstGeom>
              <a:blipFill>
                <a:blip r:embed="rId2"/>
                <a:stretch>
                  <a:fillRect l="-502" t="-1246" r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C23C-19E0-4F86-ABC5-4F5DE05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@2: Core-Set for K-Means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8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4A4AA-2D34-4580-B29C-8C90DFCD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@3: Core-Set for </a:t>
            </a:r>
            <a:r>
              <a:rPr lang="en-US" altLang="zh-CN" sz="4400" dirty="0" err="1"/>
              <a:t>Robusted</a:t>
            </a:r>
            <a:r>
              <a:rPr lang="en-US" altLang="zh-CN" sz="4400" dirty="0"/>
              <a:t> Optimization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17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A787-209B-40C2-B32F-1D8C400B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@4: Core-Set for Streaming Data</a:t>
            </a:r>
            <a:br>
              <a:rPr lang="en-US" altLang="zh-CN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36F7A-9293-48A4-93FE-8008F082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@5: The applications of Core-Set</a:t>
            </a:r>
            <a:br>
              <a:rPr lang="en-US" altLang="zh-CN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21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275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主题</vt:lpstr>
      <vt:lpstr> Chapter 3.5 A simple Intro towards Core-Set ------From a Layered Sampling Perspective</vt:lpstr>
      <vt:lpstr>Synopsis</vt:lpstr>
      <vt:lpstr>@1: What is Core-Set and Why we need Core-Set? </vt:lpstr>
      <vt:lpstr>@2: Core-Set for K-Means Algorithm</vt:lpstr>
      <vt:lpstr>@3: Core-Set for Robusted Optimization Problems</vt:lpstr>
      <vt:lpstr>@4: Core-Set for Streaming Data </vt:lpstr>
      <vt:lpstr>@5: The applications of Core-Set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3.5 A simple Intro towards Core-Set</dc:title>
  <dc:creator/>
  <cp:lastModifiedBy>lee joey</cp:lastModifiedBy>
  <cp:revision>3</cp:revision>
  <dcterms:modified xsi:type="dcterms:W3CDTF">2021-11-26T17:03:05Z</dcterms:modified>
</cp:coreProperties>
</file>