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69" r:id="rId5"/>
    <p:sldId id="270" r:id="rId6"/>
    <p:sldId id="290" r:id="rId7"/>
    <p:sldId id="317" r:id="rId8"/>
    <p:sldId id="318" r:id="rId9"/>
    <p:sldId id="319" r:id="rId10"/>
    <p:sldId id="278" r:id="rId11"/>
    <p:sldId id="281" r:id="rId12"/>
    <p:sldId id="274" r:id="rId13"/>
    <p:sldId id="303" r:id="rId14"/>
    <p:sldId id="275" r:id="rId15"/>
    <p:sldId id="304" r:id="rId16"/>
    <p:sldId id="310" r:id="rId17"/>
    <p:sldId id="289" r:id="rId18"/>
    <p:sldId id="276" r:id="rId19"/>
    <p:sldId id="306" r:id="rId20"/>
    <p:sldId id="307" r:id="rId21"/>
    <p:sldId id="308" r:id="rId22"/>
    <p:sldId id="309" r:id="rId23"/>
    <p:sldId id="311" r:id="rId24"/>
    <p:sldId id="313" r:id="rId25"/>
    <p:sldId id="314" r:id="rId26"/>
    <p:sldId id="296" r:id="rId27"/>
    <p:sldId id="312" r:id="rId28"/>
    <p:sldId id="298" r:id="rId29"/>
    <p:sldId id="324" r:id="rId30"/>
    <p:sldId id="299" r:id="rId31"/>
    <p:sldId id="300" r:id="rId32"/>
    <p:sldId id="323" r:id="rId33"/>
    <p:sldId id="315" r:id="rId34"/>
    <p:sldId id="301" r:id="rId35"/>
    <p:sldId id="316" r:id="rId36"/>
    <p:sldId id="288" r:id="rId37"/>
    <p:sldId id="287" r:id="rId38"/>
    <p:sldId id="322" r:id="rId39"/>
    <p:sldId id="27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E78A67-3ECB-4ADD-AACE-E881A920798C}" v="1034" dt="2020-03-30T09:53:31.666"/>
    <p1510:client id="{69BC07C8-E68F-909F-B5EE-4B035EDBB89C}" v="77" dt="2020-03-30T05:56:49.609"/>
    <p1510:client id="{712E2C4D-BF56-827E-C8E0-AA08D77AEE2A}" v="147" dt="2020-03-29T15:04:43.335"/>
    <p1510:client id="{97AF9270-A0D7-3EB9-691A-493ED18201CE}" v="3" dt="2020-04-07T05:13:35.994"/>
    <p1510:client id="{AD970FB2-BC68-106F-D100-0B2A637A3816}" v="1" dt="2020-03-29T15:05:17.846"/>
    <p1510:client id="{C8789EB6-3F07-4B6F-AC32-16CC15F332EE}" v="3" dt="2020-03-30T09:37:12.886"/>
    <p1510:client id="{CB9DE54F-0FE8-32AF-0C4F-1B5D9A3571C0}" v="26" dt="2020-03-29T14:58:01.199"/>
    <p1510:client id="{D16ED2D2-824E-40A1-AC11-B192FDDB180F}" v="136" dt="2020-03-30T11:36:39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30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NG Hong Kit" userId="S::hkfung.2019@mitb.smu.edu.sg::7453ea36-38bf-4ca7-9a08-081de3e669f6" providerId="AD" clId="Web-{CB9DE54F-0FE8-32AF-0C4F-1B5D9A3571C0}"/>
    <pc:docChg chg="addSld modSld">
      <pc:chgData name="FUNG Hong Kit" userId="S::hkfung.2019@mitb.smu.edu.sg::7453ea36-38bf-4ca7-9a08-081de3e669f6" providerId="AD" clId="Web-{CB9DE54F-0FE8-32AF-0C4F-1B5D9A3571C0}" dt="2020-03-29T14:58:01.199" v="23"/>
      <pc:docMkLst>
        <pc:docMk/>
      </pc:docMkLst>
      <pc:sldChg chg="addSp delSp modSp">
        <pc:chgData name="FUNG Hong Kit" userId="S::hkfung.2019@mitb.smu.edu.sg::7453ea36-38bf-4ca7-9a08-081de3e669f6" providerId="AD" clId="Web-{CB9DE54F-0FE8-32AF-0C4F-1B5D9A3571C0}" dt="2020-03-29T14:57:15.683" v="22" actId="1076"/>
        <pc:sldMkLst>
          <pc:docMk/>
          <pc:sldMk cId="2571678792" sldId="298"/>
        </pc:sldMkLst>
        <pc:spChg chg="mod">
          <ac:chgData name="FUNG Hong Kit" userId="S::hkfung.2019@mitb.smu.edu.sg::7453ea36-38bf-4ca7-9a08-081de3e669f6" providerId="AD" clId="Web-{CB9DE54F-0FE8-32AF-0C4F-1B5D9A3571C0}" dt="2020-03-29T14:43:57.445" v="11" actId="20577"/>
          <ac:spMkLst>
            <pc:docMk/>
            <pc:sldMk cId="2571678792" sldId="298"/>
            <ac:spMk id="14" creationId="{C05EB347-C140-4EAC-A069-9776670E78A5}"/>
          </ac:spMkLst>
        </pc:spChg>
        <pc:picChg chg="add del mod">
          <ac:chgData name="FUNG Hong Kit" userId="S::hkfung.2019@mitb.smu.edu.sg::7453ea36-38bf-4ca7-9a08-081de3e669f6" providerId="AD" clId="Web-{CB9DE54F-0FE8-32AF-0C4F-1B5D9A3571C0}" dt="2020-03-29T14:43:25.586" v="1"/>
          <ac:picMkLst>
            <pc:docMk/>
            <pc:sldMk cId="2571678792" sldId="298"/>
            <ac:picMk id="6" creationId="{420EC586-F21A-4EBA-B204-41940813D773}"/>
          </ac:picMkLst>
        </pc:picChg>
        <pc:picChg chg="add mod">
          <ac:chgData name="FUNG Hong Kit" userId="S::hkfung.2019@mitb.smu.edu.sg::7453ea36-38bf-4ca7-9a08-081de3e669f6" providerId="AD" clId="Web-{CB9DE54F-0FE8-32AF-0C4F-1B5D9A3571C0}" dt="2020-03-29T14:57:08.871" v="21" actId="1076"/>
          <ac:picMkLst>
            <pc:docMk/>
            <pc:sldMk cId="2571678792" sldId="298"/>
            <ac:picMk id="9" creationId="{5F80F641-FFD0-41F1-9F9B-F0632EF811EC}"/>
          </ac:picMkLst>
        </pc:picChg>
        <pc:picChg chg="add mod">
          <ac:chgData name="FUNG Hong Kit" userId="S::hkfung.2019@mitb.smu.edu.sg::7453ea36-38bf-4ca7-9a08-081de3e669f6" providerId="AD" clId="Web-{CB9DE54F-0FE8-32AF-0C4F-1B5D9A3571C0}" dt="2020-03-29T14:57:15.683" v="22" actId="1076"/>
          <ac:picMkLst>
            <pc:docMk/>
            <pc:sldMk cId="2571678792" sldId="298"/>
            <ac:picMk id="15" creationId="{1D6A73FF-7C4E-4F60-A49E-52D71B63071E}"/>
          </ac:picMkLst>
        </pc:picChg>
      </pc:sldChg>
      <pc:sldChg chg="add replId">
        <pc:chgData name="FUNG Hong Kit" userId="S::hkfung.2019@mitb.smu.edu.sg::7453ea36-38bf-4ca7-9a08-081de3e669f6" providerId="AD" clId="Web-{CB9DE54F-0FE8-32AF-0C4F-1B5D9A3571C0}" dt="2020-03-29T14:58:01.199" v="23"/>
        <pc:sldMkLst>
          <pc:docMk/>
          <pc:sldMk cId="739760646" sldId="303"/>
        </pc:sldMkLst>
      </pc:sldChg>
    </pc:docChg>
  </pc:docChgLst>
  <pc:docChgLst>
    <pc:chgData name="LI Zuxian" userId="S::zuxian.li.2019@mitb.smu.edu.sg::3964829d-085e-40c1-8f8f-a4e30b1ebe3a" providerId="AD" clId="Web-{97AF9270-A0D7-3EB9-691A-493ED18201CE}"/>
    <pc:docChg chg="sldOrd">
      <pc:chgData name="LI Zuxian" userId="S::zuxian.li.2019@mitb.smu.edu.sg::3964829d-085e-40c1-8f8f-a4e30b1ebe3a" providerId="AD" clId="Web-{97AF9270-A0D7-3EB9-691A-493ED18201CE}" dt="2020-04-07T05:13:35.994" v="2"/>
      <pc:docMkLst>
        <pc:docMk/>
      </pc:docMkLst>
      <pc:sldChg chg="ord">
        <pc:chgData name="LI Zuxian" userId="S::zuxian.li.2019@mitb.smu.edu.sg::3964829d-085e-40c1-8f8f-a4e30b1ebe3a" providerId="AD" clId="Web-{97AF9270-A0D7-3EB9-691A-493ED18201CE}" dt="2020-04-07T05:13:35.994" v="2"/>
        <pc:sldMkLst>
          <pc:docMk/>
          <pc:sldMk cId="502952933" sldId="278"/>
        </pc:sldMkLst>
      </pc:sldChg>
    </pc:docChg>
  </pc:docChgLst>
  <pc:docChgLst>
    <pc:chgData name="FUNG Hong Kit" userId="S::hkfung.2019@mitb.smu.edu.sg::7453ea36-38bf-4ca7-9a08-081de3e669f6" providerId="AD" clId="Web-{712E2C4D-BF56-827E-C8E0-AA08D77AEE2A}"/>
    <pc:docChg chg="delSld modSld">
      <pc:chgData name="FUNG Hong Kit" userId="S::hkfung.2019@mitb.smu.edu.sg::7453ea36-38bf-4ca7-9a08-081de3e669f6" providerId="AD" clId="Web-{712E2C4D-BF56-827E-C8E0-AA08D77AEE2A}" dt="2020-03-29T15:04:43.335" v="143"/>
      <pc:docMkLst>
        <pc:docMk/>
      </pc:docMkLst>
      <pc:sldChg chg="addSp delSp modSp">
        <pc:chgData name="FUNG Hong Kit" userId="S::hkfung.2019@mitb.smu.edu.sg::7453ea36-38bf-4ca7-9a08-081de3e669f6" providerId="AD" clId="Web-{712E2C4D-BF56-827E-C8E0-AA08D77AEE2A}" dt="2020-03-29T15:04:16.475" v="142" actId="14100"/>
        <pc:sldMkLst>
          <pc:docMk/>
          <pc:sldMk cId="2571678792" sldId="298"/>
        </pc:sldMkLst>
        <pc:spChg chg="add del mod">
          <ac:chgData name="FUNG Hong Kit" userId="S::hkfung.2019@mitb.smu.edu.sg::7453ea36-38bf-4ca7-9a08-081de3e669f6" providerId="AD" clId="Web-{712E2C4D-BF56-827E-C8E0-AA08D77AEE2A}" dt="2020-03-29T15:02:12.662" v="78"/>
          <ac:spMkLst>
            <pc:docMk/>
            <pc:sldMk cId="2571678792" sldId="298"/>
            <ac:spMk id="6" creationId="{1F0E3364-6D0C-41DD-B32E-34B522C382EF}"/>
          </ac:spMkLst>
        </pc:spChg>
        <pc:spChg chg="add del mod">
          <ac:chgData name="FUNG Hong Kit" userId="S::hkfung.2019@mitb.smu.edu.sg::7453ea36-38bf-4ca7-9a08-081de3e669f6" providerId="AD" clId="Web-{712E2C4D-BF56-827E-C8E0-AA08D77AEE2A}" dt="2020-03-29T15:02:59.818" v="115"/>
          <ac:spMkLst>
            <pc:docMk/>
            <pc:sldMk cId="2571678792" sldId="298"/>
            <ac:spMk id="8" creationId="{D68230E5-E59E-4B1A-847A-50A45C0871E2}"/>
          </ac:spMkLst>
        </pc:spChg>
        <pc:spChg chg="mod">
          <ac:chgData name="FUNG Hong Kit" userId="S::hkfung.2019@mitb.smu.edu.sg::7453ea36-38bf-4ca7-9a08-081de3e669f6" providerId="AD" clId="Web-{712E2C4D-BF56-827E-C8E0-AA08D77AEE2A}" dt="2020-03-29T15:04:11.038" v="139" actId="20577"/>
          <ac:spMkLst>
            <pc:docMk/>
            <pc:sldMk cId="2571678792" sldId="298"/>
            <ac:spMk id="14" creationId="{C05EB347-C140-4EAC-A069-9776670E78A5}"/>
          </ac:spMkLst>
        </pc:spChg>
        <pc:grpChg chg="add mod">
          <ac:chgData name="FUNG Hong Kit" userId="S::hkfung.2019@mitb.smu.edu.sg::7453ea36-38bf-4ca7-9a08-081de3e669f6" providerId="AD" clId="Web-{712E2C4D-BF56-827E-C8E0-AA08D77AEE2A}" dt="2020-03-29T15:04:16.475" v="142" actId="14100"/>
          <ac:grpSpMkLst>
            <pc:docMk/>
            <pc:sldMk cId="2571678792" sldId="298"/>
            <ac:grpSpMk id="11" creationId="{F91E464E-6EBD-447E-B51D-AD9B0B5E17CC}"/>
          </ac:grpSpMkLst>
        </pc:grpChg>
        <pc:picChg chg="mod modCrop">
          <ac:chgData name="FUNG Hong Kit" userId="S::hkfung.2019@mitb.smu.edu.sg::7453ea36-38bf-4ca7-9a08-081de3e669f6" providerId="AD" clId="Web-{712E2C4D-BF56-827E-C8E0-AA08D77AEE2A}" dt="2020-03-29T15:02:03.162" v="77" actId="1076"/>
          <ac:picMkLst>
            <pc:docMk/>
            <pc:sldMk cId="2571678792" sldId="298"/>
            <ac:picMk id="9" creationId="{5F80F641-FFD0-41F1-9F9B-F0632EF811EC}"/>
          </ac:picMkLst>
        </pc:picChg>
        <pc:picChg chg="mod">
          <ac:chgData name="FUNG Hong Kit" userId="S::hkfung.2019@mitb.smu.edu.sg::7453ea36-38bf-4ca7-9a08-081de3e669f6" providerId="AD" clId="Web-{712E2C4D-BF56-827E-C8E0-AA08D77AEE2A}" dt="2020-03-29T15:00:21.020" v="40" actId="1076"/>
          <ac:picMkLst>
            <pc:docMk/>
            <pc:sldMk cId="2571678792" sldId="298"/>
            <ac:picMk id="15" creationId="{1D6A73FF-7C4E-4F60-A49E-52D71B63071E}"/>
          </ac:picMkLst>
        </pc:picChg>
      </pc:sldChg>
      <pc:sldChg chg="del">
        <pc:chgData name="FUNG Hong Kit" userId="S::hkfung.2019@mitb.smu.edu.sg::7453ea36-38bf-4ca7-9a08-081de3e669f6" providerId="AD" clId="Web-{712E2C4D-BF56-827E-C8E0-AA08D77AEE2A}" dt="2020-03-29T15:04:43.335" v="143"/>
        <pc:sldMkLst>
          <pc:docMk/>
          <pc:sldMk cId="739760646" sldId="303"/>
        </pc:sldMkLst>
      </pc:sldChg>
    </pc:docChg>
  </pc:docChgLst>
  <pc:docChgLst>
    <pc:chgData name="LI Zuxian" userId="S::zuxian.li.2019@mitb.smu.edu.sg::3964829d-085e-40c1-8f8f-a4e30b1ebe3a" providerId="AD" clId="Web-{C8789EB6-3F07-4B6F-AC32-16CC15F332EE}"/>
    <pc:docChg chg="modSld">
      <pc:chgData name="LI Zuxian" userId="S::zuxian.li.2019@mitb.smu.edu.sg::3964829d-085e-40c1-8f8f-a4e30b1ebe3a" providerId="AD" clId="Web-{C8789EB6-3F07-4B6F-AC32-16CC15F332EE}" dt="2020-03-30T09:37:12.886" v="2" actId="1076"/>
      <pc:docMkLst>
        <pc:docMk/>
      </pc:docMkLst>
      <pc:sldChg chg="modSp">
        <pc:chgData name="LI Zuxian" userId="S::zuxian.li.2019@mitb.smu.edu.sg::3964829d-085e-40c1-8f8f-a4e30b1ebe3a" providerId="AD" clId="Web-{C8789EB6-3F07-4B6F-AC32-16CC15F332EE}" dt="2020-03-30T09:14:53.474" v="0" actId="1076"/>
        <pc:sldMkLst>
          <pc:docMk/>
          <pc:sldMk cId="2022708912" sldId="275"/>
        </pc:sldMkLst>
        <pc:picChg chg="mod">
          <ac:chgData name="LI Zuxian" userId="S::zuxian.li.2019@mitb.smu.edu.sg::3964829d-085e-40c1-8f8f-a4e30b1ebe3a" providerId="AD" clId="Web-{C8789EB6-3F07-4B6F-AC32-16CC15F332EE}" dt="2020-03-30T09:14:53.474" v="0" actId="1076"/>
          <ac:picMkLst>
            <pc:docMk/>
            <pc:sldMk cId="2022708912" sldId="275"/>
            <ac:picMk id="3" creationId="{8C8ED382-E0B0-4504-B46F-6F3E2DBBC070}"/>
          </ac:picMkLst>
        </pc:picChg>
      </pc:sldChg>
      <pc:sldChg chg="modSp">
        <pc:chgData name="LI Zuxian" userId="S::zuxian.li.2019@mitb.smu.edu.sg::3964829d-085e-40c1-8f8f-a4e30b1ebe3a" providerId="AD" clId="Web-{C8789EB6-3F07-4B6F-AC32-16CC15F332EE}" dt="2020-03-30T09:37:12.886" v="2" actId="1076"/>
        <pc:sldMkLst>
          <pc:docMk/>
          <pc:sldMk cId="2619154341" sldId="281"/>
        </pc:sldMkLst>
        <pc:picChg chg="mod">
          <ac:chgData name="LI Zuxian" userId="S::zuxian.li.2019@mitb.smu.edu.sg::3964829d-085e-40c1-8f8f-a4e30b1ebe3a" providerId="AD" clId="Web-{C8789EB6-3F07-4B6F-AC32-16CC15F332EE}" dt="2020-03-30T09:37:12.886" v="2" actId="1076"/>
          <ac:picMkLst>
            <pc:docMk/>
            <pc:sldMk cId="2619154341" sldId="281"/>
            <ac:picMk id="1030" creationId="{CDB0F07B-568B-4BC7-BDF8-2675C3D18427}"/>
          </ac:picMkLst>
        </pc:picChg>
      </pc:sldChg>
    </pc:docChg>
  </pc:docChgLst>
  <pc:docChgLst>
    <pc:chgData name="LI Zuxian" userId="S::zuxian.li.2019@mitb.smu.edu.sg::3964829d-085e-40c1-8f8f-a4e30b1ebe3a" providerId="AD" clId="Web-{8A185D7B-8D34-3D6D-F65D-312EAC335B96}"/>
    <pc:docChg chg="addSld delSld modSld">
      <pc:chgData name="LI Zuxian" userId="S::zuxian.li.2019@mitb.smu.edu.sg::3964829d-085e-40c1-8f8f-a4e30b1ebe3a" providerId="AD" clId="Web-{8A185D7B-8D34-3D6D-F65D-312EAC335B96}" dt="2020-03-29T09:02:55.821" v="1193" actId="20577"/>
      <pc:docMkLst>
        <pc:docMk/>
      </pc:docMkLst>
      <pc:sldChg chg="addSp modSp">
        <pc:chgData name="LI Zuxian" userId="S::zuxian.li.2019@mitb.smu.edu.sg::3964829d-085e-40c1-8f8f-a4e30b1ebe3a" providerId="AD" clId="Web-{8A185D7B-8D34-3D6D-F65D-312EAC335B96}" dt="2020-03-29T08:21:52.916" v="80" actId="1076"/>
        <pc:sldMkLst>
          <pc:docMk/>
          <pc:sldMk cId="2022708912" sldId="275"/>
        </pc:sldMkLst>
        <pc:spChg chg="mod">
          <ac:chgData name="LI Zuxian" userId="S::zuxian.li.2019@mitb.smu.edu.sg::3964829d-085e-40c1-8f8f-a4e30b1ebe3a" providerId="AD" clId="Web-{8A185D7B-8D34-3D6D-F65D-312EAC335B96}" dt="2020-03-29T08:21:00.743" v="69" actId="20577"/>
          <ac:spMkLst>
            <pc:docMk/>
            <pc:sldMk cId="2022708912" sldId="275"/>
            <ac:spMk id="11" creationId="{4359DF31-F10B-4FA2-A8AE-53BD5617C5F4}"/>
          </ac:spMkLst>
        </pc:spChg>
        <pc:picChg chg="add mod">
          <ac:chgData name="LI Zuxian" userId="S::zuxian.li.2019@mitb.smu.edu.sg::3964829d-085e-40c1-8f8f-a4e30b1ebe3a" providerId="AD" clId="Web-{8A185D7B-8D34-3D6D-F65D-312EAC335B96}" dt="2020-03-29T08:21:35.009" v="79" actId="1076"/>
          <ac:picMkLst>
            <pc:docMk/>
            <pc:sldMk cId="2022708912" sldId="275"/>
            <ac:picMk id="3" creationId="{8C8ED382-E0B0-4504-B46F-6F3E2DBBC070}"/>
          </ac:picMkLst>
        </pc:picChg>
        <pc:picChg chg="add mod">
          <ac:chgData name="LI Zuxian" userId="S::zuxian.li.2019@mitb.smu.edu.sg::3964829d-085e-40c1-8f8f-a4e30b1ebe3a" providerId="AD" clId="Web-{8A185D7B-8D34-3D6D-F65D-312EAC335B96}" dt="2020-03-29T08:21:52.916" v="80" actId="1076"/>
          <ac:picMkLst>
            <pc:docMk/>
            <pc:sldMk cId="2022708912" sldId="275"/>
            <ac:picMk id="6" creationId="{088925C2-A3FE-4C86-B18B-983D06E4895B}"/>
          </ac:picMkLst>
        </pc:picChg>
      </pc:sldChg>
      <pc:sldChg chg="modSp">
        <pc:chgData name="LI Zuxian" userId="S::zuxian.li.2019@mitb.smu.edu.sg::3964829d-085e-40c1-8f8f-a4e30b1ebe3a" providerId="AD" clId="Web-{8A185D7B-8D34-3D6D-F65D-312EAC335B96}" dt="2020-03-29T08:47:06.159" v="288" actId="20577"/>
        <pc:sldMkLst>
          <pc:docMk/>
          <pc:sldMk cId="2869180381" sldId="276"/>
        </pc:sldMkLst>
        <pc:spChg chg="mod">
          <ac:chgData name="LI Zuxian" userId="S::zuxian.li.2019@mitb.smu.edu.sg::3964829d-085e-40c1-8f8f-a4e30b1ebe3a" providerId="AD" clId="Web-{8A185D7B-8D34-3D6D-F65D-312EAC335B96}" dt="2020-03-29T08:47:06.159" v="288" actId="20577"/>
          <ac:spMkLst>
            <pc:docMk/>
            <pc:sldMk cId="2869180381" sldId="276"/>
            <ac:spMk id="14" creationId="{C05EB347-C140-4EAC-A069-9776670E78A5}"/>
          </ac:spMkLst>
        </pc:spChg>
      </pc:sldChg>
      <pc:sldChg chg="modSp">
        <pc:chgData name="LI Zuxian" userId="S::zuxian.li.2019@mitb.smu.edu.sg::3964829d-085e-40c1-8f8f-a4e30b1ebe3a" providerId="AD" clId="Web-{8A185D7B-8D34-3D6D-F65D-312EAC335B96}" dt="2020-03-29T08:23:38.182" v="137" actId="1076"/>
        <pc:sldMkLst>
          <pc:docMk/>
          <pc:sldMk cId="808253665" sldId="286"/>
        </pc:sldMkLst>
        <pc:spChg chg="mod">
          <ac:chgData name="LI Zuxian" userId="S::zuxian.li.2019@mitb.smu.edu.sg::3964829d-085e-40c1-8f8f-a4e30b1ebe3a" providerId="AD" clId="Web-{8A185D7B-8D34-3D6D-F65D-312EAC335B96}" dt="2020-03-29T08:23:38.182" v="137" actId="1076"/>
          <ac:spMkLst>
            <pc:docMk/>
            <pc:sldMk cId="808253665" sldId="286"/>
            <ac:spMk id="11" creationId="{4359DF31-F10B-4FA2-A8AE-53BD5617C5F4}"/>
          </ac:spMkLst>
        </pc:spChg>
        <pc:spChg chg="mod">
          <ac:chgData name="LI Zuxian" userId="S::zuxian.li.2019@mitb.smu.edu.sg::3964829d-085e-40c1-8f8f-a4e30b1ebe3a" providerId="AD" clId="Web-{8A185D7B-8D34-3D6D-F65D-312EAC335B96}" dt="2020-03-29T08:23:31.729" v="136" actId="1076"/>
          <ac:spMkLst>
            <pc:docMk/>
            <pc:sldMk cId="808253665" sldId="286"/>
            <ac:spMk id="14" creationId="{5CC52B0E-D9AF-4C67-952D-016D23E780B2}"/>
          </ac:spMkLst>
        </pc:spChg>
      </pc:sldChg>
      <pc:sldChg chg="modSp">
        <pc:chgData name="LI Zuxian" userId="S::zuxian.li.2019@mitb.smu.edu.sg::3964829d-085e-40c1-8f8f-a4e30b1ebe3a" providerId="AD" clId="Web-{8A185D7B-8D34-3D6D-F65D-312EAC335B96}" dt="2020-03-29T08:53:42.974" v="877" actId="14100"/>
        <pc:sldMkLst>
          <pc:docMk/>
          <pc:sldMk cId="2720139509" sldId="290"/>
        </pc:sldMkLst>
        <pc:spChg chg="mod">
          <ac:chgData name="LI Zuxian" userId="S::zuxian.li.2019@mitb.smu.edu.sg::3964829d-085e-40c1-8f8f-a4e30b1ebe3a" providerId="AD" clId="Web-{8A185D7B-8D34-3D6D-F65D-312EAC335B96}" dt="2020-03-29T08:53:42.974" v="877" actId="14100"/>
          <ac:spMkLst>
            <pc:docMk/>
            <pc:sldMk cId="2720139509" sldId="290"/>
            <ac:spMk id="3" creationId="{D1D3A6A4-44A7-4577-B337-CCE3753549B7}"/>
          </ac:spMkLst>
        </pc:spChg>
      </pc:sldChg>
      <pc:sldChg chg="addSp modSp del">
        <pc:chgData name="LI Zuxian" userId="S::zuxian.li.2019@mitb.smu.edu.sg::3964829d-085e-40c1-8f8f-a4e30b1ebe3a" providerId="AD" clId="Web-{8A185D7B-8D34-3D6D-F65D-312EAC335B96}" dt="2020-03-29T08:25:53.386" v="141"/>
        <pc:sldMkLst>
          <pc:docMk/>
          <pc:sldMk cId="4223356152" sldId="291"/>
        </pc:sldMkLst>
        <pc:picChg chg="add mod">
          <ac:chgData name="LI Zuxian" userId="S::zuxian.li.2019@mitb.smu.edu.sg::3964829d-085e-40c1-8f8f-a4e30b1ebe3a" providerId="AD" clId="Web-{8A185D7B-8D34-3D6D-F65D-312EAC335B96}" dt="2020-03-29T08:19:19.915" v="47" actId="1076"/>
          <ac:picMkLst>
            <pc:docMk/>
            <pc:sldMk cId="4223356152" sldId="291"/>
            <ac:picMk id="3" creationId="{97D7C762-D8D8-4A59-88A6-1DF567F0F17B}"/>
          </ac:picMkLst>
        </pc:picChg>
        <pc:picChg chg="add mod">
          <ac:chgData name="LI Zuxian" userId="S::zuxian.li.2019@mitb.smu.edu.sg::3964829d-085e-40c1-8f8f-a4e30b1ebe3a" providerId="AD" clId="Web-{8A185D7B-8D34-3D6D-F65D-312EAC335B96}" dt="2020-03-29T08:19:36.383" v="48"/>
          <ac:picMkLst>
            <pc:docMk/>
            <pc:sldMk cId="4223356152" sldId="291"/>
            <ac:picMk id="8" creationId="{7812000A-376A-4574-9E9A-C13C5A783129}"/>
          </ac:picMkLst>
        </pc:picChg>
      </pc:sldChg>
      <pc:sldChg chg="modSp add replId">
        <pc:chgData name="LI Zuxian" userId="S::zuxian.li.2019@mitb.smu.edu.sg::3964829d-085e-40c1-8f8f-a4e30b1ebe3a" providerId="AD" clId="Web-{8A185D7B-8D34-3D6D-F65D-312EAC335B96}" dt="2020-03-29T08:23:15.275" v="134" actId="20577"/>
        <pc:sldMkLst>
          <pc:docMk/>
          <pc:sldMk cId="3532983957" sldId="292"/>
        </pc:sldMkLst>
        <pc:spChg chg="mod">
          <ac:chgData name="LI Zuxian" userId="S::zuxian.li.2019@mitb.smu.edu.sg::3964829d-085e-40c1-8f8f-a4e30b1ebe3a" providerId="AD" clId="Web-{8A185D7B-8D34-3D6D-F65D-312EAC335B96}" dt="2020-03-29T08:23:15.275" v="134" actId="20577"/>
          <ac:spMkLst>
            <pc:docMk/>
            <pc:sldMk cId="3532983957" sldId="292"/>
            <ac:spMk id="11" creationId="{4359DF31-F10B-4FA2-A8AE-53BD5617C5F4}"/>
          </ac:spMkLst>
        </pc:spChg>
      </pc:sldChg>
      <pc:sldChg chg="addSp delSp modSp add replId">
        <pc:chgData name="LI Zuxian" userId="S::zuxian.li.2019@mitb.smu.edu.sg::3964829d-085e-40c1-8f8f-a4e30b1ebe3a" providerId="AD" clId="Web-{8A185D7B-8D34-3D6D-F65D-312EAC335B96}" dt="2020-03-29T08:29:12.918" v="180" actId="14100"/>
        <pc:sldMkLst>
          <pc:docMk/>
          <pc:sldMk cId="3048059615" sldId="293"/>
        </pc:sldMkLst>
        <pc:spChg chg="mod">
          <ac:chgData name="LI Zuxian" userId="S::zuxian.li.2019@mitb.smu.edu.sg::3964829d-085e-40c1-8f8f-a4e30b1ebe3a" providerId="AD" clId="Web-{8A185D7B-8D34-3D6D-F65D-312EAC335B96}" dt="2020-03-29T08:26:10.120" v="147" actId="20577"/>
          <ac:spMkLst>
            <pc:docMk/>
            <pc:sldMk cId="3048059615" sldId="293"/>
            <ac:spMk id="13" creationId="{3F99ACA1-1BAA-4722-A972-E26F1724DCB6}"/>
          </ac:spMkLst>
        </pc:spChg>
        <pc:spChg chg="add del mod">
          <ac:chgData name="LI Zuxian" userId="S::zuxian.li.2019@mitb.smu.edu.sg::3964829d-085e-40c1-8f8f-a4e30b1ebe3a" providerId="AD" clId="Web-{8A185D7B-8D34-3D6D-F65D-312EAC335B96}" dt="2020-03-29T08:28:44.652" v="166" actId="20577"/>
          <ac:spMkLst>
            <pc:docMk/>
            <pc:sldMk cId="3048059615" sldId="293"/>
            <ac:spMk id="14" creationId="{C05EB347-C140-4EAC-A069-9776670E78A5}"/>
          </ac:spMkLst>
        </pc:spChg>
        <pc:picChg chg="add mod">
          <ac:chgData name="LI Zuxian" userId="S::zuxian.li.2019@mitb.smu.edu.sg::3964829d-085e-40c1-8f8f-a4e30b1ebe3a" providerId="AD" clId="Web-{8A185D7B-8D34-3D6D-F65D-312EAC335B96}" dt="2020-03-29T08:29:12.918" v="180" actId="14100"/>
          <ac:picMkLst>
            <pc:docMk/>
            <pc:sldMk cId="3048059615" sldId="293"/>
            <ac:picMk id="6" creationId="{3F76FF04-A390-44A0-8C50-08C59F125A9E}"/>
          </ac:picMkLst>
        </pc:picChg>
      </pc:sldChg>
      <pc:sldChg chg="addSp delSp modSp add replId">
        <pc:chgData name="LI Zuxian" userId="S::zuxian.li.2019@mitb.smu.edu.sg::3964829d-085e-40c1-8f8f-a4e30b1ebe3a" providerId="AD" clId="Web-{8A185D7B-8D34-3D6D-F65D-312EAC335B96}" dt="2020-03-29T08:29:54.653" v="187" actId="1076"/>
        <pc:sldMkLst>
          <pc:docMk/>
          <pc:sldMk cId="1645942586" sldId="294"/>
        </pc:sldMkLst>
        <pc:picChg chg="del">
          <ac:chgData name="LI Zuxian" userId="S::zuxian.li.2019@mitb.smu.edu.sg::3964829d-085e-40c1-8f8f-a4e30b1ebe3a" providerId="AD" clId="Web-{8A185D7B-8D34-3D6D-F65D-312EAC335B96}" dt="2020-03-29T08:29:20.903" v="182"/>
          <ac:picMkLst>
            <pc:docMk/>
            <pc:sldMk cId="1645942586" sldId="294"/>
            <ac:picMk id="6" creationId="{3F76FF04-A390-44A0-8C50-08C59F125A9E}"/>
          </ac:picMkLst>
        </pc:picChg>
        <pc:picChg chg="add mod">
          <ac:chgData name="LI Zuxian" userId="S::zuxian.li.2019@mitb.smu.edu.sg::3964829d-085e-40c1-8f8f-a4e30b1ebe3a" providerId="AD" clId="Web-{8A185D7B-8D34-3D6D-F65D-312EAC335B96}" dt="2020-03-29T08:29:54.653" v="187" actId="1076"/>
          <ac:picMkLst>
            <pc:docMk/>
            <pc:sldMk cId="1645942586" sldId="294"/>
            <ac:picMk id="8" creationId="{D37ADF35-8CCA-45F9-A1F5-D6E822DEE0C3}"/>
          </ac:picMkLst>
        </pc:picChg>
      </pc:sldChg>
      <pc:sldChg chg="addSp delSp modSp add replId">
        <pc:chgData name="LI Zuxian" userId="S::zuxian.li.2019@mitb.smu.edu.sg::3964829d-085e-40c1-8f8f-a4e30b1ebe3a" providerId="AD" clId="Web-{8A185D7B-8D34-3D6D-F65D-312EAC335B96}" dt="2020-03-29T08:42:00.782" v="208" actId="14100"/>
        <pc:sldMkLst>
          <pc:docMk/>
          <pc:sldMk cId="2913107590" sldId="295"/>
        </pc:sldMkLst>
        <pc:spChg chg="add mod">
          <ac:chgData name="LI Zuxian" userId="S::zuxian.li.2019@mitb.smu.edu.sg::3964829d-085e-40c1-8f8f-a4e30b1ebe3a" providerId="AD" clId="Web-{8A185D7B-8D34-3D6D-F65D-312EAC335B96}" dt="2020-03-29T08:42:00.782" v="208" actId="14100"/>
          <ac:spMkLst>
            <pc:docMk/>
            <pc:sldMk cId="2913107590" sldId="295"/>
            <ac:spMk id="11" creationId="{BAE5FAF2-7463-4D7A-B989-CD8914D21D77}"/>
          </ac:spMkLst>
        </pc:spChg>
        <pc:picChg chg="add mod">
          <ac:chgData name="LI Zuxian" userId="S::zuxian.li.2019@mitb.smu.edu.sg::3964829d-085e-40c1-8f8f-a4e30b1ebe3a" providerId="AD" clId="Web-{8A185D7B-8D34-3D6D-F65D-312EAC335B96}" dt="2020-03-29T08:40:17.375" v="192" actId="14100"/>
          <ac:picMkLst>
            <pc:docMk/>
            <pc:sldMk cId="2913107590" sldId="295"/>
            <ac:picMk id="6" creationId="{16729B6E-8578-48DF-8080-6F93B10D3735}"/>
          </ac:picMkLst>
        </pc:picChg>
        <pc:picChg chg="del">
          <ac:chgData name="LI Zuxian" userId="S::zuxian.li.2019@mitb.smu.edu.sg::3964829d-085e-40c1-8f8f-a4e30b1ebe3a" providerId="AD" clId="Web-{8A185D7B-8D34-3D6D-F65D-312EAC335B96}" dt="2020-03-29T08:40:09.313" v="189"/>
          <ac:picMkLst>
            <pc:docMk/>
            <pc:sldMk cId="2913107590" sldId="295"/>
            <ac:picMk id="8" creationId="{D37ADF35-8CCA-45F9-A1F5-D6E822DEE0C3}"/>
          </ac:picMkLst>
        </pc:picChg>
      </pc:sldChg>
      <pc:sldChg chg="addSp delSp modSp add replId">
        <pc:chgData name="LI Zuxian" userId="S::zuxian.li.2019@mitb.smu.edu.sg::3964829d-085e-40c1-8f8f-a4e30b1ebe3a" providerId="AD" clId="Web-{8A185D7B-8D34-3D6D-F65D-312EAC335B96}" dt="2020-03-29T08:43:58.064" v="261" actId="14100"/>
        <pc:sldMkLst>
          <pc:docMk/>
          <pc:sldMk cId="952987697" sldId="296"/>
        </pc:sldMkLst>
        <pc:spChg chg="del">
          <ac:chgData name="LI Zuxian" userId="S::zuxian.li.2019@mitb.smu.edu.sg::3964829d-085e-40c1-8f8f-a4e30b1ebe3a" providerId="AD" clId="Web-{8A185D7B-8D34-3D6D-F65D-312EAC335B96}" dt="2020-03-29T08:43:49.049" v="258"/>
          <ac:spMkLst>
            <pc:docMk/>
            <pc:sldMk cId="952987697" sldId="296"/>
            <ac:spMk id="11" creationId="{BAE5FAF2-7463-4D7A-B989-CD8914D21D77}"/>
          </ac:spMkLst>
        </pc:spChg>
        <pc:spChg chg="mod">
          <ac:chgData name="LI Zuxian" userId="S::zuxian.li.2019@mitb.smu.edu.sg::3964829d-085e-40c1-8f8f-a4e30b1ebe3a" providerId="AD" clId="Web-{8A185D7B-8D34-3D6D-F65D-312EAC335B96}" dt="2020-03-29T08:43:40.345" v="253" actId="20577"/>
          <ac:spMkLst>
            <pc:docMk/>
            <pc:sldMk cId="952987697" sldId="296"/>
            <ac:spMk id="14" creationId="{C05EB347-C140-4EAC-A069-9776670E78A5}"/>
          </ac:spMkLst>
        </pc:spChg>
        <pc:picChg chg="del">
          <ac:chgData name="LI Zuxian" userId="S::zuxian.li.2019@mitb.smu.edu.sg::3964829d-085e-40c1-8f8f-a4e30b1ebe3a" providerId="AD" clId="Web-{8A185D7B-8D34-3D6D-F65D-312EAC335B96}" dt="2020-03-29T08:43:41.127" v="255"/>
          <ac:picMkLst>
            <pc:docMk/>
            <pc:sldMk cId="952987697" sldId="296"/>
            <ac:picMk id="6" creationId="{16729B6E-8578-48DF-8080-6F93B10D3735}"/>
          </ac:picMkLst>
        </pc:picChg>
        <pc:picChg chg="add mod">
          <ac:chgData name="LI Zuxian" userId="S::zuxian.li.2019@mitb.smu.edu.sg::3964829d-085e-40c1-8f8f-a4e30b1ebe3a" providerId="AD" clId="Web-{8A185D7B-8D34-3D6D-F65D-312EAC335B96}" dt="2020-03-29T08:43:58.064" v="261" actId="14100"/>
          <ac:picMkLst>
            <pc:docMk/>
            <pc:sldMk cId="952987697" sldId="296"/>
            <ac:picMk id="8" creationId="{FBDBD64D-1774-4B42-A2A3-48C9789EF58E}"/>
          </ac:picMkLst>
        </pc:picChg>
      </pc:sldChg>
      <pc:sldChg chg="new del">
        <pc:chgData name="LI Zuxian" userId="S::zuxian.li.2019@mitb.smu.edu.sg::3964829d-085e-40c1-8f8f-a4e30b1ebe3a" providerId="AD" clId="Web-{8A185D7B-8D34-3D6D-F65D-312EAC335B96}" dt="2020-03-29T08:46:10.768" v="263"/>
        <pc:sldMkLst>
          <pc:docMk/>
          <pc:sldMk cId="132940839" sldId="297"/>
        </pc:sldMkLst>
      </pc:sldChg>
      <pc:sldChg chg="addSp delSp modSp add replId">
        <pc:chgData name="LI Zuxian" userId="S::zuxian.li.2019@mitb.smu.edu.sg::3964829d-085e-40c1-8f8f-a4e30b1ebe3a" providerId="AD" clId="Web-{8A185D7B-8D34-3D6D-F65D-312EAC335B96}" dt="2020-03-29T08:46:57.409" v="286" actId="14100"/>
        <pc:sldMkLst>
          <pc:docMk/>
          <pc:sldMk cId="346974882" sldId="297"/>
        </pc:sldMkLst>
        <pc:spChg chg="mod">
          <ac:chgData name="LI Zuxian" userId="S::zuxian.li.2019@mitb.smu.edu.sg::3964829d-085e-40c1-8f8f-a4e30b1ebe3a" providerId="AD" clId="Web-{8A185D7B-8D34-3D6D-F65D-312EAC335B96}" dt="2020-03-29T08:46:20.940" v="276" actId="20577"/>
          <ac:spMkLst>
            <pc:docMk/>
            <pc:sldMk cId="346974882" sldId="297"/>
            <ac:spMk id="14" creationId="{C05EB347-C140-4EAC-A069-9776670E78A5}"/>
          </ac:spMkLst>
        </pc:spChg>
        <pc:picChg chg="add del mod">
          <ac:chgData name="LI Zuxian" userId="S::zuxian.li.2019@mitb.smu.edu.sg::3964829d-085e-40c1-8f8f-a4e30b1ebe3a" providerId="AD" clId="Web-{8A185D7B-8D34-3D6D-F65D-312EAC335B96}" dt="2020-03-29T08:46:36.161" v="283"/>
          <ac:picMkLst>
            <pc:docMk/>
            <pc:sldMk cId="346974882" sldId="297"/>
            <ac:picMk id="6" creationId="{402DFCF2-AA31-4B3D-A923-CF910FFE835F}"/>
          </ac:picMkLst>
        </pc:picChg>
        <pc:picChg chg="del">
          <ac:chgData name="LI Zuxian" userId="S::zuxian.li.2019@mitb.smu.edu.sg::3964829d-085e-40c1-8f8f-a4e30b1ebe3a" providerId="AD" clId="Web-{8A185D7B-8D34-3D6D-F65D-312EAC335B96}" dt="2020-03-29T08:46:21.706" v="279"/>
          <ac:picMkLst>
            <pc:docMk/>
            <pc:sldMk cId="346974882" sldId="297"/>
            <ac:picMk id="8" creationId="{FBDBD64D-1774-4B42-A2A3-48C9789EF58E}"/>
          </ac:picMkLst>
        </pc:picChg>
        <pc:picChg chg="add mod">
          <ac:chgData name="LI Zuxian" userId="S::zuxian.li.2019@mitb.smu.edu.sg::3964829d-085e-40c1-8f8f-a4e30b1ebe3a" providerId="AD" clId="Web-{8A185D7B-8D34-3D6D-F65D-312EAC335B96}" dt="2020-03-29T08:46:57.409" v="286" actId="14100"/>
          <ac:picMkLst>
            <pc:docMk/>
            <pc:sldMk cId="346974882" sldId="297"/>
            <ac:picMk id="11" creationId="{BA015864-444E-4FD8-A61D-3024570876B4}"/>
          </ac:picMkLst>
        </pc:picChg>
      </pc:sldChg>
      <pc:sldChg chg="delSp modSp add replId">
        <pc:chgData name="LI Zuxian" userId="S::zuxian.li.2019@mitb.smu.edu.sg::3964829d-085e-40c1-8f8f-a4e30b1ebe3a" providerId="AD" clId="Web-{8A185D7B-8D34-3D6D-F65D-312EAC335B96}" dt="2020-03-29T09:02:54.118" v="1191" actId="20577"/>
        <pc:sldMkLst>
          <pc:docMk/>
          <pc:sldMk cId="2571678792" sldId="298"/>
        </pc:sldMkLst>
        <pc:spChg chg="mod">
          <ac:chgData name="LI Zuxian" userId="S::zuxian.li.2019@mitb.smu.edu.sg::3964829d-085e-40c1-8f8f-a4e30b1ebe3a" providerId="AD" clId="Web-{8A185D7B-8D34-3D6D-F65D-312EAC335B96}" dt="2020-03-29T09:02:54.118" v="1191" actId="20577"/>
          <ac:spMkLst>
            <pc:docMk/>
            <pc:sldMk cId="2571678792" sldId="298"/>
            <ac:spMk id="14" creationId="{C05EB347-C140-4EAC-A069-9776670E78A5}"/>
          </ac:spMkLst>
        </pc:spChg>
        <pc:picChg chg="del">
          <ac:chgData name="LI Zuxian" userId="S::zuxian.li.2019@mitb.smu.edu.sg::3964829d-085e-40c1-8f8f-a4e30b1ebe3a" providerId="AD" clId="Web-{8A185D7B-8D34-3D6D-F65D-312EAC335B96}" dt="2020-03-29T08:47:39.628" v="298"/>
          <ac:picMkLst>
            <pc:docMk/>
            <pc:sldMk cId="2571678792" sldId="298"/>
            <ac:picMk id="11" creationId="{BA015864-444E-4FD8-A61D-3024570876B4}"/>
          </ac:picMkLst>
        </pc:picChg>
      </pc:sldChg>
      <pc:sldChg chg="modSp add replId">
        <pc:chgData name="LI Zuxian" userId="S::zuxian.li.2019@mitb.smu.edu.sg::3964829d-085e-40c1-8f8f-a4e30b1ebe3a" providerId="AD" clId="Web-{8A185D7B-8D34-3D6D-F65D-312EAC335B96}" dt="2020-03-29T08:50:42.551" v="647" actId="20577"/>
        <pc:sldMkLst>
          <pc:docMk/>
          <pc:sldMk cId="1276938647" sldId="299"/>
        </pc:sldMkLst>
        <pc:spChg chg="mod">
          <ac:chgData name="LI Zuxian" userId="S::zuxian.li.2019@mitb.smu.edu.sg::3964829d-085e-40c1-8f8f-a4e30b1ebe3a" providerId="AD" clId="Web-{8A185D7B-8D34-3D6D-F65D-312EAC335B96}" dt="2020-03-29T08:48:09.660" v="301" actId="20577"/>
          <ac:spMkLst>
            <pc:docMk/>
            <pc:sldMk cId="1276938647" sldId="299"/>
            <ac:spMk id="13" creationId="{3F99ACA1-1BAA-4722-A972-E26F1724DCB6}"/>
          </ac:spMkLst>
        </pc:spChg>
        <pc:spChg chg="mod">
          <ac:chgData name="LI Zuxian" userId="S::zuxian.li.2019@mitb.smu.edu.sg::3964829d-085e-40c1-8f8f-a4e30b1ebe3a" providerId="AD" clId="Web-{8A185D7B-8D34-3D6D-F65D-312EAC335B96}" dt="2020-03-29T08:50:42.551" v="647" actId="20577"/>
          <ac:spMkLst>
            <pc:docMk/>
            <pc:sldMk cId="1276938647" sldId="299"/>
            <ac:spMk id="14" creationId="{C05EB347-C140-4EAC-A069-9776670E78A5}"/>
          </ac:spMkLst>
        </pc:spChg>
      </pc:sldChg>
      <pc:sldChg chg="addSp delSp modSp add replId">
        <pc:chgData name="LI Zuxian" userId="S::zuxian.li.2019@mitb.smu.edu.sg::3964829d-085e-40c1-8f8f-a4e30b1ebe3a" providerId="AD" clId="Web-{8A185D7B-8D34-3D6D-F65D-312EAC335B96}" dt="2020-03-29T08:51:10.583" v="657" actId="1076"/>
        <pc:sldMkLst>
          <pc:docMk/>
          <pc:sldMk cId="1399475107" sldId="300"/>
        </pc:sldMkLst>
        <pc:spChg chg="del mod">
          <ac:chgData name="LI Zuxian" userId="S::zuxian.li.2019@mitb.smu.edu.sg::3964829d-085e-40c1-8f8f-a4e30b1ebe3a" providerId="AD" clId="Web-{8A185D7B-8D34-3D6D-F65D-312EAC335B96}" dt="2020-03-29T08:50:58.567" v="653"/>
          <ac:spMkLst>
            <pc:docMk/>
            <pc:sldMk cId="1399475107" sldId="300"/>
            <ac:spMk id="14" creationId="{C05EB347-C140-4EAC-A069-9776670E78A5}"/>
          </ac:spMkLst>
        </pc:spChg>
        <pc:picChg chg="add mod">
          <ac:chgData name="LI Zuxian" userId="S::zuxian.li.2019@mitb.smu.edu.sg::3964829d-085e-40c1-8f8f-a4e30b1ebe3a" providerId="AD" clId="Web-{8A185D7B-8D34-3D6D-F65D-312EAC335B96}" dt="2020-03-29T08:51:10.583" v="657" actId="1076"/>
          <ac:picMkLst>
            <pc:docMk/>
            <pc:sldMk cId="1399475107" sldId="300"/>
            <ac:picMk id="6" creationId="{72C049EE-17D9-4EC6-A80D-212A28EA4B60}"/>
          </ac:picMkLst>
        </pc:picChg>
      </pc:sldChg>
      <pc:sldChg chg="addSp delSp modSp add replId">
        <pc:chgData name="LI Zuxian" userId="S::zuxian.li.2019@mitb.smu.edu.sg::3964829d-085e-40c1-8f8f-a4e30b1ebe3a" providerId="AD" clId="Web-{8A185D7B-8D34-3D6D-F65D-312EAC335B96}" dt="2020-03-29T09:00:29.867" v="1012" actId="20577"/>
        <pc:sldMkLst>
          <pc:docMk/>
          <pc:sldMk cId="666215389" sldId="301"/>
        </pc:sldMkLst>
        <pc:spChg chg="add mod">
          <ac:chgData name="LI Zuxian" userId="S::zuxian.li.2019@mitb.smu.edu.sg::3964829d-085e-40c1-8f8f-a4e30b1ebe3a" providerId="AD" clId="Web-{8A185D7B-8D34-3D6D-F65D-312EAC335B96}" dt="2020-03-29T09:00:29.867" v="1012" actId="20577"/>
          <ac:spMkLst>
            <pc:docMk/>
            <pc:sldMk cId="666215389" sldId="301"/>
            <ac:spMk id="8" creationId="{BEE66E43-7652-44E2-9D3B-73817123CA8E}"/>
          </ac:spMkLst>
        </pc:spChg>
        <pc:spChg chg="mod">
          <ac:chgData name="LI Zuxian" userId="S::zuxian.li.2019@mitb.smu.edu.sg::3964829d-085e-40c1-8f8f-a4e30b1ebe3a" providerId="AD" clId="Web-{8A185D7B-8D34-3D6D-F65D-312EAC335B96}" dt="2020-03-29T08:51:41.958" v="697" actId="14100"/>
          <ac:spMkLst>
            <pc:docMk/>
            <pc:sldMk cId="666215389" sldId="301"/>
            <ac:spMk id="13" creationId="{3F99ACA1-1BAA-4722-A972-E26F1724DCB6}"/>
          </ac:spMkLst>
        </pc:spChg>
        <pc:picChg chg="del">
          <ac:chgData name="LI Zuxian" userId="S::zuxian.li.2019@mitb.smu.edu.sg::3964829d-085e-40c1-8f8f-a4e30b1ebe3a" providerId="AD" clId="Web-{8A185D7B-8D34-3D6D-F65D-312EAC335B96}" dt="2020-03-29T08:51:43.489" v="698"/>
          <ac:picMkLst>
            <pc:docMk/>
            <pc:sldMk cId="666215389" sldId="301"/>
            <ac:picMk id="6" creationId="{72C049EE-17D9-4EC6-A80D-212A28EA4B60}"/>
          </ac:picMkLst>
        </pc:picChg>
      </pc:sldChg>
      <pc:sldChg chg="modSp add replId">
        <pc:chgData name="LI Zuxian" userId="S::zuxian.li.2019@mitb.smu.edu.sg::3964829d-085e-40c1-8f8f-a4e30b1ebe3a" providerId="AD" clId="Web-{8A185D7B-8D34-3D6D-F65D-312EAC335B96}" dt="2020-03-29T09:02:32.306" v="1129" actId="20577"/>
        <pc:sldMkLst>
          <pc:docMk/>
          <pc:sldMk cId="542123631" sldId="302"/>
        </pc:sldMkLst>
        <pc:spChg chg="mod">
          <ac:chgData name="LI Zuxian" userId="S::zuxian.li.2019@mitb.smu.edu.sg::3964829d-085e-40c1-8f8f-a4e30b1ebe3a" providerId="AD" clId="Web-{8A185D7B-8D34-3D6D-F65D-312EAC335B96}" dt="2020-03-29T09:02:32.306" v="1129" actId="20577"/>
          <ac:spMkLst>
            <pc:docMk/>
            <pc:sldMk cId="542123631" sldId="302"/>
            <ac:spMk id="8" creationId="{BEE66E43-7652-44E2-9D3B-73817123CA8E}"/>
          </ac:spMkLst>
        </pc:spChg>
        <pc:spChg chg="mod">
          <ac:chgData name="LI Zuxian" userId="S::zuxian.li.2019@mitb.smu.edu.sg::3964829d-085e-40c1-8f8f-a4e30b1ebe3a" providerId="AD" clId="Web-{8A185D7B-8D34-3D6D-F65D-312EAC335B96}" dt="2020-03-29T09:00:39.821" v="1024" actId="14100"/>
          <ac:spMkLst>
            <pc:docMk/>
            <pc:sldMk cId="542123631" sldId="302"/>
            <ac:spMk id="13" creationId="{3F99ACA1-1BAA-4722-A972-E26F1724DCB6}"/>
          </ac:spMkLst>
        </pc:spChg>
      </pc:sldChg>
    </pc:docChg>
  </pc:docChgLst>
  <pc:docChgLst>
    <pc:chgData name="LI Zuxian" userId="S::zuxian.li.2019@mitb.smu.edu.sg::3964829d-085e-40c1-8f8f-a4e30b1ebe3a" providerId="AD" clId="Web-{69BC07C8-E68F-909F-B5EE-4B035EDBB89C}"/>
    <pc:docChg chg="addSld delSld modSld">
      <pc:chgData name="LI Zuxian" userId="S::zuxian.li.2019@mitb.smu.edu.sg::3964829d-085e-40c1-8f8f-a4e30b1ebe3a" providerId="AD" clId="Web-{69BC07C8-E68F-909F-B5EE-4B035EDBB89C}" dt="2020-03-30T05:56:49.609" v="73" actId="14100"/>
      <pc:docMkLst>
        <pc:docMk/>
      </pc:docMkLst>
      <pc:sldChg chg="addSp delSp modSp">
        <pc:chgData name="LI Zuxian" userId="S::zuxian.li.2019@mitb.smu.edu.sg::3964829d-085e-40c1-8f8f-a4e30b1ebe3a" providerId="AD" clId="Web-{69BC07C8-E68F-909F-B5EE-4B035EDBB89C}" dt="2020-03-30T05:56:49.609" v="73" actId="14100"/>
        <pc:sldMkLst>
          <pc:docMk/>
          <pc:sldMk cId="2619154341" sldId="281"/>
        </pc:sldMkLst>
        <pc:spChg chg="mod">
          <ac:chgData name="LI Zuxian" userId="S::zuxian.li.2019@mitb.smu.edu.sg::3964829d-085e-40c1-8f8f-a4e30b1ebe3a" providerId="AD" clId="Web-{69BC07C8-E68F-909F-B5EE-4B035EDBB89C}" dt="2020-03-30T05:56:49.609" v="73" actId="14100"/>
          <ac:spMkLst>
            <pc:docMk/>
            <pc:sldMk cId="2619154341" sldId="281"/>
            <ac:spMk id="12" creationId="{1E12B5BB-FD5F-4BF6-9A15-02D732C04994}"/>
          </ac:spMkLst>
        </pc:spChg>
        <pc:picChg chg="add del mod">
          <ac:chgData name="LI Zuxian" userId="S::zuxian.li.2019@mitb.smu.edu.sg::3964829d-085e-40c1-8f8f-a4e30b1ebe3a" providerId="AD" clId="Web-{69BC07C8-E68F-909F-B5EE-4B035EDBB89C}" dt="2020-03-30T05:56:23.108" v="68"/>
          <ac:picMkLst>
            <pc:docMk/>
            <pc:sldMk cId="2619154341" sldId="281"/>
            <ac:picMk id="3" creationId="{9DD09AC1-B87E-47CE-B9B1-679BABA43EB4}"/>
          </ac:picMkLst>
        </pc:picChg>
        <pc:picChg chg="mod">
          <ac:chgData name="LI Zuxian" userId="S::zuxian.li.2019@mitb.smu.edu.sg::3964829d-085e-40c1-8f8f-a4e30b1ebe3a" providerId="AD" clId="Web-{69BC07C8-E68F-909F-B5EE-4B035EDBB89C}" dt="2020-03-30T05:55:30.886" v="66" actId="1076"/>
          <ac:picMkLst>
            <pc:docMk/>
            <pc:sldMk cId="2619154341" sldId="281"/>
            <ac:picMk id="6" creationId="{1F2C6385-9D78-42E7-A9AC-46AD7867BDD8}"/>
          </ac:picMkLst>
        </pc:picChg>
        <pc:picChg chg="add mod">
          <ac:chgData name="LI Zuxian" userId="S::zuxian.li.2019@mitb.smu.edu.sg::3964829d-085e-40c1-8f8f-a4e30b1ebe3a" providerId="AD" clId="Web-{69BC07C8-E68F-909F-B5EE-4B035EDBB89C}" dt="2020-03-30T05:56:30.405" v="71" actId="14100"/>
          <ac:picMkLst>
            <pc:docMk/>
            <pc:sldMk cId="2619154341" sldId="281"/>
            <ac:picMk id="11" creationId="{F3E585F7-8E12-4E66-B74C-B7F0A9EEEB84}"/>
          </ac:picMkLst>
        </pc:picChg>
        <pc:picChg chg="add del mod">
          <ac:chgData name="LI Zuxian" userId="S::zuxian.li.2019@mitb.smu.edu.sg::3964829d-085e-40c1-8f8f-a4e30b1ebe3a" providerId="AD" clId="Web-{69BC07C8-E68F-909F-B5EE-4B035EDBB89C}" dt="2020-03-30T05:39:40.167" v="41" actId="1076"/>
          <ac:picMkLst>
            <pc:docMk/>
            <pc:sldMk cId="2619154341" sldId="281"/>
            <ac:picMk id="1026" creationId="{436B9081-90AE-4C77-B39B-F050486294CC}"/>
          </ac:picMkLst>
        </pc:picChg>
        <pc:picChg chg="mod">
          <ac:chgData name="LI Zuxian" userId="S::zuxian.li.2019@mitb.smu.edu.sg::3964829d-085e-40c1-8f8f-a4e30b1ebe3a" providerId="AD" clId="Web-{69BC07C8-E68F-909F-B5EE-4B035EDBB89C}" dt="2020-03-30T05:39:54.465" v="45" actId="1076"/>
          <ac:picMkLst>
            <pc:docMk/>
            <pc:sldMk cId="2619154341" sldId="281"/>
            <ac:picMk id="1030" creationId="{CDB0F07B-568B-4BC7-BDF8-2675C3D18427}"/>
          </ac:picMkLst>
        </pc:picChg>
        <pc:picChg chg="mod">
          <ac:chgData name="LI Zuxian" userId="S::zuxian.li.2019@mitb.smu.edu.sg::3964829d-085e-40c1-8f8f-a4e30b1ebe3a" providerId="AD" clId="Web-{69BC07C8-E68F-909F-B5EE-4B035EDBB89C}" dt="2020-03-30T05:40:11.200" v="47" actId="1076"/>
          <ac:picMkLst>
            <pc:docMk/>
            <pc:sldMk cId="2619154341" sldId="281"/>
            <ac:picMk id="1032" creationId="{0470F077-4272-439D-AC32-BBFAB20D2C81}"/>
          </ac:picMkLst>
        </pc:picChg>
        <pc:cxnChg chg="add mod">
          <ac:chgData name="LI Zuxian" userId="S::zuxian.li.2019@mitb.smu.edu.sg::3964829d-085e-40c1-8f8f-a4e30b1ebe3a" providerId="AD" clId="Web-{69BC07C8-E68F-909F-B5EE-4B035EDBB89C}" dt="2020-03-30T05:55:33.730" v="67" actId="1076"/>
          <ac:cxnSpMkLst>
            <pc:docMk/>
            <pc:sldMk cId="2619154341" sldId="281"/>
            <ac:cxnSpMk id="9" creationId="{D6A6BC99-2374-4AD1-ACAB-B19ECDE94564}"/>
          </ac:cxnSpMkLst>
        </pc:cxnChg>
      </pc:sldChg>
      <pc:sldChg chg="modSp">
        <pc:chgData name="LI Zuxian" userId="S::zuxian.li.2019@mitb.smu.edu.sg::3964829d-085e-40c1-8f8f-a4e30b1ebe3a" providerId="AD" clId="Web-{69BC07C8-E68F-909F-B5EE-4B035EDBB89C}" dt="2020-03-30T04:40:08.723" v="6" actId="20577"/>
        <pc:sldMkLst>
          <pc:docMk/>
          <pc:sldMk cId="2147776291" sldId="304"/>
        </pc:sldMkLst>
        <pc:spChg chg="mod">
          <ac:chgData name="LI Zuxian" userId="S::zuxian.li.2019@mitb.smu.edu.sg::3964829d-085e-40c1-8f8f-a4e30b1ebe3a" providerId="AD" clId="Web-{69BC07C8-E68F-909F-B5EE-4B035EDBB89C}" dt="2020-03-30T04:40:08.723" v="6" actId="20577"/>
          <ac:spMkLst>
            <pc:docMk/>
            <pc:sldMk cId="2147776291" sldId="304"/>
            <ac:spMk id="11" creationId="{4359DF31-F10B-4FA2-A8AE-53BD5617C5F4}"/>
          </ac:spMkLst>
        </pc:spChg>
      </pc:sldChg>
      <pc:sldChg chg="addSp delSp modSp add del replId">
        <pc:chgData name="LI Zuxian" userId="S::zuxian.li.2019@mitb.smu.edu.sg::3964829d-085e-40c1-8f8f-a4e30b1ebe3a" providerId="AD" clId="Web-{69BC07C8-E68F-909F-B5EE-4B035EDBB89C}" dt="2020-03-30T05:39:10.650" v="38"/>
        <pc:sldMkLst>
          <pc:docMk/>
          <pc:sldMk cId="1369253288" sldId="320"/>
        </pc:sldMkLst>
        <pc:spChg chg="mod">
          <ac:chgData name="LI Zuxian" userId="S::zuxian.li.2019@mitb.smu.edu.sg::3964829d-085e-40c1-8f8f-a4e30b1ebe3a" providerId="AD" clId="Web-{69BC07C8-E68F-909F-B5EE-4B035EDBB89C}" dt="2020-03-30T05:37:07.441" v="22" actId="20577"/>
          <ac:spMkLst>
            <pc:docMk/>
            <pc:sldMk cId="1369253288" sldId="320"/>
            <ac:spMk id="13" creationId="{3F99ACA1-1BAA-4722-A972-E26F1724DCB6}"/>
          </ac:spMkLst>
        </pc:spChg>
        <pc:picChg chg="add del mod">
          <ac:chgData name="LI Zuxian" userId="S::zuxian.li.2019@mitb.smu.edu.sg::3964829d-085e-40c1-8f8f-a4e30b1ebe3a" providerId="AD" clId="Web-{69BC07C8-E68F-909F-B5EE-4B035EDBB89C}" dt="2020-03-30T05:38:40.820" v="36"/>
          <ac:picMkLst>
            <pc:docMk/>
            <pc:sldMk cId="1369253288" sldId="320"/>
            <ac:picMk id="3" creationId="{507FCC2B-7007-42C9-9CEB-5F8624E043F3}"/>
          </ac:picMkLst>
        </pc:picChg>
        <pc:picChg chg="del">
          <ac:chgData name="LI Zuxian" userId="S::zuxian.li.2019@mitb.smu.edu.sg::3964829d-085e-40c1-8f8f-a4e30b1ebe3a" providerId="AD" clId="Web-{69BC07C8-E68F-909F-B5EE-4B035EDBB89C}" dt="2020-03-30T05:37:08.644" v="23"/>
          <ac:picMkLst>
            <pc:docMk/>
            <pc:sldMk cId="1369253288" sldId="320"/>
            <ac:picMk id="8" creationId="{584473C9-4707-4341-8103-044CC39BEA82}"/>
          </ac:picMkLst>
        </pc:picChg>
      </pc:sldChg>
    </pc:docChg>
  </pc:docChgLst>
  <pc:docChgLst>
    <pc:chgData name="GOH Jun Lin" userId="12e610a1-afe0-4ce1-811a-84c27902c08b" providerId="ADAL" clId="{61E78A67-3ECB-4ADD-AACE-E881A920798C}"/>
    <pc:docChg chg="undo redo custSel addSld delSld modSld sldOrd">
      <pc:chgData name="GOH Jun Lin" userId="12e610a1-afe0-4ce1-811a-84c27902c08b" providerId="ADAL" clId="{61E78A67-3ECB-4ADD-AACE-E881A920798C}" dt="2020-03-30T09:53:31.666" v="3957" actId="2696"/>
      <pc:docMkLst>
        <pc:docMk/>
      </pc:docMkLst>
      <pc:sldChg chg="modSp">
        <pc:chgData name="GOH Jun Lin" userId="12e610a1-afe0-4ce1-811a-84c27902c08b" providerId="ADAL" clId="{61E78A67-3ECB-4ADD-AACE-E881A920798C}" dt="2020-03-30T08:29:32.952" v="2820" actId="20577"/>
        <pc:sldMkLst>
          <pc:docMk/>
          <pc:sldMk cId="2303468570" sldId="269"/>
        </pc:sldMkLst>
        <pc:spChg chg="mod">
          <ac:chgData name="GOH Jun Lin" userId="12e610a1-afe0-4ce1-811a-84c27902c08b" providerId="ADAL" clId="{61E78A67-3ECB-4ADD-AACE-E881A920798C}" dt="2020-03-30T08:29:32.952" v="2820" actId="20577"/>
          <ac:spMkLst>
            <pc:docMk/>
            <pc:sldMk cId="2303468570" sldId="269"/>
            <ac:spMk id="2" creationId="{B9F39D76-B96A-4825-A2AD-D479599BF9A7}"/>
          </ac:spMkLst>
        </pc:spChg>
      </pc:sldChg>
      <pc:sldChg chg="modSp">
        <pc:chgData name="GOH Jun Lin" userId="12e610a1-afe0-4ce1-811a-84c27902c08b" providerId="ADAL" clId="{61E78A67-3ECB-4ADD-AACE-E881A920798C}" dt="2020-03-30T05:22:56.566" v="2226" actId="20577"/>
        <pc:sldMkLst>
          <pc:docMk/>
          <pc:sldMk cId="3874551717" sldId="274"/>
        </pc:sldMkLst>
        <pc:spChg chg="mod">
          <ac:chgData name="GOH Jun Lin" userId="12e610a1-afe0-4ce1-811a-84c27902c08b" providerId="ADAL" clId="{61E78A67-3ECB-4ADD-AACE-E881A920798C}" dt="2020-03-30T05:22:56.566" v="2226" actId="20577"/>
          <ac:spMkLst>
            <pc:docMk/>
            <pc:sldMk cId="3874551717" sldId="274"/>
            <ac:spMk id="3" creationId="{AE2BD4D4-DF27-41E5-AA72-266EA00D9E63}"/>
          </ac:spMkLst>
        </pc:spChg>
      </pc:sldChg>
      <pc:sldChg chg="modSp">
        <pc:chgData name="GOH Jun Lin" userId="12e610a1-afe0-4ce1-811a-84c27902c08b" providerId="ADAL" clId="{61E78A67-3ECB-4ADD-AACE-E881A920798C}" dt="2020-03-30T08:29:54.491" v="2824" actId="6549"/>
        <pc:sldMkLst>
          <pc:docMk/>
          <pc:sldMk cId="2022708912" sldId="275"/>
        </pc:sldMkLst>
        <pc:spChg chg="mod">
          <ac:chgData name="GOH Jun Lin" userId="12e610a1-afe0-4ce1-811a-84c27902c08b" providerId="ADAL" clId="{61E78A67-3ECB-4ADD-AACE-E881A920798C}" dt="2020-03-30T08:29:54.491" v="2824" actId="6549"/>
          <ac:spMkLst>
            <pc:docMk/>
            <pc:sldMk cId="2022708912" sldId="275"/>
            <ac:spMk id="11" creationId="{4359DF31-F10B-4FA2-A8AE-53BD5617C5F4}"/>
          </ac:spMkLst>
        </pc:spChg>
        <pc:picChg chg="mod">
          <ac:chgData name="GOH Jun Lin" userId="12e610a1-afe0-4ce1-811a-84c27902c08b" providerId="ADAL" clId="{61E78A67-3ECB-4ADD-AACE-E881A920798C}" dt="2020-03-30T04:40:03.608" v="2065" actId="1076"/>
          <ac:picMkLst>
            <pc:docMk/>
            <pc:sldMk cId="2022708912" sldId="275"/>
            <ac:picMk id="3" creationId="{8C8ED382-E0B0-4504-B46F-6F3E2DBBC070}"/>
          </ac:picMkLst>
        </pc:picChg>
        <pc:picChg chg="mod">
          <ac:chgData name="GOH Jun Lin" userId="12e610a1-afe0-4ce1-811a-84c27902c08b" providerId="ADAL" clId="{61E78A67-3ECB-4ADD-AACE-E881A920798C}" dt="2020-03-30T04:39:59.897" v="2064" actId="1076"/>
          <ac:picMkLst>
            <pc:docMk/>
            <pc:sldMk cId="2022708912" sldId="275"/>
            <ac:picMk id="6" creationId="{088925C2-A3FE-4C86-B18B-983D06E4895B}"/>
          </ac:picMkLst>
        </pc:picChg>
      </pc:sldChg>
      <pc:sldChg chg="modNotesTx">
        <pc:chgData name="GOH Jun Lin" userId="12e610a1-afe0-4ce1-811a-84c27902c08b" providerId="ADAL" clId="{61E78A67-3ECB-4ADD-AACE-E881A920798C}" dt="2020-03-30T01:32:27.168" v="142" actId="6549"/>
        <pc:sldMkLst>
          <pc:docMk/>
          <pc:sldMk cId="2869180381" sldId="276"/>
        </pc:sldMkLst>
      </pc:sldChg>
      <pc:sldChg chg="modTransition">
        <pc:chgData name="GOH Jun Lin" userId="12e610a1-afe0-4ce1-811a-84c27902c08b" providerId="ADAL" clId="{61E78A67-3ECB-4ADD-AACE-E881A920798C}" dt="2020-03-30T04:55:36.850" v="2146"/>
        <pc:sldMkLst>
          <pc:docMk/>
          <pc:sldMk cId="502952933" sldId="278"/>
        </pc:sldMkLst>
      </pc:sldChg>
      <pc:sldChg chg="del ord modTransition">
        <pc:chgData name="GOH Jun Lin" userId="12e610a1-afe0-4ce1-811a-84c27902c08b" providerId="ADAL" clId="{61E78A67-3ECB-4ADD-AACE-E881A920798C}" dt="2020-03-30T09:53:31.666" v="3957" actId="2696"/>
        <pc:sldMkLst>
          <pc:docMk/>
          <pc:sldMk cId="808253665" sldId="286"/>
        </pc:sldMkLst>
      </pc:sldChg>
      <pc:sldChg chg="modSp add">
        <pc:chgData name="GOH Jun Lin" userId="12e610a1-afe0-4ce1-811a-84c27902c08b" providerId="ADAL" clId="{61E78A67-3ECB-4ADD-AACE-E881A920798C}" dt="2020-03-30T08:30:07.697" v="2830" actId="404"/>
        <pc:sldMkLst>
          <pc:docMk/>
          <pc:sldMk cId="942048750" sldId="289"/>
        </pc:sldMkLst>
        <pc:spChg chg="mod">
          <ac:chgData name="GOH Jun Lin" userId="12e610a1-afe0-4ce1-811a-84c27902c08b" providerId="ADAL" clId="{61E78A67-3ECB-4ADD-AACE-E881A920798C}" dt="2020-03-30T08:30:07.697" v="2830" actId="404"/>
          <ac:spMkLst>
            <pc:docMk/>
            <pc:sldMk cId="942048750" sldId="289"/>
            <ac:spMk id="11" creationId="{4359DF31-F10B-4FA2-A8AE-53BD5617C5F4}"/>
          </ac:spMkLst>
        </pc:spChg>
      </pc:sldChg>
      <pc:sldChg chg="modSp ord">
        <pc:chgData name="GOH Jun Lin" userId="12e610a1-afe0-4ce1-811a-84c27902c08b" providerId="ADAL" clId="{61E78A67-3ECB-4ADD-AACE-E881A920798C}" dt="2020-03-30T05:18:52.073" v="2222" actId="20577"/>
        <pc:sldMkLst>
          <pc:docMk/>
          <pc:sldMk cId="2720139509" sldId="290"/>
        </pc:sldMkLst>
        <pc:spChg chg="mod">
          <ac:chgData name="GOH Jun Lin" userId="12e610a1-afe0-4ce1-811a-84c27902c08b" providerId="ADAL" clId="{61E78A67-3ECB-4ADD-AACE-E881A920798C}" dt="2020-03-30T05:18:52.073" v="2222" actId="20577"/>
          <ac:spMkLst>
            <pc:docMk/>
            <pc:sldMk cId="2720139509" sldId="290"/>
            <ac:spMk id="3" creationId="{D1D3A6A4-44A7-4577-B337-CCE3753549B7}"/>
          </ac:spMkLst>
        </pc:spChg>
      </pc:sldChg>
      <pc:sldChg chg="del ord modTransition">
        <pc:chgData name="GOH Jun Lin" userId="12e610a1-afe0-4ce1-811a-84c27902c08b" providerId="ADAL" clId="{61E78A67-3ECB-4ADD-AACE-E881A920798C}" dt="2020-03-30T09:53:29.897" v="3956" actId="2696"/>
        <pc:sldMkLst>
          <pc:docMk/>
          <pc:sldMk cId="3532983957" sldId="292"/>
        </pc:sldMkLst>
      </pc:sldChg>
      <pc:sldChg chg="del">
        <pc:chgData name="GOH Jun Lin" userId="12e610a1-afe0-4ce1-811a-84c27902c08b" providerId="ADAL" clId="{61E78A67-3ECB-4ADD-AACE-E881A920798C}" dt="2020-03-30T00:47:58.715" v="140" actId="2696"/>
        <pc:sldMkLst>
          <pc:docMk/>
          <pc:sldMk cId="3048059615" sldId="293"/>
        </pc:sldMkLst>
      </pc:sldChg>
      <pc:sldChg chg="del">
        <pc:chgData name="GOH Jun Lin" userId="12e610a1-afe0-4ce1-811a-84c27902c08b" providerId="ADAL" clId="{61E78A67-3ECB-4ADD-AACE-E881A920798C}" dt="2020-03-30T00:48:00.134" v="141" actId="2696"/>
        <pc:sldMkLst>
          <pc:docMk/>
          <pc:sldMk cId="1645942586" sldId="294"/>
        </pc:sldMkLst>
      </pc:sldChg>
      <pc:sldChg chg="del modNotesTx">
        <pc:chgData name="GOH Jun Lin" userId="12e610a1-afe0-4ce1-811a-84c27902c08b" providerId="ADAL" clId="{61E78A67-3ECB-4ADD-AACE-E881A920798C}" dt="2020-03-30T03:06:25.434" v="891" actId="2696"/>
        <pc:sldMkLst>
          <pc:docMk/>
          <pc:sldMk cId="2913107590" sldId="295"/>
        </pc:sldMkLst>
      </pc:sldChg>
      <pc:sldChg chg="addSp delSp modSp modNotesTx">
        <pc:chgData name="GOH Jun Lin" userId="12e610a1-afe0-4ce1-811a-84c27902c08b" providerId="ADAL" clId="{61E78A67-3ECB-4ADD-AACE-E881A920798C}" dt="2020-03-30T09:04:32.339" v="3241" actId="20577"/>
        <pc:sldMkLst>
          <pc:docMk/>
          <pc:sldMk cId="952987697" sldId="296"/>
        </pc:sldMkLst>
        <pc:spChg chg="mod">
          <ac:chgData name="GOH Jun Lin" userId="12e610a1-afe0-4ce1-811a-84c27902c08b" providerId="ADAL" clId="{61E78A67-3ECB-4ADD-AACE-E881A920798C}" dt="2020-03-30T03:07:30.492" v="902" actId="6549"/>
          <ac:spMkLst>
            <pc:docMk/>
            <pc:sldMk cId="952987697" sldId="296"/>
            <ac:spMk id="14" creationId="{C05EB347-C140-4EAC-A069-9776670E78A5}"/>
          </ac:spMkLst>
        </pc:spChg>
        <pc:spChg chg="add mod">
          <ac:chgData name="GOH Jun Lin" userId="12e610a1-afe0-4ce1-811a-84c27902c08b" providerId="ADAL" clId="{61E78A67-3ECB-4ADD-AACE-E881A920798C}" dt="2020-03-30T09:04:32.339" v="3241" actId="20577"/>
          <ac:spMkLst>
            <pc:docMk/>
            <pc:sldMk cId="952987697" sldId="296"/>
            <ac:spMk id="15" creationId="{FCA779DA-98CC-4DFD-85F4-264DEC0F2EF8}"/>
          </ac:spMkLst>
        </pc:spChg>
        <pc:picChg chg="add mod">
          <ac:chgData name="GOH Jun Lin" userId="12e610a1-afe0-4ce1-811a-84c27902c08b" providerId="ADAL" clId="{61E78A67-3ECB-4ADD-AACE-E881A920798C}" dt="2020-03-30T03:07:36.515" v="904" actId="1076"/>
          <ac:picMkLst>
            <pc:docMk/>
            <pc:sldMk cId="952987697" sldId="296"/>
            <ac:picMk id="6" creationId="{23C41D36-A18C-45BB-953B-72804C47492A}"/>
          </ac:picMkLst>
        </pc:picChg>
        <pc:picChg chg="del mod">
          <ac:chgData name="GOH Jun Lin" userId="12e610a1-afe0-4ce1-811a-84c27902c08b" providerId="ADAL" clId="{61E78A67-3ECB-4ADD-AACE-E881A920798C}" dt="2020-03-30T03:07:12.463" v="892" actId="478"/>
          <ac:picMkLst>
            <pc:docMk/>
            <pc:sldMk cId="952987697" sldId="296"/>
            <ac:picMk id="8" creationId="{FBDBD64D-1774-4B42-A2A3-48C9789EF58E}"/>
          </ac:picMkLst>
        </pc:picChg>
      </pc:sldChg>
      <pc:sldChg chg="add del modNotesTx">
        <pc:chgData name="GOH Jun Lin" userId="12e610a1-afe0-4ce1-811a-84c27902c08b" providerId="ADAL" clId="{61E78A67-3ECB-4ADD-AACE-E881A920798C}" dt="2020-03-30T03:14:54.255" v="1184" actId="2696"/>
        <pc:sldMkLst>
          <pc:docMk/>
          <pc:sldMk cId="346974882" sldId="297"/>
        </pc:sldMkLst>
      </pc:sldChg>
      <pc:sldChg chg="addSp delSp modSp modNotesTx">
        <pc:chgData name="GOH Jun Lin" userId="12e610a1-afe0-4ce1-811a-84c27902c08b" providerId="ADAL" clId="{61E78A67-3ECB-4ADD-AACE-E881A920798C}" dt="2020-03-30T09:07:56.843" v="3494" actId="20577"/>
        <pc:sldMkLst>
          <pc:docMk/>
          <pc:sldMk cId="2571678792" sldId="298"/>
        </pc:sldMkLst>
        <pc:spChg chg="mod">
          <ac:chgData name="GOH Jun Lin" userId="12e610a1-afe0-4ce1-811a-84c27902c08b" providerId="ADAL" clId="{61E78A67-3ECB-4ADD-AACE-E881A920798C}" dt="2020-03-30T09:07:07.593" v="3420" actId="1076"/>
          <ac:spMkLst>
            <pc:docMk/>
            <pc:sldMk cId="2571678792" sldId="298"/>
            <ac:spMk id="14" creationId="{C05EB347-C140-4EAC-A069-9776670E78A5}"/>
          </ac:spMkLst>
        </pc:spChg>
        <pc:spChg chg="add mod">
          <ac:chgData name="GOH Jun Lin" userId="12e610a1-afe0-4ce1-811a-84c27902c08b" providerId="ADAL" clId="{61E78A67-3ECB-4ADD-AACE-E881A920798C}" dt="2020-03-30T09:07:56.843" v="3494" actId="20577"/>
          <ac:spMkLst>
            <pc:docMk/>
            <pc:sldMk cId="2571678792" sldId="298"/>
            <ac:spMk id="16" creationId="{A6A0E688-B488-4B8F-A5D9-F7B235E4EEB5}"/>
          </ac:spMkLst>
        </pc:spChg>
        <pc:grpChg chg="del">
          <ac:chgData name="GOH Jun Lin" userId="12e610a1-afe0-4ce1-811a-84c27902c08b" providerId="ADAL" clId="{61E78A67-3ECB-4ADD-AACE-E881A920798C}" dt="2020-03-30T08:51:29.275" v="2831" actId="478"/>
          <ac:grpSpMkLst>
            <pc:docMk/>
            <pc:sldMk cId="2571678792" sldId="298"/>
            <ac:grpSpMk id="11" creationId="{F91E464E-6EBD-447E-B51D-AD9B0B5E17CC}"/>
          </ac:grpSpMkLst>
        </pc:grpChg>
        <pc:picChg chg="add mod">
          <ac:chgData name="GOH Jun Lin" userId="12e610a1-afe0-4ce1-811a-84c27902c08b" providerId="ADAL" clId="{61E78A67-3ECB-4ADD-AACE-E881A920798C}" dt="2020-03-30T09:07:11.054" v="3422" actId="1076"/>
          <ac:picMkLst>
            <pc:docMk/>
            <pc:sldMk cId="2571678792" sldId="298"/>
            <ac:picMk id="6" creationId="{B2AB3A19-BBDA-462F-B8FE-C31628245EC3}"/>
          </ac:picMkLst>
        </pc:picChg>
      </pc:sldChg>
      <pc:sldChg chg="addSp modSp modNotesTx">
        <pc:chgData name="GOH Jun Lin" userId="12e610a1-afe0-4ce1-811a-84c27902c08b" providerId="ADAL" clId="{61E78A67-3ECB-4ADD-AACE-E881A920798C}" dt="2020-03-30T07:27:45.684" v="2772" actId="1076"/>
        <pc:sldMkLst>
          <pc:docMk/>
          <pc:sldMk cId="1276938647" sldId="299"/>
        </pc:sldMkLst>
        <pc:spChg chg="mod">
          <ac:chgData name="GOH Jun Lin" userId="12e610a1-afe0-4ce1-811a-84c27902c08b" providerId="ADAL" clId="{61E78A67-3ECB-4ADD-AACE-E881A920798C}" dt="2020-03-30T07:27:23.366" v="2771" actId="20577"/>
          <ac:spMkLst>
            <pc:docMk/>
            <pc:sldMk cId="1276938647" sldId="299"/>
            <ac:spMk id="14" creationId="{C05EB347-C140-4EAC-A069-9776670E78A5}"/>
          </ac:spMkLst>
        </pc:spChg>
        <pc:graphicFrameChg chg="add mod modGraphic">
          <ac:chgData name="GOH Jun Lin" userId="12e610a1-afe0-4ce1-811a-84c27902c08b" providerId="ADAL" clId="{61E78A67-3ECB-4ADD-AACE-E881A920798C}" dt="2020-03-30T07:27:45.684" v="2772" actId="1076"/>
          <ac:graphicFrameMkLst>
            <pc:docMk/>
            <pc:sldMk cId="1276938647" sldId="299"/>
            <ac:graphicFrameMk id="6" creationId="{B26B3CBF-E7EE-414D-9241-E6D043778B3C}"/>
          </ac:graphicFrameMkLst>
        </pc:graphicFrameChg>
      </pc:sldChg>
      <pc:sldChg chg="addSp delSp modSp modNotesTx">
        <pc:chgData name="GOH Jun Lin" userId="12e610a1-afe0-4ce1-811a-84c27902c08b" providerId="ADAL" clId="{61E78A67-3ECB-4ADD-AACE-E881A920798C}" dt="2020-03-30T09:15:20.473" v="3544" actId="1076"/>
        <pc:sldMkLst>
          <pc:docMk/>
          <pc:sldMk cId="1399475107" sldId="300"/>
        </pc:sldMkLst>
        <pc:spChg chg="add mod">
          <ac:chgData name="GOH Jun Lin" userId="12e610a1-afe0-4ce1-811a-84c27902c08b" providerId="ADAL" clId="{61E78A67-3ECB-4ADD-AACE-E881A920798C}" dt="2020-03-30T03:41:51.773" v="1212" actId="14100"/>
          <ac:spMkLst>
            <pc:docMk/>
            <pc:sldMk cId="1399475107" sldId="300"/>
            <ac:spMk id="8" creationId="{A7EB6714-B6E0-40CB-9E9F-8208FAD1A51F}"/>
          </ac:spMkLst>
        </pc:spChg>
        <pc:spChg chg="add mod">
          <ac:chgData name="GOH Jun Lin" userId="12e610a1-afe0-4ce1-811a-84c27902c08b" providerId="ADAL" clId="{61E78A67-3ECB-4ADD-AACE-E881A920798C}" dt="2020-03-30T07:14:43.867" v="2734" actId="5793"/>
          <ac:spMkLst>
            <pc:docMk/>
            <pc:sldMk cId="1399475107" sldId="300"/>
            <ac:spMk id="18" creationId="{F0957DB8-EE82-481C-A1AD-F2A3A03324E7}"/>
          </ac:spMkLst>
        </pc:spChg>
        <pc:spChg chg="add del mod">
          <ac:chgData name="GOH Jun Lin" userId="12e610a1-afe0-4ce1-811a-84c27902c08b" providerId="ADAL" clId="{61E78A67-3ECB-4ADD-AACE-E881A920798C}" dt="2020-03-30T07:30:11.125" v="2784" actId="478"/>
          <ac:spMkLst>
            <pc:docMk/>
            <pc:sldMk cId="1399475107" sldId="300"/>
            <ac:spMk id="24" creationId="{E1472335-9EB9-4670-A95F-BDAD651C3D23}"/>
          </ac:spMkLst>
        </pc:spChg>
        <pc:spChg chg="add mod">
          <ac:chgData name="GOH Jun Lin" userId="12e610a1-afe0-4ce1-811a-84c27902c08b" providerId="ADAL" clId="{61E78A67-3ECB-4ADD-AACE-E881A920798C}" dt="2020-03-30T07:34:07.592" v="2812" actId="1076"/>
          <ac:spMkLst>
            <pc:docMk/>
            <pc:sldMk cId="1399475107" sldId="300"/>
            <ac:spMk id="25" creationId="{9D8B75F5-7667-448B-89F8-07CA699B4E54}"/>
          </ac:spMkLst>
        </pc:spChg>
        <pc:spChg chg="add mod">
          <ac:chgData name="GOH Jun Lin" userId="12e610a1-afe0-4ce1-811a-84c27902c08b" providerId="ADAL" clId="{61E78A67-3ECB-4ADD-AACE-E881A920798C}" dt="2020-03-30T07:34:24.103" v="2819" actId="1076"/>
          <ac:spMkLst>
            <pc:docMk/>
            <pc:sldMk cId="1399475107" sldId="300"/>
            <ac:spMk id="26" creationId="{A2DD425C-01B3-46F5-942F-E690F1BC0D78}"/>
          </ac:spMkLst>
        </pc:spChg>
        <pc:spChg chg="add mod">
          <ac:chgData name="GOH Jun Lin" userId="12e610a1-afe0-4ce1-811a-84c27902c08b" providerId="ADAL" clId="{61E78A67-3ECB-4ADD-AACE-E881A920798C}" dt="2020-03-30T09:15:20.473" v="3544" actId="1076"/>
          <ac:spMkLst>
            <pc:docMk/>
            <pc:sldMk cId="1399475107" sldId="300"/>
            <ac:spMk id="27" creationId="{7392DC74-2902-4BF8-9E63-B60839AC6247}"/>
          </ac:spMkLst>
        </pc:spChg>
        <pc:picChg chg="del mod">
          <ac:chgData name="GOH Jun Lin" userId="12e610a1-afe0-4ce1-811a-84c27902c08b" providerId="ADAL" clId="{61E78A67-3ECB-4ADD-AACE-E881A920798C}" dt="2020-03-30T07:14:10.190" v="2726" actId="478"/>
          <ac:picMkLst>
            <pc:docMk/>
            <pc:sldMk cId="1399475107" sldId="300"/>
            <ac:picMk id="6" creationId="{72C049EE-17D9-4EC6-A80D-212A28EA4B60}"/>
          </ac:picMkLst>
        </pc:picChg>
        <pc:picChg chg="add del mod">
          <ac:chgData name="GOH Jun Lin" userId="12e610a1-afe0-4ce1-811a-84c27902c08b" providerId="ADAL" clId="{61E78A67-3ECB-4ADD-AACE-E881A920798C}" dt="2020-03-30T07:13:58.896" v="2720" actId="478"/>
          <ac:picMkLst>
            <pc:docMk/>
            <pc:sldMk cId="1399475107" sldId="300"/>
            <ac:picMk id="11" creationId="{0F85E2FF-E13F-40A2-9A84-D25FCA587E98}"/>
          </ac:picMkLst>
        </pc:picChg>
        <pc:picChg chg="add del mod">
          <ac:chgData name="GOH Jun Lin" userId="12e610a1-afe0-4ce1-811a-84c27902c08b" providerId="ADAL" clId="{61E78A67-3ECB-4ADD-AACE-E881A920798C}" dt="2020-03-30T07:17:04.644" v="2735" actId="478"/>
          <ac:picMkLst>
            <pc:docMk/>
            <pc:sldMk cId="1399475107" sldId="300"/>
            <ac:picMk id="19" creationId="{E38C0E07-0804-400B-9180-1E9B972FFE4F}"/>
          </ac:picMkLst>
        </pc:picChg>
        <pc:picChg chg="add del mod">
          <ac:chgData name="GOH Jun Lin" userId="12e610a1-afe0-4ce1-811a-84c27902c08b" providerId="ADAL" clId="{61E78A67-3ECB-4ADD-AACE-E881A920798C}" dt="2020-03-30T07:17:24.334" v="2741" actId="478"/>
          <ac:picMkLst>
            <pc:docMk/>
            <pc:sldMk cId="1399475107" sldId="300"/>
            <ac:picMk id="20" creationId="{B0C9D467-5E00-408C-A4DA-E8891316157B}"/>
          </ac:picMkLst>
        </pc:picChg>
        <pc:picChg chg="add mod">
          <ac:chgData name="GOH Jun Lin" userId="12e610a1-afe0-4ce1-811a-84c27902c08b" providerId="ADAL" clId="{61E78A67-3ECB-4ADD-AACE-E881A920798C}" dt="2020-03-30T07:33:49.337" v="2789" actId="1036"/>
          <ac:picMkLst>
            <pc:docMk/>
            <pc:sldMk cId="1399475107" sldId="300"/>
            <ac:picMk id="21" creationId="{C347B1C5-6A2B-4748-8D3C-C6371454FF83}"/>
          </ac:picMkLst>
        </pc:picChg>
        <pc:picChg chg="add mod">
          <ac:chgData name="GOH Jun Lin" userId="12e610a1-afe0-4ce1-811a-84c27902c08b" providerId="ADAL" clId="{61E78A67-3ECB-4ADD-AACE-E881A920798C}" dt="2020-03-30T07:17:33.160" v="2745" actId="1076"/>
          <ac:picMkLst>
            <pc:docMk/>
            <pc:sldMk cId="1399475107" sldId="300"/>
            <ac:picMk id="22" creationId="{023BBAE4-C39C-404C-90D9-FA28DBE5209C}"/>
          </ac:picMkLst>
        </pc:picChg>
        <pc:cxnChg chg="add mod ord">
          <ac:chgData name="GOH Jun Lin" userId="12e610a1-afe0-4ce1-811a-84c27902c08b" providerId="ADAL" clId="{61E78A67-3ECB-4ADD-AACE-E881A920798C}" dt="2020-03-30T07:17:36.709" v="2747" actId="14100"/>
          <ac:cxnSpMkLst>
            <pc:docMk/>
            <pc:sldMk cId="1399475107" sldId="300"/>
            <ac:cxnSpMk id="15" creationId="{F3606AB6-B945-45C1-B0E8-622C0D10A51D}"/>
          </ac:cxnSpMkLst>
        </pc:cxnChg>
      </pc:sldChg>
      <pc:sldChg chg="addSp delSp modSp">
        <pc:chgData name="GOH Jun Lin" userId="12e610a1-afe0-4ce1-811a-84c27902c08b" providerId="ADAL" clId="{61E78A67-3ECB-4ADD-AACE-E881A920798C}" dt="2020-03-30T09:27:02.639" v="3931" actId="20577"/>
        <pc:sldMkLst>
          <pc:docMk/>
          <pc:sldMk cId="666215389" sldId="301"/>
        </pc:sldMkLst>
        <pc:spChg chg="mod">
          <ac:chgData name="GOH Jun Lin" userId="12e610a1-afe0-4ce1-811a-84c27902c08b" providerId="ADAL" clId="{61E78A67-3ECB-4ADD-AACE-E881A920798C}" dt="2020-03-30T09:27:02.639" v="3931" actId="20577"/>
          <ac:spMkLst>
            <pc:docMk/>
            <pc:sldMk cId="666215389" sldId="301"/>
            <ac:spMk id="8" creationId="{BEE66E43-7652-44E2-9D3B-73817123CA8E}"/>
          </ac:spMkLst>
        </pc:spChg>
        <pc:inkChg chg="add del">
          <ac:chgData name="GOH Jun Lin" userId="12e610a1-afe0-4ce1-811a-84c27902c08b" providerId="ADAL" clId="{61E78A67-3ECB-4ADD-AACE-E881A920798C}" dt="2020-03-30T05:52:00.498" v="2415" actId="9405"/>
          <ac:inkMkLst>
            <pc:docMk/>
            <pc:sldMk cId="666215389" sldId="301"/>
            <ac:inkMk id="6" creationId="{B47FEA2D-6CC1-4BFB-BF58-EC7B4AB3E594}"/>
          </ac:inkMkLst>
        </pc:inkChg>
      </pc:sldChg>
      <pc:sldChg chg="modSp del">
        <pc:chgData name="GOH Jun Lin" userId="12e610a1-afe0-4ce1-811a-84c27902c08b" providerId="ADAL" clId="{61E78A67-3ECB-4ADD-AACE-E881A920798C}" dt="2020-03-30T04:27:10.591" v="2043" actId="2696"/>
        <pc:sldMkLst>
          <pc:docMk/>
          <pc:sldMk cId="542123631" sldId="302"/>
        </pc:sldMkLst>
        <pc:spChg chg="mod">
          <ac:chgData name="GOH Jun Lin" userId="12e610a1-afe0-4ce1-811a-84c27902c08b" providerId="ADAL" clId="{61E78A67-3ECB-4ADD-AACE-E881A920798C}" dt="2020-03-30T04:26:29.119" v="2036" actId="20577"/>
          <ac:spMkLst>
            <pc:docMk/>
            <pc:sldMk cId="542123631" sldId="302"/>
            <ac:spMk id="13" creationId="{3F99ACA1-1BAA-4722-A972-E26F1724DCB6}"/>
          </ac:spMkLst>
        </pc:spChg>
      </pc:sldChg>
      <pc:sldChg chg="modSp add">
        <pc:chgData name="GOH Jun Lin" userId="12e610a1-afe0-4ce1-811a-84c27902c08b" providerId="ADAL" clId="{61E78A67-3ECB-4ADD-AACE-E881A920798C}" dt="2020-03-30T05:25:09.064" v="2256" actId="20577"/>
        <pc:sldMkLst>
          <pc:docMk/>
          <pc:sldMk cId="4138809796" sldId="303"/>
        </pc:sldMkLst>
        <pc:spChg chg="mod">
          <ac:chgData name="GOH Jun Lin" userId="12e610a1-afe0-4ce1-811a-84c27902c08b" providerId="ADAL" clId="{61E78A67-3ECB-4ADD-AACE-E881A920798C}" dt="2020-03-30T05:25:09.064" v="2256" actId="20577"/>
          <ac:spMkLst>
            <pc:docMk/>
            <pc:sldMk cId="4138809796" sldId="303"/>
            <ac:spMk id="3" creationId="{AE2BD4D4-DF27-41E5-AA72-266EA00D9E63}"/>
          </ac:spMkLst>
        </pc:spChg>
      </pc:sldChg>
      <pc:sldChg chg="modSp add">
        <pc:chgData name="GOH Jun Lin" userId="12e610a1-afe0-4ce1-811a-84c27902c08b" providerId="ADAL" clId="{61E78A67-3ECB-4ADD-AACE-E881A920798C}" dt="2020-03-30T05:26:59.577" v="2282" actId="20577"/>
        <pc:sldMkLst>
          <pc:docMk/>
          <pc:sldMk cId="2147776291" sldId="304"/>
        </pc:sldMkLst>
        <pc:spChg chg="mod">
          <ac:chgData name="GOH Jun Lin" userId="12e610a1-afe0-4ce1-811a-84c27902c08b" providerId="ADAL" clId="{61E78A67-3ECB-4ADD-AACE-E881A920798C}" dt="2020-03-30T00:42:37.435" v="11" actId="1076"/>
          <ac:spMkLst>
            <pc:docMk/>
            <pc:sldMk cId="2147776291" sldId="304"/>
            <ac:spMk id="2" creationId="{6B2FE818-5A7C-414E-8CFD-E93B0CEDEDFF}"/>
          </ac:spMkLst>
        </pc:spChg>
        <pc:spChg chg="mod">
          <ac:chgData name="GOH Jun Lin" userId="12e610a1-afe0-4ce1-811a-84c27902c08b" providerId="ADAL" clId="{61E78A67-3ECB-4ADD-AACE-E881A920798C}" dt="2020-03-30T05:26:59.577" v="2282" actId="20577"/>
          <ac:spMkLst>
            <pc:docMk/>
            <pc:sldMk cId="2147776291" sldId="304"/>
            <ac:spMk id="11" creationId="{4359DF31-F10B-4FA2-A8AE-53BD5617C5F4}"/>
          </ac:spMkLst>
        </pc:spChg>
      </pc:sldChg>
      <pc:sldChg chg="modSp add del">
        <pc:chgData name="GOH Jun Lin" userId="12e610a1-afe0-4ce1-811a-84c27902c08b" providerId="ADAL" clId="{61E78A67-3ECB-4ADD-AACE-E881A920798C}" dt="2020-03-30T00:45:50.384" v="70" actId="2696"/>
        <pc:sldMkLst>
          <pc:docMk/>
          <pc:sldMk cId="3669393641" sldId="305"/>
        </pc:sldMkLst>
        <pc:spChg chg="mod">
          <ac:chgData name="GOH Jun Lin" userId="12e610a1-afe0-4ce1-811a-84c27902c08b" providerId="ADAL" clId="{61E78A67-3ECB-4ADD-AACE-E881A920798C}" dt="2020-03-30T00:44:51.515" v="57" actId="20577"/>
          <ac:spMkLst>
            <pc:docMk/>
            <pc:sldMk cId="3669393641" sldId="305"/>
            <ac:spMk id="13" creationId="{3F99ACA1-1BAA-4722-A972-E26F1724DCB6}"/>
          </ac:spMkLst>
        </pc:spChg>
      </pc:sldChg>
      <pc:sldChg chg="addSp delSp modSp add addAnim delAnim modAnim modNotesTx">
        <pc:chgData name="GOH Jun Lin" userId="12e610a1-afe0-4ce1-811a-84c27902c08b" providerId="ADAL" clId="{61E78A67-3ECB-4ADD-AACE-E881A920798C}" dt="2020-03-30T09:02:35.178" v="3091" actId="14100"/>
        <pc:sldMkLst>
          <pc:docMk/>
          <pc:sldMk cId="244328191" sldId="306"/>
        </pc:sldMkLst>
        <pc:spChg chg="add del">
          <ac:chgData name="GOH Jun Lin" userId="12e610a1-afe0-4ce1-811a-84c27902c08b" providerId="ADAL" clId="{61E78A67-3ECB-4ADD-AACE-E881A920798C}" dt="2020-03-30T00:46:37.545" v="73" actId="478"/>
          <ac:spMkLst>
            <pc:docMk/>
            <pc:sldMk cId="244328191" sldId="306"/>
            <ac:spMk id="3" creationId="{46E1FC17-236E-4070-86FF-31F3898C696B}"/>
          </ac:spMkLst>
        </pc:spChg>
        <pc:spChg chg="add del">
          <ac:chgData name="GOH Jun Lin" userId="12e610a1-afe0-4ce1-811a-84c27902c08b" providerId="ADAL" clId="{61E78A67-3ECB-4ADD-AACE-E881A920798C}" dt="2020-03-30T00:46:37.545" v="73" actId="478"/>
          <ac:spMkLst>
            <pc:docMk/>
            <pc:sldMk cId="244328191" sldId="306"/>
            <ac:spMk id="12" creationId="{260EA48A-F617-4B34-B8F8-DDAF4F79BEBB}"/>
          </ac:spMkLst>
        </pc:spChg>
        <pc:spChg chg="mod">
          <ac:chgData name="GOH Jun Lin" userId="12e610a1-afe0-4ce1-811a-84c27902c08b" providerId="ADAL" clId="{61E78A67-3ECB-4ADD-AACE-E881A920798C}" dt="2020-03-30T00:46:29.463" v="71" actId="1076"/>
          <ac:spMkLst>
            <pc:docMk/>
            <pc:sldMk cId="244328191" sldId="306"/>
            <ac:spMk id="14" creationId="{C05EB347-C140-4EAC-A069-9776670E78A5}"/>
          </ac:spMkLst>
        </pc:spChg>
        <pc:spChg chg="add del mod">
          <ac:chgData name="GOH Jun Lin" userId="12e610a1-afe0-4ce1-811a-84c27902c08b" providerId="ADAL" clId="{61E78A67-3ECB-4ADD-AACE-E881A920798C}" dt="2020-03-30T00:46:37.545" v="73" actId="478"/>
          <ac:spMkLst>
            <pc:docMk/>
            <pc:sldMk cId="244328191" sldId="306"/>
            <ac:spMk id="15" creationId="{1564C1B3-7EC7-40FB-90E5-EF390EA4C1E8}"/>
          </ac:spMkLst>
        </pc:spChg>
        <pc:spChg chg="add del mod">
          <ac:chgData name="GOH Jun Lin" userId="12e610a1-afe0-4ce1-811a-84c27902c08b" providerId="ADAL" clId="{61E78A67-3ECB-4ADD-AACE-E881A920798C}" dt="2020-03-30T00:46:44.046" v="78" actId="478"/>
          <ac:spMkLst>
            <pc:docMk/>
            <pc:sldMk cId="244328191" sldId="306"/>
            <ac:spMk id="17" creationId="{46576C68-9C36-427E-91A1-49142E910255}"/>
          </ac:spMkLst>
        </pc:spChg>
        <pc:spChg chg="add del mod">
          <ac:chgData name="GOH Jun Lin" userId="12e610a1-afe0-4ce1-811a-84c27902c08b" providerId="ADAL" clId="{61E78A67-3ECB-4ADD-AACE-E881A920798C}" dt="2020-03-30T00:46:46.379" v="80" actId="478"/>
          <ac:spMkLst>
            <pc:docMk/>
            <pc:sldMk cId="244328191" sldId="306"/>
            <ac:spMk id="19" creationId="{DACB78BB-7D00-4D84-88D4-23ADBC2971C3}"/>
          </ac:spMkLst>
        </pc:spChg>
        <pc:spChg chg="add del mod">
          <ac:chgData name="GOH Jun Lin" userId="12e610a1-afe0-4ce1-811a-84c27902c08b" providerId="ADAL" clId="{61E78A67-3ECB-4ADD-AACE-E881A920798C}" dt="2020-03-30T00:46:42.325" v="75" actId="478"/>
          <ac:spMkLst>
            <pc:docMk/>
            <pc:sldMk cId="244328191" sldId="306"/>
            <ac:spMk id="20" creationId="{BD4CE35F-4615-4015-9EB7-9880F3D35E58}"/>
          </ac:spMkLst>
        </pc:spChg>
        <pc:spChg chg="add del">
          <ac:chgData name="GOH Jun Lin" userId="12e610a1-afe0-4ce1-811a-84c27902c08b" providerId="ADAL" clId="{61E78A67-3ECB-4ADD-AACE-E881A920798C}" dt="2020-03-30T00:46:59.721" v="84" actId="478"/>
          <ac:spMkLst>
            <pc:docMk/>
            <pc:sldMk cId="244328191" sldId="306"/>
            <ac:spMk id="23" creationId="{302AF177-7BA8-4199-BA97-94729F50F623}"/>
          </ac:spMkLst>
        </pc:spChg>
        <pc:spChg chg="add del">
          <ac:chgData name="GOH Jun Lin" userId="12e610a1-afe0-4ce1-811a-84c27902c08b" providerId="ADAL" clId="{61E78A67-3ECB-4ADD-AACE-E881A920798C}" dt="2020-03-30T00:46:57.542" v="83" actId="478"/>
          <ac:spMkLst>
            <pc:docMk/>
            <pc:sldMk cId="244328191" sldId="306"/>
            <ac:spMk id="25" creationId="{7BC1D4E9-4EF9-4F27-8F9E-6D6BB921B7E3}"/>
          </ac:spMkLst>
        </pc:spChg>
        <pc:spChg chg="add del">
          <ac:chgData name="GOH Jun Lin" userId="12e610a1-afe0-4ce1-811a-84c27902c08b" providerId="ADAL" clId="{61E78A67-3ECB-4ADD-AACE-E881A920798C}" dt="2020-03-30T00:46:57.542" v="83" actId="478"/>
          <ac:spMkLst>
            <pc:docMk/>
            <pc:sldMk cId="244328191" sldId="306"/>
            <ac:spMk id="27" creationId="{D0781BE4-0D6D-48F1-A366-C09AA4D8CA0B}"/>
          </ac:spMkLst>
        </pc:spChg>
        <pc:spChg chg="add del mod">
          <ac:chgData name="GOH Jun Lin" userId="12e610a1-afe0-4ce1-811a-84c27902c08b" providerId="ADAL" clId="{61E78A67-3ECB-4ADD-AACE-E881A920798C}" dt="2020-03-30T09:02:29.256" v="3089" actId="1076"/>
          <ac:spMkLst>
            <pc:docMk/>
            <pc:sldMk cId="244328191" sldId="306"/>
            <ac:spMk id="28" creationId="{A05C675E-BBD5-4F46-8A21-0411236302F9}"/>
          </ac:spMkLst>
        </pc:spChg>
        <pc:picChg chg="del">
          <ac:chgData name="GOH Jun Lin" userId="12e610a1-afe0-4ce1-811a-84c27902c08b" providerId="ADAL" clId="{61E78A67-3ECB-4ADD-AACE-E881A920798C}" dt="2020-03-30T00:45:04.229" v="59" actId="478"/>
          <ac:picMkLst>
            <pc:docMk/>
            <pc:sldMk cId="244328191" sldId="306"/>
            <ac:picMk id="6" creationId="{3F76FF04-A390-44A0-8C50-08C59F125A9E}"/>
          </ac:picMkLst>
        </pc:picChg>
        <pc:picChg chg="add del mod">
          <ac:chgData name="GOH Jun Lin" userId="12e610a1-afe0-4ce1-811a-84c27902c08b" providerId="ADAL" clId="{61E78A67-3ECB-4ADD-AACE-E881A920798C}" dt="2020-03-30T00:46:41.517" v="74" actId="478"/>
          <ac:picMkLst>
            <pc:docMk/>
            <pc:sldMk cId="244328191" sldId="306"/>
            <ac:picMk id="16" creationId="{B9568CF6-68A4-4AD9-8A5B-CAB79E97BD63}"/>
          </ac:picMkLst>
        </pc:picChg>
        <pc:picChg chg="add del mod">
          <ac:chgData name="GOH Jun Lin" userId="12e610a1-afe0-4ce1-811a-84c27902c08b" providerId="ADAL" clId="{61E78A67-3ECB-4ADD-AACE-E881A920798C}" dt="2020-03-30T04:44:06.364" v="2114" actId="1076"/>
          <ac:picMkLst>
            <pc:docMk/>
            <pc:sldMk cId="244328191" sldId="306"/>
            <ac:picMk id="24" creationId="{B8EE2355-3095-44F4-AAC2-3BFB4283AF8F}"/>
          </ac:picMkLst>
        </pc:picChg>
        <pc:cxnChg chg="add del mod">
          <ac:chgData name="GOH Jun Lin" userId="12e610a1-afe0-4ce1-811a-84c27902c08b" providerId="ADAL" clId="{61E78A67-3ECB-4ADD-AACE-E881A920798C}" dt="2020-03-30T00:46:43.508" v="77" actId="478"/>
          <ac:cxnSpMkLst>
            <pc:docMk/>
            <pc:sldMk cId="244328191" sldId="306"/>
            <ac:cxnSpMk id="18" creationId="{587962CA-419C-4D26-BBE9-E4977E1F8D44}"/>
          </ac:cxnSpMkLst>
        </pc:cxnChg>
        <pc:cxnChg chg="add del mod">
          <ac:chgData name="GOH Jun Lin" userId="12e610a1-afe0-4ce1-811a-84c27902c08b" providerId="ADAL" clId="{61E78A67-3ECB-4ADD-AACE-E881A920798C}" dt="2020-03-30T00:46:42.863" v="76" actId="478"/>
          <ac:cxnSpMkLst>
            <pc:docMk/>
            <pc:sldMk cId="244328191" sldId="306"/>
            <ac:cxnSpMk id="21" creationId="{DFF250CB-37C9-457F-86C9-707FDE59755A}"/>
          </ac:cxnSpMkLst>
        </pc:cxnChg>
        <pc:cxnChg chg="add del">
          <ac:chgData name="GOH Jun Lin" userId="12e610a1-afe0-4ce1-811a-84c27902c08b" providerId="ADAL" clId="{61E78A67-3ECB-4ADD-AACE-E881A920798C}" dt="2020-03-30T00:46:57.542" v="83" actId="478"/>
          <ac:cxnSpMkLst>
            <pc:docMk/>
            <pc:sldMk cId="244328191" sldId="306"/>
            <ac:cxnSpMk id="26" creationId="{F29D0477-28A3-46D5-B586-AC61DFAA04C1}"/>
          </ac:cxnSpMkLst>
        </pc:cxnChg>
        <pc:cxnChg chg="add del mod">
          <ac:chgData name="GOH Jun Lin" userId="12e610a1-afe0-4ce1-811a-84c27902c08b" providerId="ADAL" clId="{61E78A67-3ECB-4ADD-AACE-E881A920798C}" dt="2020-03-30T09:02:35.178" v="3091" actId="14100"/>
          <ac:cxnSpMkLst>
            <pc:docMk/>
            <pc:sldMk cId="244328191" sldId="306"/>
            <ac:cxnSpMk id="29" creationId="{81928810-E6A2-47B2-B402-11FB41426B9E}"/>
          </ac:cxnSpMkLst>
        </pc:cxnChg>
      </pc:sldChg>
      <pc:sldChg chg="addSp delSp add delAnim">
        <pc:chgData name="GOH Jun Lin" userId="12e610a1-afe0-4ce1-811a-84c27902c08b" providerId="ADAL" clId="{61E78A67-3ECB-4ADD-AACE-E881A920798C}" dt="2020-03-30T00:47:13.615" v="87"/>
        <pc:sldMkLst>
          <pc:docMk/>
          <pc:sldMk cId="4009073666" sldId="307"/>
        </pc:sldMkLst>
        <pc:spChg chg="del">
          <ac:chgData name="GOH Jun Lin" userId="12e610a1-afe0-4ce1-811a-84c27902c08b" providerId="ADAL" clId="{61E78A67-3ECB-4ADD-AACE-E881A920798C}" dt="2020-03-30T00:47:08.016" v="86" actId="478"/>
          <ac:spMkLst>
            <pc:docMk/>
            <pc:sldMk cId="4009073666" sldId="307"/>
            <ac:spMk id="3" creationId="{46E1FC17-236E-4070-86FF-31F3898C696B}"/>
          </ac:spMkLst>
        </pc:spChg>
        <pc:spChg chg="del">
          <ac:chgData name="GOH Jun Lin" userId="12e610a1-afe0-4ce1-811a-84c27902c08b" providerId="ADAL" clId="{61E78A67-3ECB-4ADD-AACE-E881A920798C}" dt="2020-03-30T00:47:08.016" v="86" actId="478"/>
          <ac:spMkLst>
            <pc:docMk/>
            <pc:sldMk cId="4009073666" sldId="307"/>
            <ac:spMk id="12" creationId="{260EA48A-F617-4B34-B8F8-DDAF4F79BEBB}"/>
          </ac:spMkLst>
        </pc:spChg>
        <pc:spChg chg="del">
          <ac:chgData name="GOH Jun Lin" userId="12e610a1-afe0-4ce1-811a-84c27902c08b" providerId="ADAL" clId="{61E78A67-3ECB-4ADD-AACE-E881A920798C}" dt="2020-03-30T00:47:08.016" v="86" actId="478"/>
          <ac:spMkLst>
            <pc:docMk/>
            <pc:sldMk cId="4009073666" sldId="307"/>
            <ac:spMk id="15" creationId="{1564C1B3-7EC7-40FB-90E5-EF390EA4C1E8}"/>
          </ac:spMkLst>
        </pc:spChg>
        <pc:spChg chg="add">
          <ac:chgData name="GOH Jun Lin" userId="12e610a1-afe0-4ce1-811a-84c27902c08b" providerId="ADAL" clId="{61E78A67-3ECB-4ADD-AACE-E881A920798C}" dt="2020-03-30T00:47:13.615" v="87"/>
          <ac:spMkLst>
            <pc:docMk/>
            <pc:sldMk cId="4009073666" sldId="307"/>
            <ac:spMk id="19" creationId="{D55F4029-F27E-4406-883E-37D64B2BB1EB}"/>
          </ac:spMkLst>
        </pc:spChg>
        <pc:spChg chg="del">
          <ac:chgData name="GOH Jun Lin" userId="12e610a1-afe0-4ce1-811a-84c27902c08b" providerId="ADAL" clId="{61E78A67-3ECB-4ADD-AACE-E881A920798C}" dt="2020-03-30T00:47:08.016" v="86" actId="478"/>
          <ac:spMkLst>
            <pc:docMk/>
            <pc:sldMk cId="4009073666" sldId="307"/>
            <ac:spMk id="25" creationId="{7BC1D4E9-4EF9-4F27-8F9E-6D6BB921B7E3}"/>
          </ac:spMkLst>
        </pc:spChg>
        <pc:spChg chg="del">
          <ac:chgData name="GOH Jun Lin" userId="12e610a1-afe0-4ce1-811a-84c27902c08b" providerId="ADAL" clId="{61E78A67-3ECB-4ADD-AACE-E881A920798C}" dt="2020-03-30T00:47:08.016" v="86" actId="478"/>
          <ac:spMkLst>
            <pc:docMk/>
            <pc:sldMk cId="4009073666" sldId="307"/>
            <ac:spMk id="27" creationId="{D0781BE4-0D6D-48F1-A366-C09AA4D8CA0B}"/>
          </ac:spMkLst>
        </pc:spChg>
        <pc:spChg chg="del">
          <ac:chgData name="GOH Jun Lin" userId="12e610a1-afe0-4ce1-811a-84c27902c08b" providerId="ADAL" clId="{61E78A67-3ECB-4ADD-AACE-E881A920798C}" dt="2020-03-30T00:47:08.016" v="86" actId="478"/>
          <ac:spMkLst>
            <pc:docMk/>
            <pc:sldMk cId="4009073666" sldId="307"/>
            <ac:spMk id="28" creationId="{A05C675E-BBD5-4F46-8A21-0411236302F9}"/>
          </ac:spMkLst>
        </pc:spChg>
        <pc:picChg chg="add">
          <ac:chgData name="GOH Jun Lin" userId="12e610a1-afe0-4ce1-811a-84c27902c08b" providerId="ADAL" clId="{61E78A67-3ECB-4ADD-AACE-E881A920798C}" dt="2020-03-30T00:47:13.615" v="87"/>
          <ac:picMkLst>
            <pc:docMk/>
            <pc:sldMk cId="4009073666" sldId="307"/>
            <ac:picMk id="18" creationId="{80A5017C-95A5-45F7-939C-3089EFC1F536}"/>
          </ac:picMkLst>
        </pc:picChg>
        <pc:picChg chg="del">
          <ac:chgData name="GOH Jun Lin" userId="12e610a1-afe0-4ce1-811a-84c27902c08b" providerId="ADAL" clId="{61E78A67-3ECB-4ADD-AACE-E881A920798C}" dt="2020-03-30T00:47:08.016" v="86" actId="478"/>
          <ac:picMkLst>
            <pc:docMk/>
            <pc:sldMk cId="4009073666" sldId="307"/>
            <ac:picMk id="24" creationId="{B8EE2355-3095-44F4-AAC2-3BFB4283AF8F}"/>
          </ac:picMkLst>
        </pc:picChg>
        <pc:cxnChg chg="del">
          <ac:chgData name="GOH Jun Lin" userId="12e610a1-afe0-4ce1-811a-84c27902c08b" providerId="ADAL" clId="{61E78A67-3ECB-4ADD-AACE-E881A920798C}" dt="2020-03-30T00:47:08.016" v="86" actId="478"/>
          <ac:cxnSpMkLst>
            <pc:docMk/>
            <pc:sldMk cId="4009073666" sldId="307"/>
            <ac:cxnSpMk id="26" creationId="{F29D0477-28A3-46D5-B586-AC61DFAA04C1}"/>
          </ac:cxnSpMkLst>
        </pc:cxnChg>
        <pc:cxnChg chg="del">
          <ac:chgData name="GOH Jun Lin" userId="12e610a1-afe0-4ce1-811a-84c27902c08b" providerId="ADAL" clId="{61E78A67-3ECB-4ADD-AACE-E881A920798C}" dt="2020-03-30T00:47:08.016" v="86" actId="478"/>
          <ac:cxnSpMkLst>
            <pc:docMk/>
            <pc:sldMk cId="4009073666" sldId="307"/>
            <ac:cxnSpMk id="29" creationId="{81928810-E6A2-47B2-B402-11FB41426B9E}"/>
          </ac:cxnSpMkLst>
        </pc:cxnChg>
      </pc:sldChg>
      <pc:sldChg chg="addSp delSp modSp add modNotesTx">
        <pc:chgData name="GOH Jun Lin" userId="12e610a1-afe0-4ce1-811a-84c27902c08b" providerId="ADAL" clId="{61E78A67-3ECB-4ADD-AACE-E881A920798C}" dt="2020-03-30T01:40:29.685" v="309" actId="20577"/>
        <pc:sldMkLst>
          <pc:docMk/>
          <pc:sldMk cId="448121744" sldId="308"/>
        </pc:sldMkLst>
        <pc:spChg chg="add mod">
          <ac:chgData name="GOH Jun Lin" userId="12e610a1-afe0-4ce1-811a-84c27902c08b" providerId="ADAL" clId="{61E78A67-3ECB-4ADD-AACE-E881A920798C}" dt="2020-03-30T01:40:29.685" v="309" actId="20577"/>
          <ac:spMkLst>
            <pc:docMk/>
            <pc:sldMk cId="448121744" sldId="308"/>
            <ac:spMk id="11" creationId="{613B034D-A29F-496F-9D06-7CE988DF104E}"/>
          </ac:spMkLst>
        </pc:spChg>
        <pc:spChg chg="mod">
          <ac:chgData name="GOH Jun Lin" userId="12e610a1-afe0-4ce1-811a-84c27902c08b" providerId="ADAL" clId="{61E78A67-3ECB-4ADD-AACE-E881A920798C}" dt="2020-03-30T00:47:51.245" v="139" actId="404"/>
          <ac:spMkLst>
            <pc:docMk/>
            <pc:sldMk cId="448121744" sldId="308"/>
            <ac:spMk id="14" creationId="{C05EB347-C140-4EAC-A069-9776670E78A5}"/>
          </ac:spMkLst>
        </pc:spChg>
        <pc:spChg chg="del">
          <ac:chgData name="GOH Jun Lin" userId="12e610a1-afe0-4ce1-811a-84c27902c08b" providerId="ADAL" clId="{61E78A67-3ECB-4ADD-AACE-E881A920798C}" dt="2020-03-30T00:47:28.395" v="90" actId="478"/>
          <ac:spMkLst>
            <pc:docMk/>
            <pc:sldMk cId="448121744" sldId="308"/>
            <ac:spMk id="19" creationId="{D55F4029-F27E-4406-883E-37D64B2BB1EB}"/>
          </ac:spMkLst>
        </pc:spChg>
        <pc:picChg chg="add">
          <ac:chgData name="GOH Jun Lin" userId="12e610a1-afe0-4ce1-811a-84c27902c08b" providerId="ADAL" clId="{61E78A67-3ECB-4ADD-AACE-E881A920798C}" dt="2020-03-30T00:47:34.208" v="91"/>
          <ac:picMkLst>
            <pc:docMk/>
            <pc:sldMk cId="448121744" sldId="308"/>
            <ac:picMk id="12" creationId="{65663B5A-873A-408D-8885-9470BA8854FA}"/>
          </ac:picMkLst>
        </pc:picChg>
        <pc:picChg chg="del">
          <ac:chgData name="GOH Jun Lin" userId="12e610a1-afe0-4ce1-811a-84c27902c08b" providerId="ADAL" clId="{61E78A67-3ECB-4ADD-AACE-E881A920798C}" dt="2020-03-30T00:47:26.798" v="89" actId="478"/>
          <ac:picMkLst>
            <pc:docMk/>
            <pc:sldMk cId="448121744" sldId="308"/>
            <ac:picMk id="18" creationId="{80A5017C-95A5-45F7-939C-3089EFC1F536}"/>
          </ac:picMkLst>
        </pc:picChg>
      </pc:sldChg>
      <pc:sldChg chg="addSp delSp modSp add modAnim">
        <pc:chgData name="GOH Jun Lin" userId="12e610a1-afe0-4ce1-811a-84c27902c08b" providerId="ADAL" clId="{61E78A67-3ECB-4ADD-AACE-E881A920798C}" dt="2020-03-30T09:03:33.344" v="3179" actId="14100"/>
        <pc:sldMkLst>
          <pc:docMk/>
          <pc:sldMk cId="242793342" sldId="309"/>
        </pc:sldMkLst>
        <pc:spChg chg="mod">
          <ac:chgData name="GOH Jun Lin" userId="12e610a1-afe0-4ce1-811a-84c27902c08b" providerId="ADAL" clId="{61E78A67-3ECB-4ADD-AACE-E881A920798C}" dt="2020-03-30T09:03:30.092" v="3178" actId="20577"/>
          <ac:spMkLst>
            <pc:docMk/>
            <pc:sldMk cId="242793342" sldId="309"/>
            <ac:spMk id="11" creationId="{613B034D-A29F-496F-9D06-7CE988DF104E}"/>
          </ac:spMkLst>
        </pc:spChg>
        <pc:spChg chg="mod">
          <ac:chgData name="GOH Jun Lin" userId="12e610a1-afe0-4ce1-811a-84c27902c08b" providerId="ADAL" clId="{61E78A67-3ECB-4ADD-AACE-E881A920798C}" dt="2020-03-30T01:41:22.494" v="395" actId="20577"/>
          <ac:spMkLst>
            <pc:docMk/>
            <pc:sldMk cId="242793342" sldId="309"/>
            <ac:spMk id="14" creationId="{C05EB347-C140-4EAC-A069-9776670E78A5}"/>
          </ac:spMkLst>
        </pc:spChg>
        <pc:spChg chg="add mod">
          <ac:chgData name="GOH Jun Lin" userId="12e610a1-afe0-4ce1-811a-84c27902c08b" providerId="ADAL" clId="{61E78A67-3ECB-4ADD-AACE-E881A920798C}" dt="2020-03-30T09:03:33.344" v="3179" actId="14100"/>
          <ac:spMkLst>
            <pc:docMk/>
            <pc:sldMk cId="242793342" sldId="309"/>
            <ac:spMk id="15" creationId="{2A71A133-1C3E-413A-987C-51C011D53CFD}"/>
          </ac:spMkLst>
        </pc:spChg>
        <pc:picChg chg="add del mod">
          <ac:chgData name="GOH Jun Lin" userId="12e610a1-afe0-4ce1-811a-84c27902c08b" providerId="ADAL" clId="{61E78A67-3ECB-4ADD-AACE-E881A920798C}" dt="2020-03-30T01:42:02.539" v="404" actId="478"/>
          <ac:picMkLst>
            <pc:docMk/>
            <pc:sldMk cId="242793342" sldId="309"/>
            <ac:picMk id="3" creationId="{09B0406D-BF28-4401-9904-5B85793E49A4}"/>
          </ac:picMkLst>
        </pc:picChg>
        <pc:picChg chg="add mod">
          <ac:chgData name="GOH Jun Lin" userId="12e610a1-afe0-4ce1-811a-84c27902c08b" providerId="ADAL" clId="{61E78A67-3ECB-4ADD-AACE-E881A920798C}" dt="2020-03-30T02:53:45.353" v="585" actId="1076"/>
          <ac:picMkLst>
            <pc:docMk/>
            <pc:sldMk cId="242793342" sldId="309"/>
            <ac:picMk id="6" creationId="{04C55E00-8AF5-4060-8354-47D3D3C94195}"/>
          </ac:picMkLst>
        </pc:picChg>
        <pc:picChg chg="del">
          <ac:chgData name="GOH Jun Lin" userId="12e610a1-afe0-4ce1-811a-84c27902c08b" providerId="ADAL" clId="{61E78A67-3ECB-4ADD-AACE-E881A920798C}" dt="2020-03-30T01:41:26.007" v="397" actId="478"/>
          <ac:picMkLst>
            <pc:docMk/>
            <pc:sldMk cId="242793342" sldId="309"/>
            <ac:picMk id="12" creationId="{65663B5A-873A-408D-8885-9470BA8854FA}"/>
          </ac:picMkLst>
        </pc:picChg>
      </pc:sldChg>
      <pc:sldChg chg="addSp delSp modSp add">
        <pc:chgData name="GOH Jun Lin" userId="12e610a1-afe0-4ce1-811a-84c27902c08b" providerId="ADAL" clId="{61E78A67-3ECB-4ADD-AACE-E881A920798C}" dt="2020-03-30T06:45:32.227" v="2556" actId="9405"/>
        <pc:sldMkLst>
          <pc:docMk/>
          <pc:sldMk cId="4015106230" sldId="310"/>
        </pc:sldMkLst>
        <pc:spChg chg="mod">
          <ac:chgData name="GOH Jun Lin" userId="12e610a1-afe0-4ce1-811a-84c27902c08b" providerId="ADAL" clId="{61E78A67-3ECB-4ADD-AACE-E881A920798C}" dt="2020-03-30T05:30:37.100" v="2307" actId="20577"/>
          <ac:spMkLst>
            <pc:docMk/>
            <pc:sldMk cId="4015106230" sldId="310"/>
            <ac:spMk id="11" creationId="{4359DF31-F10B-4FA2-A8AE-53BD5617C5F4}"/>
          </ac:spMkLst>
        </pc:spChg>
        <pc:picChg chg="add mod">
          <ac:chgData name="GOH Jun Lin" userId="12e610a1-afe0-4ce1-811a-84c27902c08b" providerId="ADAL" clId="{61E78A67-3ECB-4ADD-AACE-E881A920798C}" dt="2020-03-30T05:30:45.684" v="2309" actId="1076"/>
          <ac:picMkLst>
            <pc:docMk/>
            <pc:sldMk cId="4015106230" sldId="310"/>
            <ac:picMk id="3" creationId="{3F2B8DBA-E903-4AE1-9EA1-494B13F9D377}"/>
          </ac:picMkLst>
        </pc:picChg>
        <pc:inkChg chg="add del">
          <ac:chgData name="GOH Jun Lin" userId="12e610a1-afe0-4ce1-811a-84c27902c08b" providerId="ADAL" clId="{61E78A67-3ECB-4ADD-AACE-E881A920798C}" dt="2020-03-30T06:45:32.227" v="2556" actId="9405"/>
          <ac:inkMkLst>
            <pc:docMk/>
            <pc:sldMk cId="4015106230" sldId="310"/>
            <ac:inkMk id="6" creationId="{AADE66A8-03AE-4751-809C-14E11C3BE4E0}"/>
          </ac:inkMkLst>
        </pc:inkChg>
      </pc:sldChg>
      <pc:sldChg chg="addSp delSp modSp add">
        <pc:chgData name="GOH Jun Lin" userId="12e610a1-afe0-4ce1-811a-84c27902c08b" providerId="ADAL" clId="{61E78A67-3ECB-4ADD-AACE-E881A920798C}" dt="2020-03-30T09:03:55.566" v="3190" actId="20577"/>
        <pc:sldMkLst>
          <pc:docMk/>
          <pc:sldMk cId="3296103493" sldId="311"/>
        </pc:sldMkLst>
        <pc:spChg chg="mod">
          <ac:chgData name="GOH Jun Lin" userId="12e610a1-afe0-4ce1-811a-84c27902c08b" providerId="ADAL" clId="{61E78A67-3ECB-4ADD-AACE-E881A920798C}" dt="2020-03-30T09:03:55.566" v="3190" actId="20577"/>
          <ac:spMkLst>
            <pc:docMk/>
            <pc:sldMk cId="3296103493" sldId="311"/>
            <ac:spMk id="11" creationId="{613B034D-A29F-496F-9D06-7CE988DF104E}"/>
          </ac:spMkLst>
        </pc:spChg>
        <pc:spChg chg="mod">
          <ac:chgData name="GOH Jun Lin" userId="12e610a1-afe0-4ce1-811a-84c27902c08b" providerId="ADAL" clId="{61E78A67-3ECB-4ADD-AACE-E881A920798C}" dt="2020-03-30T03:24:01.780" v="1200" actId="20577"/>
          <ac:spMkLst>
            <pc:docMk/>
            <pc:sldMk cId="3296103493" sldId="311"/>
            <ac:spMk id="14" creationId="{C05EB347-C140-4EAC-A069-9776670E78A5}"/>
          </ac:spMkLst>
        </pc:spChg>
        <pc:picChg chg="add mod">
          <ac:chgData name="GOH Jun Lin" userId="12e610a1-afe0-4ce1-811a-84c27902c08b" providerId="ADAL" clId="{61E78A67-3ECB-4ADD-AACE-E881A920798C}" dt="2020-03-30T03:03:37.142" v="619" actId="1076"/>
          <ac:picMkLst>
            <pc:docMk/>
            <pc:sldMk cId="3296103493" sldId="311"/>
            <ac:picMk id="3" creationId="{1D8CBE48-5524-4851-9202-0826B41890FA}"/>
          </ac:picMkLst>
        </pc:picChg>
        <pc:picChg chg="del">
          <ac:chgData name="GOH Jun Lin" userId="12e610a1-afe0-4ce1-811a-84c27902c08b" providerId="ADAL" clId="{61E78A67-3ECB-4ADD-AACE-E881A920798C}" dt="2020-03-30T03:02:51.513" v="588" actId="478"/>
          <ac:picMkLst>
            <pc:docMk/>
            <pc:sldMk cId="3296103493" sldId="311"/>
            <ac:picMk id="6" creationId="{04C55E00-8AF5-4060-8354-47D3D3C94195}"/>
          </ac:picMkLst>
        </pc:picChg>
      </pc:sldChg>
      <pc:sldChg chg="addSp delSp modSp add">
        <pc:chgData name="GOH Jun Lin" userId="12e610a1-afe0-4ce1-811a-84c27902c08b" providerId="ADAL" clId="{61E78A67-3ECB-4ADD-AACE-E881A920798C}" dt="2020-03-30T09:04:51.970" v="3248" actId="20577"/>
        <pc:sldMkLst>
          <pc:docMk/>
          <pc:sldMk cId="1209354024" sldId="312"/>
        </pc:sldMkLst>
        <pc:spChg chg="mod">
          <ac:chgData name="GOH Jun Lin" userId="12e610a1-afe0-4ce1-811a-84c27902c08b" providerId="ADAL" clId="{61E78A67-3ECB-4ADD-AACE-E881A920798C}" dt="2020-03-30T03:08:02.690" v="918" actId="20577"/>
          <ac:spMkLst>
            <pc:docMk/>
            <pc:sldMk cId="1209354024" sldId="312"/>
            <ac:spMk id="14" creationId="{C05EB347-C140-4EAC-A069-9776670E78A5}"/>
          </ac:spMkLst>
        </pc:spChg>
        <pc:spChg chg="add mod">
          <ac:chgData name="GOH Jun Lin" userId="12e610a1-afe0-4ce1-811a-84c27902c08b" providerId="ADAL" clId="{61E78A67-3ECB-4ADD-AACE-E881A920798C}" dt="2020-03-30T09:04:51.970" v="3248" actId="20577"/>
          <ac:spMkLst>
            <pc:docMk/>
            <pc:sldMk cId="1209354024" sldId="312"/>
            <ac:spMk id="15" creationId="{FAC0E379-D434-471B-BFA0-A7DF54B04644}"/>
          </ac:spMkLst>
        </pc:spChg>
        <pc:picChg chg="del">
          <ac:chgData name="GOH Jun Lin" userId="12e610a1-afe0-4ce1-811a-84c27902c08b" providerId="ADAL" clId="{61E78A67-3ECB-4ADD-AACE-E881A920798C}" dt="2020-03-30T03:08:05.836" v="919" actId="478"/>
          <ac:picMkLst>
            <pc:docMk/>
            <pc:sldMk cId="1209354024" sldId="312"/>
            <ac:picMk id="6" creationId="{23C41D36-A18C-45BB-953B-72804C47492A}"/>
          </ac:picMkLst>
        </pc:picChg>
        <pc:picChg chg="add mod">
          <ac:chgData name="GOH Jun Lin" userId="12e610a1-afe0-4ce1-811a-84c27902c08b" providerId="ADAL" clId="{61E78A67-3ECB-4ADD-AACE-E881A920798C}" dt="2020-03-30T03:09:28.130" v="924" actId="1076"/>
          <ac:picMkLst>
            <pc:docMk/>
            <pc:sldMk cId="1209354024" sldId="312"/>
            <ac:picMk id="8" creationId="{487AA6B4-4760-4B28-BA13-7D178BE3F93D}"/>
          </ac:picMkLst>
        </pc:picChg>
      </pc:sldChg>
      <pc:sldChg chg="addSp delSp modSp add delAnim">
        <pc:chgData name="GOH Jun Lin" userId="12e610a1-afe0-4ce1-811a-84c27902c08b" providerId="ADAL" clId="{61E78A67-3ECB-4ADD-AACE-E881A920798C}" dt="2020-03-30T09:30:34.680" v="3943" actId="14100"/>
        <pc:sldMkLst>
          <pc:docMk/>
          <pc:sldMk cId="213402843" sldId="313"/>
        </pc:sldMkLst>
        <pc:spChg chg="mod">
          <ac:chgData name="GOH Jun Lin" userId="12e610a1-afe0-4ce1-811a-84c27902c08b" providerId="ADAL" clId="{61E78A67-3ECB-4ADD-AACE-E881A920798C}" dt="2020-03-30T09:30:25.306" v="3942" actId="20577"/>
          <ac:spMkLst>
            <pc:docMk/>
            <pc:sldMk cId="213402843" sldId="313"/>
            <ac:spMk id="11" creationId="{613B034D-A29F-496F-9D06-7CE988DF104E}"/>
          </ac:spMkLst>
        </pc:spChg>
        <pc:spChg chg="mod">
          <ac:chgData name="GOH Jun Lin" userId="12e610a1-afe0-4ce1-811a-84c27902c08b" providerId="ADAL" clId="{61E78A67-3ECB-4ADD-AACE-E881A920798C}" dt="2020-03-30T03:49:22.786" v="1565" actId="14100"/>
          <ac:spMkLst>
            <pc:docMk/>
            <pc:sldMk cId="213402843" sldId="313"/>
            <ac:spMk id="13" creationId="{3F99ACA1-1BAA-4722-A972-E26F1724DCB6}"/>
          </ac:spMkLst>
        </pc:spChg>
        <pc:spChg chg="mod">
          <ac:chgData name="GOH Jun Lin" userId="12e610a1-afe0-4ce1-811a-84c27902c08b" providerId="ADAL" clId="{61E78A67-3ECB-4ADD-AACE-E881A920798C}" dt="2020-03-30T09:30:34.680" v="3943" actId="14100"/>
          <ac:spMkLst>
            <pc:docMk/>
            <pc:sldMk cId="213402843" sldId="313"/>
            <ac:spMk id="14" creationId="{C05EB347-C140-4EAC-A069-9776670E78A5}"/>
          </ac:spMkLst>
        </pc:spChg>
        <pc:spChg chg="del">
          <ac:chgData name="GOH Jun Lin" userId="12e610a1-afe0-4ce1-811a-84c27902c08b" providerId="ADAL" clId="{61E78A67-3ECB-4ADD-AACE-E881A920798C}" dt="2020-03-30T03:49:18.990" v="1563" actId="478"/>
          <ac:spMkLst>
            <pc:docMk/>
            <pc:sldMk cId="213402843" sldId="313"/>
            <ac:spMk id="15" creationId="{2A71A133-1C3E-413A-987C-51C011D53CFD}"/>
          </ac:spMkLst>
        </pc:spChg>
        <pc:picChg chg="del">
          <ac:chgData name="GOH Jun Lin" userId="12e610a1-afe0-4ce1-811a-84c27902c08b" providerId="ADAL" clId="{61E78A67-3ECB-4ADD-AACE-E881A920798C}" dt="2020-03-30T03:49:16.610" v="1562" actId="478"/>
          <ac:picMkLst>
            <pc:docMk/>
            <pc:sldMk cId="213402843" sldId="313"/>
            <ac:picMk id="3" creationId="{1D8CBE48-5524-4851-9202-0826B41890FA}"/>
          </ac:picMkLst>
        </pc:picChg>
        <pc:picChg chg="add del mod">
          <ac:chgData name="GOH Jun Lin" userId="12e610a1-afe0-4ce1-811a-84c27902c08b" providerId="ADAL" clId="{61E78A67-3ECB-4ADD-AACE-E881A920798C}" dt="2020-03-30T09:30:15.008" v="3932" actId="478"/>
          <ac:picMkLst>
            <pc:docMk/>
            <pc:sldMk cId="213402843" sldId="313"/>
            <ac:picMk id="2050" creationId="{FFCAA3B4-4452-4829-B038-74E4BD06B80A}"/>
          </ac:picMkLst>
        </pc:picChg>
        <pc:picChg chg="add mod">
          <ac:chgData name="GOH Jun Lin" userId="12e610a1-afe0-4ce1-811a-84c27902c08b" providerId="ADAL" clId="{61E78A67-3ECB-4ADD-AACE-E881A920798C}" dt="2020-03-30T09:30:20.257" v="3936" actId="1076"/>
          <ac:picMkLst>
            <pc:docMk/>
            <pc:sldMk cId="213402843" sldId="313"/>
            <ac:picMk id="2052" creationId="{5878DB77-FF42-4492-A197-12BC9CF46EBF}"/>
          </ac:picMkLst>
        </pc:picChg>
      </pc:sldChg>
      <pc:sldChg chg="addSp delSp modSp add">
        <pc:chgData name="GOH Jun Lin" userId="12e610a1-afe0-4ce1-811a-84c27902c08b" providerId="ADAL" clId="{61E78A67-3ECB-4ADD-AACE-E881A920798C}" dt="2020-03-30T09:32:08.202" v="3955" actId="1076"/>
        <pc:sldMkLst>
          <pc:docMk/>
          <pc:sldMk cId="2341409047" sldId="314"/>
        </pc:sldMkLst>
        <pc:spChg chg="add mod">
          <ac:chgData name="GOH Jun Lin" userId="12e610a1-afe0-4ce1-811a-84c27902c08b" providerId="ADAL" clId="{61E78A67-3ECB-4ADD-AACE-E881A920798C}" dt="2020-03-30T05:38:20.822" v="2319" actId="20577"/>
          <ac:spMkLst>
            <pc:docMk/>
            <pc:sldMk cId="2341409047" sldId="314"/>
            <ac:spMk id="8" creationId="{F3447105-389B-4099-AAE3-01A18A9BBD13}"/>
          </ac:spMkLst>
        </pc:spChg>
        <pc:spChg chg="add del mod">
          <ac:chgData name="GOH Jun Lin" userId="12e610a1-afe0-4ce1-811a-84c27902c08b" providerId="ADAL" clId="{61E78A67-3ECB-4ADD-AACE-E881A920798C}" dt="2020-03-30T03:56:02.963" v="1939" actId="478"/>
          <ac:spMkLst>
            <pc:docMk/>
            <pc:sldMk cId="2341409047" sldId="314"/>
            <ac:spMk id="9" creationId="{EE63AECB-37B4-439C-B1B5-DA4EC4DDAB2D}"/>
          </ac:spMkLst>
        </pc:spChg>
        <pc:spChg chg="del mod">
          <ac:chgData name="GOH Jun Lin" userId="12e610a1-afe0-4ce1-811a-84c27902c08b" providerId="ADAL" clId="{61E78A67-3ECB-4ADD-AACE-E881A920798C}" dt="2020-03-30T03:54:58.292" v="1899" actId="478"/>
          <ac:spMkLst>
            <pc:docMk/>
            <pc:sldMk cId="2341409047" sldId="314"/>
            <ac:spMk id="11" creationId="{613B034D-A29F-496F-9D06-7CE988DF104E}"/>
          </ac:spMkLst>
        </pc:spChg>
        <pc:spChg chg="add mod">
          <ac:chgData name="GOH Jun Lin" userId="12e610a1-afe0-4ce1-811a-84c27902c08b" providerId="ADAL" clId="{61E78A67-3ECB-4ADD-AACE-E881A920798C}" dt="2020-03-30T03:56:07.085" v="1944" actId="20577"/>
          <ac:spMkLst>
            <pc:docMk/>
            <pc:sldMk cId="2341409047" sldId="314"/>
            <ac:spMk id="15" creationId="{527AD6C5-3811-4950-8271-605A3AA6357C}"/>
          </ac:spMkLst>
        </pc:spChg>
        <pc:picChg chg="add del mod">
          <ac:chgData name="GOH Jun Lin" userId="12e610a1-afe0-4ce1-811a-84c27902c08b" providerId="ADAL" clId="{61E78A67-3ECB-4ADD-AACE-E881A920798C}" dt="2020-03-30T09:31:33.078" v="3944" actId="478"/>
          <ac:picMkLst>
            <pc:docMk/>
            <pc:sldMk cId="2341409047" sldId="314"/>
            <ac:picMk id="3" creationId="{F661EAC5-451B-43CD-AFF2-C0B3E533C7F0}"/>
          </ac:picMkLst>
        </pc:picChg>
        <pc:picChg chg="add del mod">
          <ac:chgData name="GOH Jun Lin" userId="12e610a1-afe0-4ce1-811a-84c27902c08b" providerId="ADAL" clId="{61E78A67-3ECB-4ADD-AACE-E881A920798C}" dt="2020-03-30T09:31:33.632" v="3945" actId="478"/>
          <ac:picMkLst>
            <pc:docMk/>
            <pc:sldMk cId="2341409047" sldId="314"/>
            <ac:picMk id="6" creationId="{AAEED997-800D-4135-A1DC-022A26140B7E}"/>
          </ac:picMkLst>
        </pc:picChg>
        <pc:picChg chg="add mod">
          <ac:chgData name="GOH Jun Lin" userId="12e610a1-afe0-4ce1-811a-84c27902c08b" providerId="ADAL" clId="{61E78A67-3ECB-4ADD-AACE-E881A920798C}" dt="2020-03-30T09:31:47.711" v="3949" actId="1076"/>
          <ac:picMkLst>
            <pc:docMk/>
            <pc:sldMk cId="2341409047" sldId="314"/>
            <ac:picMk id="12" creationId="{EA41DDB2-C30B-4D75-B486-761B49FFBEC9}"/>
          </ac:picMkLst>
        </pc:picChg>
        <pc:picChg chg="add mod">
          <ac:chgData name="GOH Jun Lin" userId="12e610a1-afe0-4ce1-811a-84c27902c08b" providerId="ADAL" clId="{61E78A67-3ECB-4ADD-AACE-E881A920798C}" dt="2020-03-30T09:32:08.202" v="3955" actId="1076"/>
          <ac:picMkLst>
            <pc:docMk/>
            <pc:sldMk cId="2341409047" sldId="314"/>
            <ac:picMk id="16" creationId="{B04170F3-A3D7-4C49-8826-5738A5DF4F8B}"/>
          </ac:picMkLst>
        </pc:picChg>
        <pc:picChg chg="del">
          <ac:chgData name="GOH Jun Lin" userId="12e610a1-afe0-4ce1-811a-84c27902c08b" providerId="ADAL" clId="{61E78A67-3ECB-4ADD-AACE-E881A920798C}" dt="2020-03-30T03:53:50.637" v="1873" actId="478"/>
          <ac:picMkLst>
            <pc:docMk/>
            <pc:sldMk cId="2341409047" sldId="314"/>
            <ac:picMk id="2050" creationId="{FFCAA3B4-4452-4829-B038-74E4BD06B80A}"/>
          </ac:picMkLst>
        </pc:picChg>
      </pc:sldChg>
      <pc:sldChg chg="addSp delSp modSp add modNotesTx">
        <pc:chgData name="GOH Jun Lin" userId="12e610a1-afe0-4ce1-811a-84c27902c08b" providerId="ADAL" clId="{61E78A67-3ECB-4ADD-AACE-E881A920798C}" dt="2020-03-30T05:51:37.535" v="2413" actId="9405"/>
        <pc:sldMkLst>
          <pc:docMk/>
          <pc:sldMk cId="3231202319" sldId="315"/>
        </pc:sldMkLst>
        <pc:spChg chg="add del mod">
          <ac:chgData name="GOH Jun Lin" userId="12e610a1-afe0-4ce1-811a-84c27902c08b" providerId="ADAL" clId="{61E78A67-3ECB-4ADD-AACE-E881A920798C}" dt="2020-03-30T04:25:49.814" v="2021" actId="404"/>
          <ac:spMkLst>
            <pc:docMk/>
            <pc:sldMk cId="3231202319" sldId="315"/>
            <ac:spMk id="14" creationId="{C05EB347-C140-4EAC-A069-9776670E78A5}"/>
          </ac:spMkLst>
        </pc:spChg>
        <pc:picChg chg="add mod">
          <ac:chgData name="GOH Jun Lin" userId="12e610a1-afe0-4ce1-811a-84c27902c08b" providerId="ADAL" clId="{61E78A67-3ECB-4ADD-AACE-E881A920798C}" dt="2020-03-30T05:49:47.381" v="2397" actId="14100"/>
          <ac:picMkLst>
            <pc:docMk/>
            <pc:sldMk cId="3231202319" sldId="315"/>
            <ac:picMk id="6" creationId="{35ADE8D7-43C0-44A7-A1CD-383B316BC365}"/>
          </ac:picMkLst>
        </pc:picChg>
        <pc:inkChg chg="add del">
          <ac:chgData name="GOH Jun Lin" userId="12e610a1-afe0-4ce1-811a-84c27902c08b" providerId="ADAL" clId="{61E78A67-3ECB-4ADD-AACE-E881A920798C}" dt="2020-03-30T05:50:21.472" v="2399" actId="9405"/>
          <ac:inkMkLst>
            <pc:docMk/>
            <pc:sldMk cId="3231202319" sldId="315"/>
            <ac:inkMk id="8" creationId="{71D37811-9280-414F-8A9B-68C54D33A506}"/>
          </ac:inkMkLst>
        </pc:inkChg>
        <pc:inkChg chg="add del">
          <ac:chgData name="GOH Jun Lin" userId="12e610a1-afe0-4ce1-811a-84c27902c08b" providerId="ADAL" clId="{61E78A67-3ECB-4ADD-AACE-E881A920798C}" dt="2020-03-30T05:50:38.991" v="2403" actId="9405"/>
          <ac:inkMkLst>
            <pc:docMk/>
            <pc:sldMk cId="3231202319" sldId="315"/>
            <ac:inkMk id="9" creationId="{B293AFD7-3B2C-4E96-8DA5-64CA3150B1D4}"/>
          </ac:inkMkLst>
        </pc:inkChg>
        <pc:inkChg chg="add del">
          <ac:chgData name="GOH Jun Lin" userId="12e610a1-afe0-4ce1-811a-84c27902c08b" providerId="ADAL" clId="{61E78A67-3ECB-4ADD-AACE-E881A920798C}" dt="2020-03-30T05:50:37.806" v="2402" actId="9405"/>
          <ac:inkMkLst>
            <pc:docMk/>
            <pc:sldMk cId="3231202319" sldId="315"/>
            <ac:inkMk id="11" creationId="{D178BAE4-0E74-4378-A661-C2AE3225020E}"/>
          </ac:inkMkLst>
        </pc:inkChg>
        <pc:inkChg chg="add">
          <ac:chgData name="GOH Jun Lin" userId="12e610a1-afe0-4ce1-811a-84c27902c08b" providerId="ADAL" clId="{61E78A67-3ECB-4ADD-AACE-E881A920798C}" dt="2020-03-30T05:50:56.530" v="2404" actId="9405"/>
          <ac:inkMkLst>
            <pc:docMk/>
            <pc:sldMk cId="3231202319" sldId="315"/>
            <ac:inkMk id="15" creationId="{6AEE2996-1A1C-4130-8FF9-90A2F1841E97}"/>
          </ac:inkMkLst>
        </pc:inkChg>
        <pc:inkChg chg="add">
          <ac:chgData name="GOH Jun Lin" userId="12e610a1-afe0-4ce1-811a-84c27902c08b" providerId="ADAL" clId="{61E78A67-3ECB-4ADD-AACE-E881A920798C}" dt="2020-03-30T05:51:03.572" v="2405" actId="9405"/>
          <ac:inkMkLst>
            <pc:docMk/>
            <pc:sldMk cId="3231202319" sldId="315"/>
            <ac:inkMk id="16" creationId="{1612C4D5-4B84-4E7C-8641-15568FD9A2FB}"/>
          </ac:inkMkLst>
        </pc:inkChg>
        <pc:inkChg chg="add">
          <ac:chgData name="GOH Jun Lin" userId="12e610a1-afe0-4ce1-811a-84c27902c08b" providerId="ADAL" clId="{61E78A67-3ECB-4ADD-AACE-E881A920798C}" dt="2020-03-30T05:51:10.939" v="2406" actId="9405"/>
          <ac:inkMkLst>
            <pc:docMk/>
            <pc:sldMk cId="3231202319" sldId="315"/>
            <ac:inkMk id="17" creationId="{158B1B9B-3C9D-4669-94FB-B0026B3E5DF7}"/>
          </ac:inkMkLst>
        </pc:inkChg>
        <pc:inkChg chg="add del">
          <ac:chgData name="GOH Jun Lin" userId="12e610a1-afe0-4ce1-811a-84c27902c08b" providerId="ADAL" clId="{61E78A67-3ECB-4ADD-AACE-E881A920798C}" dt="2020-03-30T05:51:13.822" v="2408" actId="9405"/>
          <ac:inkMkLst>
            <pc:docMk/>
            <pc:sldMk cId="3231202319" sldId="315"/>
            <ac:inkMk id="18" creationId="{48ED7A16-07F4-42C6-A847-9DB08F3A3E40}"/>
          </ac:inkMkLst>
        </pc:inkChg>
        <pc:inkChg chg="add">
          <ac:chgData name="GOH Jun Lin" userId="12e610a1-afe0-4ce1-811a-84c27902c08b" providerId="ADAL" clId="{61E78A67-3ECB-4ADD-AACE-E881A920798C}" dt="2020-03-30T05:51:23.309" v="2409" actId="9405"/>
          <ac:inkMkLst>
            <pc:docMk/>
            <pc:sldMk cId="3231202319" sldId="315"/>
            <ac:inkMk id="19" creationId="{002915B2-7782-4337-8B00-82E668392CD1}"/>
          </ac:inkMkLst>
        </pc:inkChg>
        <pc:inkChg chg="add">
          <ac:chgData name="GOH Jun Lin" userId="12e610a1-afe0-4ce1-811a-84c27902c08b" providerId="ADAL" clId="{61E78A67-3ECB-4ADD-AACE-E881A920798C}" dt="2020-03-30T05:51:25.389" v="2410" actId="9405"/>
          <ac:inkMkLst>
            <pc:docMk/>
            <pc:sldMk cId="3231202319" sldId="315"/>
            <ac:inkMk id="20" creationId="{4A0A9800-B528-4D90-8A91-9B923A2FA493}"/>
          </ac:inkMkLst>
        </pc:inkChg>
        <pc:inkChg chg="add">
          <ac:chgData name="GOH Jun Lin" userId="12e610a1-afe0-4ce1-811a-84c27902c08b" providerId="ADAL" clId="{61E78A67-3ECB-4ADD-AACE-E881A920798C}" dt="2020-03-30T05:51:31.731" v="2411" actId="9405"/>
          <ac:inkMkLst>
            <pc:docMk/>
            <pc:sldMk cId="3231202319" sldId="315"/>
            <ac:inkMk id="21" creationId="{99D7D68B-6D34-417C-8652-0BEA20C25101}"/>
          </ac:inkMkLst>
        </pc:inkChg>
        <pc:inkChg chg="add">
          <ac:chgData name="GOH Jun Lin" userId="12e610a1-afe0-4ce1-811a-84c27902c08b" providerId="ADAL" clId="{61E78A67-3ECB-4ADD-AACE-E881A920798C}" dt="2020-03-30T05:51:35.763" v="2412" actId="9405"/>
          <ac:inkMkLst>
            <pc:docMk/>
            <pc:sldMk cId="3231202319" sldId="315"/>
            <ac:inkMk id="22" creationId="{E647BD4B-2CFE-492C-A593-72F951F87A2F}"/>
          </ac:inkMkLst>
        </pc:inkChg>
        <pc:inkChg chg="add">
          <ac:chgData name="GOH Jun Lin" userId="12e610a1-afe0-4ce1-811a-84c27902c08b" providerId="ADAL" clId="{61E78A67-3ECB-4ADD-AACE-E881A920798C}" dt="2020-03-30T05:51:37.535" v="2413" actId="9405"/>
          <ac:inkMkLst>
            <pc:docMk/>
            <pc:sldMk cId="3231202319" sldId="315"/>
            <ac:inkMk id="23" creationId="{8EF1740A-9A05-42C3-A6E7-83E0EB231456}"/>
          </ac:inkMkLst>
        </pc:inkChg>
      </pc:sldChg>
      <pc:sldChg chg="modSp add ord">
        <pc:chgData name="GOH Jun Lin" userId="12e610a1-afe0-4ce1-811a-84c27902c08b" providerId="ADAL" clId="{61E78A67-3ECB-4ADD-AACE-E881A920798C}" dt="2020-03-30T05:55:59.349" v="2554" actId="6549"/>
        <pc:sldMkLst>
          <pc:docMk/>
          <pc:sldMk cId="3184761842" sldId="316"/>
        </pc:sldMkLst>
        <pc:spChg chg="mod">
          <ac:chgData name="GOH Jun Lin" userId="12e610a1-afe0-4ce1-811a-84c27902c08b" providerId="ADAL" clId="{61E78A67-3ECB-4ADD-AACE-E881A920798C}" dt="2020-03-30T05:55:59.349" v="2554" actId="6549"/>
          <ac:spMkLst>
            <pc:docMk/>
            <pc:sldMk cId="3184761842" sldId="316"/>
            <ac:spMk id="8" creationId="{BEE66E43-7652-44E2-9D3B-73817123CA8E}"/>
          </ac:spMkLst>
        </pc:spChg>
      </pc:sldChg>
      <pc:sldChg chg="delSp modSp add del">
        <pc:chgData name="GOH Jun Lin" userId="12e610a1-afe0-4ce1-811a-84c27902c08b" providerId="ADAL" clId="{61E78A67-3ECB-4ADD-AACE-E881A920798C}" dt="2020-03-30T07:13:57.307" v="2719" actId="2696"/>
        <pc:sldMkLst>
          <pc:docMk/>
          <pc:sldMk cId="1276066211" sldId="320"/>
        </pc:sldMkLst>
        <pc:spChg chg="mod">
          <ac:chgData name="GOH Jun Lin" userId="12e610a1-afe0-4ce1-811a-84c27902c08b" providerId="ADAL" clId="{61E78A67-3ECB-4ADD-AACE-E881A920798C}" dt="2020-03-30T05:48:39.313" v="2394" actId="14100"/>
          <ac:spMkLst>
            <pc:docMk/>
            <pc:sldMk cId="1276066211" sldId="320"/>
            <ac:spMk id="18" creationId="{F0957DB8-EE82-481C-A1AD-F2A3A03324E7}"/>
          </ac:spMkLst>
        </pc:spChg>
        <pc:picChg chg="del">
          <ac:chgData name="GOH Jun Lin" userId="12e610a1-afe0-4ce1-811a-84c27902c08b" providerId="ADAL" clId="{61E78A67-3ECB-4ADD-AACE-E881A920798C}" dt="2020-03-30T05:48:21.504" v="2334" actId="478"/>
          <ac:picMkLst>
            <pc:docMk/>
            <pc:sldMk cId="1276066211" sldId="320"/>
            <ac:picMk id="6" creationId="{72C049EE-17D9-4EC6-A80D-212A28EA4B60}"/>
          </ac:picMkLst>
        </pc:picChg>
        <pc:picChg chg="del">
          <ac:chgData name="GOH Jun Lin" userId="12e610a1-afe0-4ce1-811a-84c27902c08b" providerId="ADAL" clId="{61E78A67-3ECB-4ADD-AACE-E881A920798C}" dt="2020-03-30T05:48:21.014" v="2333" actId="478"/>
          <ac:picMkLst>
            <pc:docMk/>
            <pc:sldMk cId="1276066211" sldId="320"/>
            <ac:picMk id="11" creationId="{0F85E2FF-E13F-40A2-9A84-D25FCA587E98}"/>
          </ac:picMkLst>
        </pc:picChg>
        <pc:cxnChg chg="del">
          <ac:chgData name="GOH Jun Lin" userId="12e610a1-afe0-4ce1-811a-84c27902c08b" providerId="ADAL" clId="{61E78A67-3ECB-4ADD-AACE-E881A920798C}" dt="2020-03-30T05:48:22.143" v="2335" actId="478"/>
          <ac:cxnSpMkLst>
            <pc:docMk/>
            <pc:sldMk cId="1276066211" sldId="320"/>
            <ac:cxnSpMk id="15" creationId="{F3606AB6-B945-45C1-B0E8-622C0D10A51D}"/>
          </ac:cxnSpMkLst>
        </pc:cxnChg>
      </pc:sldChg>
      <pc:sldChg chg="add del">
        <pc:chgData name="GOH Jun Lin" userId="12e610a1-afe0-4ce1-811a-84c27902c08b" providerId="ADAL" clId="{61E78A67-3ECB-4ADD-AACE-E881A920798C}" dt="2020-03-30T05:54:54.300" v="2501" actId="2696"/>
        <pc:sldMkLst>
          <pc:docMk/>
          <pc:sldMk cId="311532453" sldId="321"/>
        </pc:sldMkLst>
      </pc:sldChg>
      <pc:sldChg chg="addSp delSp modSp add">
        <pc:chgData name="GOH Jun Lin" userId="12e610a1-afe0-4ce1-811a-84c27902c08b" providerId="ADAL" clId="{61E78A67-3ECB-4ADD-AACE-E881A920798C}" dt="2020-03-30T05:55:16.499" v="2530" actId="20577"/>
        <pc:sldMkLst>
          <pc:docMk/>
          <pc:sldMk cId="2594676787" sldId="322"/>
        </pc:sldMkLst>
        <pc:spChg chg="add del mod">
          <ac:chgData name="GOH Jun Lin" userId="12e610a1-afe0-4ce1-811a-84c27902c08b" providerId="ADAL" clId="{61E78A67-3ECB-4ADD-AACE-E881A920798C}" dt="2020-03-30T05:55:04.254" v="2504" actId="478"/>
          <ac:spMkLst>
            <pc:docMk/>
            <pc:sldMk cId="2594676787" sldId="322"/>
            <ac:spMk id="8" creationId="{2EF91ADE-ADEB-41B9-82ED-6BB57E3016EC}"/>
          </ac:spMkLst>
        </pc:spChg>
        <pc:spChg chg="mod">
          <ac:chgData name="GOH Jun Lin" userId="12e610a1-afe0-4ce1-811a-84c27902c08b" providerId="ADAL" clId="{61E78A67-3ECB-4ADD-AACE-E881A920798C}" dt="2020-03-30T05:55:16.499" v="2530" actId="20577"/>
          <ac:spMkLst>
            <pc:docMk/>
            <pc:sldMk cId="2594676787" sldId="322"/>
            <ac:spMk id="13" creationId="{3F99ACA1-1BAA-4722-A972-E26F1724DCB6}"/>
          </ac:spMkLst>
        </pc:spChg>
        <pc:spChg chg="del mod">
          <ac:chgData name="GOH Jun Lin" userId="12e610a1-afe0-4ce1-811a-84c27902c08b" providerId="ADAL" clId="{61E78A67-3ECB-4ADD-AACE-E881A920798C}" dt="2020-03-30T05:55:02.628" v="2503" actId="478"/>
          <ac:spMkLst>
            <pc:docMk/>
            <pc:sldMk cId="2594676787" sldId="322"/>
            <ac:spMk id="14" creationId="{5C3F87C5-D67B-40C9-83E2-415DAB02E365}"/>
          </ac:spMkLst>
        </pc:spChg>
        <pc:picChg chg="del">
          <ac:chgData name="GOH Jun Lin" userId="12e610a1-afe0-4ce1-811a-84c27902c08b" providerId="ADAL" clId="{61E78A67-3ECB-4ADD-AACE-E881A920798C}" dt="2020-03-30T05:55:04.987" v="2505" actId="478"/>
          <ac:picMkLst>
            <pc:docMk/>
            <pc:sldMk cId="2594676787" sldId="322"/>
            <ac:picMk id="3" creationId="{521A7989-E747-4D8F-9913-923F4A3B2EFD}"/>
          </ac:picMkLst>
        </pc:picChg>
      </pc:sldChg>
      <pc:sldChg chg="addSp delSp modSp add">
        <pc:chgData name="GOH Jun Lin" userId="12e610a1-afe0-4ce1-811a-84c27902c08b" providerId="ADAL" clId="{61E78A67-3ECB-4ADD-AACE-E881A920798C}" dt="2020-03-30T09:15:27.076" v="3559" actId="20577"/>
        <pc:sldMkLst>
          <pc:docMk/>
          <pc:sldMk cId="2520254773" sldId="323"/>
        </pc:sldMkLst>
        <pc:spChg chg="add mod">
          <ac:chgData name="GOH Jun Lin" userId="12e610a1-afe0-4ce1-811a-84c27902c08b" providerId="ADAL" clId="{61E78A67-3ECB-4ADD-AACE-E881A920798C}" dt="2020-03-30T09:15:27.076" v="3559" actId="20577"/>
          <ac:spMkLst>
            <pc:docMk/>
            <pc:sldMk cId="2520254773" sldId="323"/>
            <ac:spMk id="19" creationId="{17029825-633D-4E51-88B2-76FC074F0709}"/>
          </ac:spMkLst>
        </pc:spChg>
        <pc:picChg chg="add mod ord">
          <ac:chgData name="GOH Jun Lin" userId="12e610a1-afe0-4ce1-811a-84c27902c08b" providerId="ADAL" clId="{61E78A67-3ECB-4ADD-AACE-E881A920798C}" dt="2020-03-30T09:14:17.136" v="3504" actId="14100"/>
          <ac:picMkLst>
            <pc:docMk/>
            <pc:sldMk cId="2520254773" sldId="323"/>
            <ac:picMk id="6" creationId="{CF4C64D4-E94D-4CBB-9075-5E4E1A9375C7}"/>
          </ac:picMkLst>
        </pc:picChg>
        <pc:picChg chg="add mod ord">
          <ac:chgData name="GOH Jun Lin" userId="12e610a1-afe0-4ce1-811a-84c27902c08b" providerId="ADAL" clId="{61E78A67-3ECB-4ADD-AACE-E881A920798C}" dt="2020-03-30T09:14:49.703" v="3509" actId="14100"/>
          <ac:picMkLst>
            <pc:docMk/>
            <pc:sldMk cId="2520254773" sldId="323"/>
            <ac:picMk id="9" creationId="{00F1EA88-EF12-470E-B3AF-3EC3AD1FB16E}"/>
          </ac:picMkLst>
        </pc:picChg>
        <pc:picChg chg="del">
          <ac:chgData name="GOH Jun Lin" userId="12e610a1-afe0-4ce1-811a-84c27902c08b" providerId="ADAL" clId="{61E78A67-3ECB-4ADD-AACE-E881A920798C}" dt="2020-03-30T09:13:56.440" v="3496" actId="478"/>
          <ac:picMkLst>
            <pc:docMk/>
            <pc:sldMk cId="2520254773" sldId="323"/>
            <ac:picMk id="21" creationId="{C347B1C5-6A2B-4748-8D3C-C6371454FF83}"/>
          </ac:picMkLst>
        </pc:picChg>
        <pc:picChg chg="del">
          <ac:chgData name="GOH Jun Lin" userId="12e610a1-afe0-4ce1-811a-84c27902c08b" providerId="ADAL" clId="{61E78A67-3ECB-4ADD-AACE-E881A920798C}" dt="2020-03-30T09:14:19.062" v="3505" actId="478"/>
          <ac:picMkLst>
            <pc:docMk/>
            <pc:sldMk cId="2520254773" sldId="323"/>
            <ac:picMk id="22" creationId="{023BBAE4-C39C-404C-90D9-FA28DBE5209C}"/>
          </ac:picMkLst>
        </pc:picChg>
      </pc:sldChg>
      <pc:sldChg chg="addSp delSp modSp add">
        <pc:chgData name="GOH Jun Lin" userId="12e610a1-afe0-4ce1-811a-84c27902c08b" providerId="ADAL" clId="{61E78A67-3ECB-4ADD-AACE-E881A920798C}" dt="2020-03-30T09:26:15.747" v="3850" actId="207"/>
        <pc:sldMkLst>
          <pc:docMk/>
          <pc:sldMk cId="3599081569" sldId="324"/>
        </pc:sldMkLst>
        <pc:spChg chg="add mod">
          <ac:chgData name="GOH Jun Lin" userId="12e610a1-afe0-4ce1-811a-84c27902c08b" providerId="ADAL" clId="{61E78A67-3ECB-4ADD-AACE-E881A920798C}" dt="2020-03-30T09:22:35.374" v="3750" actId="115"/>
          <ac:spMkLst>
            <pc:docMk/>
            <pc:sldMk cId="3599081569" sldId="324"/>
            <ac:spMk id="11" creationId="{787FE24B-9653-4112-AA07-36CFB09ED41C}"/>
          </ac:spMkLst>
        </pc:spChg>
        <pc:spChg chg="mod">
          <ac:chgData name="GOH Jun Lin" userId="12e610a1-afe0-4ce1-811a-84c27902c08b" providerId="ADAL" clId="{61E78A67-3ECB-4ADD-AACE-E881A920798C}" dt="2020-03-30T09:16:43.290" v="3573" actId="14100"/>
          <ac:spMkLst>
            <pc:docMk/>
            <pc:sldMk cId="3599081569" sldId="324"/>
            <ac:spMk id="13" creationId="{3F99ACA1-1BAA-4722-A972-E26F1724DCB6}"/>
          </ac:spMkLst>
        </pc:spChg>
        <pc:spChg chg="del">
          <ac:chgData name="GOH Jun Lin" userId="12e610a1-afe0-4ce1-811a-84c27902c08b" providerId="ADAL" clId="{61E78A67-3ECB-4ADD-AACE-E881A920798C}" dt="2020-03-30T09:16:48.924" v="3575" actId="478"/>
          <ac:spMkLst>
            <pc:docMk/>
            <pc:sldMk cId="3599081569" sldId="324"/>
            <ac:spMk id="14" creationId="{C05EB347-C140-4EAC-A069-9776670E78A5}"/>
          </ac:spMkLst>
        </pc:spChg>
        <pc:spChg chg="del">
          <ac:chgData name="GOH Jun Lin" userId="12e610a1-afe0-4ce1-811a-84c27902c08b" providerId="ADAL" clId="{61E78A67-3ECB-4ADD-AACE-E881A920798C}" dt="2020-03-30T09:16:50.135" v="3576" actId="478"/>
          <ac:spMkLst>
            <pc:docMk/>
            <pc:sldMk cId="3599081569" sldId="324"/>
            <ac:spMk id="16" creationId="{A6A0E688-B488-4B8F-A5D9-F7B235E4EEB5}"/>
          </ac:spMkLst>
        </pc:spChg>
        <pc:graphicFrameChg chg="add mod modGraphic">
          <ac:chgData name="GOH Jun Lin" userId="12e610a1-afe0-4ce1-811a-84c27902c08b" providerId="ADAL" clId="{61E78A67-3ECB-4ADD-AACE-E881A920798C}" dt="2020-03-30T09:26:15.747" v="3850" actId="207"/>
          <ac:graphicFrameMkLst>
            <pc:docMk/>
            <pc:sldMk cId="3599081569" sldId="324"/>
            <ac:graphicFrameMk id="8" creationId="{6EA10637-0968-476E-BD82-E0A6D16146D2}"/>
          </ac:graphicFrameMkLst>
        </pc:graphicFrameChg>
        <pc:picChg chg="del">
          <ac:chgData name="GOH Jun Lin" userId="12e610a1-afe0-4ce1-811a-84c27902c08b" providerId="ADAL" clId="{61E78A67-3ECB-4ADD-AACE-E881A920798C}" dt="2020-03-30T09:16:47.617" v="3574" actId="478"/>
          <ac:picMkLst>
            <pc:docMk/>
            <pc:sldMk cId="3599081569" sldId="324"/>
            <ac:picMk id="6" creationId="{B2AB3A19-BBDA-462F-B8FE-C31628245EC3}"/>
          </ac:picMkLst>
        </pc:picChg>
      </pc:sldChg>
    </pc:docChg>
  </pc:docChgLst>
  <pc:docChgLst>
    <pc:chgData name="FUNG Hong Kit" userId="S::hkfung.2019@mitb.smu.edu.sg::7453ea36-38bf-4ca7-9a08-081de3e669f6" providerId="AD" clId="Web-{AD970FB2-BC68-106F-D100-0B2A637A3816}"/>
    <pc:docChg chg="delSld">
      <pc:chgData name="FUNG Hong Kit" userId="S::hkfung.2019@mitb.smu.edu.sg::7453ea36-38bf-4ca7-9a08-081de3e669f6" providerId="AD" clId="Web-{AD970FB2-BC68-106F-D100-0B2A637A3816}" dt="2020-03-29T15:05:17.846" v="0"/>
      <pc:docMkLst>
        <pc:docMk/>
      </pc:docMkLst>
      <pc:sldChg chg="del">
        <pc:chgData name="FUNG Hong Kit" userId="S::hkfung.2019@mitb.smu.edu.sg::7453ea36-38bf-4ca7-9a08-081de3e669f6" providerId="AD" clId="Web-{AD970FB2-BC68-106F-D100-0B2A637A3816}" dt="2020-03-29T15:05:17.846" v="0"/>
        <pc:sldMkLst>
          <pc:docMk/>
          <pc:sldMk cId="2175638963" sldId="289"/>
        </pc:sldMkLst>
      </pc:sldChg>
    </pc:docChg>
  </pc:docChgLst>
  <pc:docChgLst>
    <pc:chgData name="HONG Kaiyuan" userId="e5dc34da-7478-4d20-98fa-5b79e9abd421" providerId="ADAL" clId="{D16ED2D2-824E-40A1-AC11-B192FDDB180F}"/>
    <pc:docChg chg="undo redo custSel addSld modSld sldOrd">
      <pc:chgData name="HONG Kaiyuan" userId="e5dc34da-7478-4d20-98fa-5b79e9abd421" providerId="ADAL" clId="{D16ED2D2-824E-40A1-AC11-B192FDDB180F}" dt="2020-03-30T11:36:39.839" v="474"/>
      <pc:docMkLst>
        <pc:docMk/>
      </pc:docMkLst>
      <pc:sldChg chg="modSp">
        <pc:chgData name="HONG Kaiyuan" userId="e5dc34da-7478-4d20-98fa-5b79e9abd421" providerId="ADAL" clId="{D16ED2D2-824E-40A1-AC11-B192FDDB180F}" dt="2020-03-30T09:47:24.855" v="126" actId="20577"/>
        <pc:sldMkLst>
          <pc:docMk/>
          <pc:sldMk cId="3874551717" sldId="274"/>
        </pc:sldMkLst>
        <pc:spChg chg="mod">
          <ac:chgData name="HONG Kaiyuan" userId="e5dc34da-7478-4d20-98fa-5b79e9abd421" providerId="ADAL" clId="{D16ED2D2-824E-40A1-AC11-B192FDDB180F}" dt="2020-03-30T09:47:24.855" v="126" actId="20577"/>
          <ac:spMkLst>
            <pc:docMk/>
            <pc:sldMk cId="3874551717" sldId="274"/>
            <ac:spMk id="3" creationId="{AE2BD4D4-DF27-41E5-AA72-266EA00D9E63}"/>
          </ac:spMkLst>
        </pc:spChg>
      </pc:sldChg>
      <pc:sldChg chg="delSp modSp ord">
        <pc:chgData name="HONG Kaiyuan" userId="e5dc34da-7478-4d20-98fa-5b79e9abd421" providerId="ADAL" clId="{D16ED2D2-824E-40A1-AC11-B192FDDB180F}" dt="2020-03-30T11:36:39.839" v="474"/>
        <pc:sldMkLst>
          <pc:docMk/>
          <pc:sldMk cId="1938433372" sldId="287"/>
        </pc:sldMkLst>
        <pc:spChg chg="mod">
          <ac:chgData name="HONG Kaiyuan" userId="e5dc34da-7478-4d20-98fa-5b79e9abd421" providerId="ADAL" clId="{D16ED2D2-824E-40A1-AC11-B192FDDB180F}" dt="2020-03-30T11:35:01.915" v="437" actId="14100"/>
          <ac:spMkLst>
            <pc:docMk/>
            <pc:sldMk cId="1938433372" sldId="287"/>
            <ac:spMk id="14" creationId="{5C3F87C5-D67B-40C9-83E2-415DAB02E365}"/>
          </ac:spMkLst>
        </pc:spChg>
        <pc:picChg chg="del">
          <ac:chgData name="HONG Kaiyuan" userId="e5dc34da-7478-4d20-98fa-5b79e9abd421" providerId="ADAL" clId="{D16ED2D2-824E-40A1-AC11-B192FDDB180F}" dt="2020-03-30T11:32:54.587" v="381"/>
          <ac:picMkLst>
            <pc:docMk/>
            <pc:sldMk cId="1938433372" sldId="287"/>
            <ac:picMk id="9" creationId="{A2D1B93B-A6BF-4C7E-BD32-F7355922A891}"/>
          </ac:picMkLst>
        </pc:picChg>
      </pc:sldChg>
      <pc:sldChg chg="delSp modSp">
        <pc:chgData name="HONG Kaiyuan" userId="e5dc34da-7478-4d20-98fa-5b79e9abd421" providerId="ADAL" clId="{D16ED2D2-824E-40A1-AC11-B192FDDB180F}" dt="2020-03-30T11:35:18.994" v="473" actId="20577"/>
        <pc:sldMkLst>
          <pc:docMk/>
          <pc:sldMk cId="159018526" sldId="288"/>
        </pc:sldMkLst>
        <pc:spChg chg="mod">
          <ac:chgData name="HONG Kaiyuan" userId="e5dc34da-7478-4d20-98fa-5b79e9abd421" providerId="ADAL" clId="{D16ED2D2-824E-40A1-AC11-B192FDDB180F}" dt="2020-03-30T11:35:18.994" v="473" actId="20577"/>
          <ac:spMkLst>
            <pc:docMk/>
            <pc:sldMk cId="159018526" sldId="288"/>
            <ac:spMk id="14" creationId="{5C3F87C5-D67B-40C9-83E2-415DAB02E365}"/>
          </ac:spMkLst>
        </pc:spChg>
        <pc:picChg chg="del">
          <ac:chgData name="HONG Kaiyuan" userId="e5dc34da-7478-4d20-98fa-5b79e9abd421" providerId="ADAL" clId="{D16ED2D2-824E-40A1-AC11-B192FDDB180F}" dt="2020-03-30T11:34:46.689" v="412"/>
          <ac:picMkLst>
            <pc:docMk/>
            <pc:sldMk cId="159018526" sldId="288"/>
            <ac:picMk id="3" creationId="{521A7989-E747-4D8F-9913-923F4A3B2EFD}"/>
          </ac:picMkLst>
        </pc:picChg>
      </pc:sldChg>
      <pc:sldChg chg="modSp">
        <pc:chgData name="HONG Kaiyuan" userId="e5dc34da-7478-4d20-98fa-5b79e9abd421" providerId="ADAL" clId="{D16ED2D2-824E-40A1-AC11-B192FDDB180F}" dt="2020-03-30T09:42:42.727" v="99" actId="20577"/>
        <pc:sldMkLst>
          <pc:docMk/>
          <pc:sldMk cId="4009073666" sldId="307"/>
        </pc:sldMkLst>
        <pc:spChg chg="mod">
          <ac:chgData name="HONG Kaiyuan" userId="e5dc34da-7478-4d20-98fa-5b79e9abd421" providerId="ADAL" clId="{D16ED2D2-824E-40A1-AC11-B192FDDB180F}" dt="2020-03-30T09:42:42.727" v="99" actId="20577"/>
          <ac:spMkLst>
            <pc:docMk/>
            <pc:sldMk cId="4009073666" sldId="307"/>
            <ac:spMk id="19" creationId="{D55F4029-F27E-4406-883E-37D64B2BB1EB}"/>
          </ac:spMkLst>
        </pc:spChg>
      </pc:sldChg>
      <pc:sldChg chg="modSp">
        <pc:chgData name="HONG Kaiyuan" userId="e5dc34da-7478-4d20-98fa-5b79e9abd421" providerId="ADAL" clId="{D16ED2D2-824E-40A1-AC11-B192FDDB180F}" dt="2020-03-30T09:43:41.411" v="109" actId="20577"/>
        <pc:sldMkLst>
          <pc:docMk/>
          <pc:sldMk cId="3296103493" sldId="311"/>
        </pc:sldMkLst>
        <pc:spChg chg="mod">
          <ac:chgData name="HONG Kaiyuan" userId="e5dc34da-7478-4d20-98fa-5b79e9abd421" providerId="ADAL" clId="{D16ED2D2-824E-40A1-AC11-B192FDDB180F}" dt="2020-03-30T09:43:41.411" v="109" actId="20577"/>
          <ac:spMkLst>
            <pc:docMk/>
            <pc:sldMk cId="3296103493" sldId="311"/>
            <ac:spMk id="11" creationId="{613B034D-A29F-496F-9D06-7CE988DF104E}"/>
          </ac:spMkLst>
        </pc:spChg>
      </pc:sldChg>
      <pc:sldChg chg="add">
        <pc:chgData name="HONG Kaiyuan" userId="e5dc34da-7478-4d20-98fa-5b79e9abd421" providerId="ADAL" clId="{D16ED2D2-824E-40A1-AC11-B192FDDB180F}" dt="2020-03-30T05:12:14.111" v="0"/>
        <pc:sldMkLst>
          <pc:docMk/>
          <pc:sldMk cId="3803408543" sldId="317"/>
        </pc:sldMkLst>
      </pc:sldChg>
      <pc:sldChg chg="add">
        <pc:chgData name="HONG Kaiyuan" userId="e5dc34da-7478-4d20-98fa-5b79e9abd421" providerId="ADAL" clId="{D16ED2D2-824E-40A1-AC11-B192FDDB180F}" dt="2020-03-30T05:12:28.207" v="1"/>
        <pc:sldMkLst>
          <pc:docMk/>
          <pc:sldMk cId="306064019" sldId="318"/>
        </pc:sldMkLst>
      </pc:sldChg>
      <pc:sldChg chg="add">
        <pc:chgData name="HONG Kaiyuan" userId="e5dc34da-7478-4d20-98fa-5b79e9abd421" providerId="ADAL" clId="{D16ED2D2-824E-40A1-AC11-B192FDDB180F}" dt="2020-03-30T05:12:28.207" v="1"/>
        <pc:sldMkLst>
          <pc:docMk/>
          <pc:sldMk cId="1890816548" sldId="319"/>
        </pc:sldMkLst>
      </pc:sldChg>
      <pc:sldChg chg="addSp delSp modSp modTransition modAnim">
        <pc:chgData name="HONG Kaiyuan" userId="e5dc34da-7478-4d20-98fa-5b79e9abd421" providerId="ADAL" clId="{D16ED2D2-824E-40A1-AC11-B192FDDB180F}" dt="2020-03-30T06:02:57.723" v="88" actId="14100"/>
        <pc:sldMkLst>
          <pc:docMk/>
          <pc:sldMk cId="2594676787" sldId="322"/>
        </pc:sldMkLst>
        <pc:spChg chg="add del mod">
          <ac:chgData name="HONG Kaiyuan" userId="e5dc34da-7478-4d20-98fa-5b79e9abd421" providerId="ADAL" clId="{D16ED2D2-824E-40A1-AC11-B192FDDB180F}" dt="2020-03-30T06:00:23.337" v="10" actId="767"/>
          <ac:spMkLst>
            <pc:docMk/>
            <pc:sldMk cId="2594676787" sldId="322"/>
            <ac:spMk id="6" creationId="{5C2D9F47-F789-4FB6-B7BE-8BEE17F49A4D}"/>
          </ac:spMkLst>
        </pc:spChg>
        <pc:spChg chg="add mod">
          <ac:chgData name="HONG Kaiyuan" userId="e5dc34da-7478-4d20-98fa-5b79e9abd421" providerId="ADAL" clId="{D16ED2D2-824E-40A1-AC11-B192FDDB180F}" dt="2020-03-30T06:00:56.927" v="30" actId="1076"/>
          <ac:spMkLst>
            <pc:docMk/>
            <pc:sldMk cId="2594676787" sldId="322"/>
            <ac:spMk id="8" creationId="{29E3CE76-065D-40DA-B6AD-BCC11F3B90E5}"/>
          </ac:spMkLst>
        </pc:spChg>
        <pc:spChg chg="add mod">
          <ac:chgData name="HONG Kaiyuan" userId="e5dc34da-7478-4d20-98fa-5b79e9abd421" providerId="ADAL" clId="{D16ED2D2-824E-40A1-AC11-B192FDDB180F}" dt="2020-03-30T06:02:57.723" v="88" actId="14100"/>
          <ac:spMkLst>
            <pc:docMk/>
            <pc:sldMk cId="2594676787" sldId="322"/>
            <ac:spMk id="9" creationId="{64FB0107-4C1A-47FB-82FC-DB3699C65552}"/>
          </ac:spMkLst>
        </pc:spChg>
        <pc:picChg chg="mod">
          <ac:chgData name="HONG Kaiyuan" userId="e5dc34da-7478-4d20-98fa-5b79e9abd421" providerId="ADAL" clId="{D16ED2D2-824E-40A1-AC11-B192FDDB180F}" dt="2020-03-30T06:01:48.203" v="65" actId="692"/>
          <ac:picMkLst>
            <pc:docMk/>
            <pc:sldMk cId="2594676787" sldId="322"/>
            <ac:picMk id="3" creationId="{418E7AB2-A51F-453D-8569-5B73DC45E1E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30T05:50:56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1 115,'876'0,"-838"-2,1-2,22-5,-18 2,35 0,170 6,-116 3,1946-2,-2054 1,1 1,-1 2,12 3,-11-2,0-1,1-1,6 0,-7-3,14 0,21 4,25 2,69-4,-115-2,-27 1,-1 0,0 1,0 0,0 0,5 3,-1-1,1 0,6 0,28 0,1-2,23-4,-7 1,787 1,-733-7,-2 0,550 8,-626-3,18-4,28-1,320 6,-212 2,396-1,-571-1,-1-1,0-2,16-3,3-1,10-1,-1 3,2 2,11 3,-33-1,0-1,0-1,13-4,18-3,5 3,60 0,66 9,-71 0,3224-1,-3302 2,-1 2,0 2,7 3,64 9,-73-13,11 5,-20-4,0-1,24 1,51 0,58 1,-132-5,0 1,22 5,-11-1,0-2,84 0,19-6,-32 0,646 1,-658-6,-29 2,443 0,-310 5,166-1,-350-1,1-1,7-2,25-3,-19 4,-1-2,3-3,41-5,19 0,157-17,-209 25,-9 0,7 2,182 2,-144 2,-47-3,0-1,-1-2,27-7,-26 4,1 2,-1 2,20 0,-35 4,-3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30T05:51:03.5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82,'538'0,"-514"-1,1-1,0-1,5-2,74-19,-60 13,0 1,42-2,68 6,25 7,-65 1,99-2,-176 2,0 1,15 5,27 2,13-4,-25-2,13 5,-3 0,65-1,78-8,-89-1,1259 1,-1266 6,4 1,691-7,-777 2,0 2,16 4,-11-1,37 1,33-9,-45-1,13 5,-57 0,0 1,3 3,-6-2,0 0,25 0,77 0,126 3,-212-6,0 2,12 3,47 5,211-8,-182-5,809 1,-813-7,-7 0,352 6,-221 2,73 10,-194 5,-66-8,54 1,369-9,-213-1,706 1,-921-2,9-4,43-1,-56 8,-32 0,0-1,0-1,0 0,12-4,17-6,-18 2,2 2,-1 2,28-1,-18 4,0-2,0-1,26-8,-36 6,1 2,0 1,1 1,15 3,-16-2,0-1,0-2,5-2,15-3,72-3,-11 0,-34 4,-1 4,45 3,437 3,-323-1,-114 6,-3 1,-78-4,0 1,0 2,-1 2,3 2,-18-4,0-2,1-2,7 0,87-3,-49 0,460 1,-403 6,-10 1,589-6,-341-2,2180 1,-2529-1,0-1,-1-1,0-1,2-1,33-6,68-5,-56 4,-39 6,0 1,14 1,62 2,-41 2,10-4,-26-1,44-10,-71 10,1 2,0 0,0 1,0 0,0 2,18 2,70 5,68-5,-139-2,-19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30T05:51:10.9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15,'47'-2,"12"-3,-12 1,8 1,915 3,-443 1,-514-1,0 2,0 0,-1 0,1 1,1 2,2-1,-1-1,0 0,4 0,30-1,-24-1,22 3,-5 0,13 0,30 2,2 1,-50-6,0 3,14 3,-6 0,1-2,43-1,-36-2,13 5,-37-4,16 1,-4-2,0 3,4 1,1 1,17 0,183-6,-128-2,334 1,-434-1,-1-1,1 0,-1-2,6-1,-4 0,1 1,-1 1,8 1,10 1,-11 0,0 0,3-2,-6 0,-11 2,-1 0,1-2,10-2,-4-2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30T05:51:23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1 241,'4'-1,"1"0,0 0,-1 0,1-1,-1 1,1-1,-1 0,0 0,2-1,5-3,94-37,-26 12,-64 25,0 2,0 0,0 0,2 1,22-5,-4 1,0 2,0 2,1 1,3 1,49-3,136-6,17 11,-85 0,121-1,-250 1,0 2,0 1,8 2,-7 0,0-2,0-1,1-1,20-2,-11-1,0 3,9 2,7 1,-1-2,7-2,-47 0,0 0,1 1,-1 1,13 4,-10-3,0 0,0-1,3-1,24 1,161 10,-190-12,0 0,0 1,0 1,6 3,-3-2,1 0,5 0,44 0,1-3,0-2,19-1,1447 2,-1505 1,25 5,-23-2,14-1,390-2,-210-2,3019 1,-3229 1,0 0,1 1,-1 1,7 3,-1-1,15 2,20-3,-1-2,24-4,-4 1,266 1,-306 1,25 5,-22-2,12 0,344-4,-188-1,-183 2,1 1,3 2,32 2,231-3,-160-4,1371 1,-1472-1,24-5,11 0,-26 2,35-7,-38 4,1 2,11 1,202 4,-113 1,204-1,-321-1,0 0,12-4,-10 1,0 2,6 0,460 1,-232 3,3186-2,-3427-1,0-1,1 0,-1-1,9-3,-3 1,17-2,1 4,6 2,32-3,-14-1,24 2,-66 1,0 0,0-1,13-4,-7 2,22-2,226-10,-242 15,0-2,1-1,15-5,-16 3,2 1,-1 1,10 1,-23 4,4 0,-1-1,1-1,21-6,-13 2,1 1,0 1,1 1,85-9,13-1,-94 9,33-6,-33 3,35-1,213 7,-145 2,1337-1,-1450 1,-1 1,0 2,26 6,-24-5,1-1,-1-1,2-2,90-2,-44 0,16 2,92-3,-107-5,-39 3,21 1,52-4,2 0,459 8,-555-1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30T05:51:25.3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0 198,'0'-1,"0"0,1 0,-1 0,0 0,1 0,-1 0,1 0,-1 0,1 0,-1 0,1 0,0 0,-1 1,1-1,0 0,0 0,-1 1,2-1,16-10,-4 5,1 1,0 1,-1 1,1 0,1 0,77-5,-42 5,17-3,19-7,54-5,-109 13,1-1,8-4,-13 3,1 1,28-1,-30 5,-7 2,-1-2,0 0,0-1,0-1,0-1,10-3,1 1,1 1,22-1,94-2,-147 9,278-2,-178 3,-81 0,0 1,0 1,0 0,6 4,29 4,-44-8,0 0,-1 0,0 1,1 0,-1 1,0-1,6 6,3 1,-4-1,-3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30T05:51:31.7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0 130,'36'-1,"1"-3,31-6,-26 3,140-29,-69 13,-85 19,-1 2,0 1,1 1,2 1,21 1,713-2,-396 0,-346 1,0 1,0 2,15 3,-13-2,1 0,20 0,76 0,130 4,650-9,-890 0,0 1,0 1,0 0,-1 1,6 2,-1-1,0 0,6 0,46 5,65 0,-95-8,0 1,24 6,17 1,0-3,72-4,-89 0,5 2,52 3,681-7,-767-2,0-2,0 0,0-3,3-1,48-9,6-2,-43 9,23-2,19 2,64 3,-128 6,0-2,0 0,10-4,-10 2,1 1,0 1,6 1,232 2,-99 1,-127 0,23 5,20 1,-64-6,127 7,-105-5,-21-3,-1 2,1 0,0 1,12 4,-12-2,0-1,0-1,0 0,16 0,69-3,-61-2,1 3,3 2,64 5,2-4,110-4,-82-1,805 1,-927-2,0 1,0-2,-1 0,9-4,1 1,9 0,65-9,-52 2,-34 9,0 0,1 1,12-1,59 1,19 4,-11 1,750-2,-818-1,24-5,-20 3,8 0,292 2,-170 2,309-1,-433 1,0 3,25 5,-24-3,0-1,20-1,-35-4,19 0,0 2,34 6,-16 0,0-2,1-3,13-3,-36 1,29 5,-25-1,17-2,776-3,-376-1,-319-6,-3-1,639 8,-370 1,-359-3,15-4,25-1,-60 5,0-1,18-6,-12 3,7 0,100-2,-77-1,24-7,-49 10,1 2,-1 1,1 3,6 1,-42-1,16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30T05:51:35.7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1 185,'36'2,"0"1,0 3,0 0,15 7,-28-9,0-2,0 0,0-1,-1-1,1-1,2-2,23 0,200-2,-235 4,0-1,-1 0,0-1,1 0,-1-1,5-2,22-11,9-7,-16 9,18-9,0 3,2 2,0 2,40-6,-43 11,-20 4,14 0,-33 7,1 0,-1 0,1 1,-1 0,1 1,1 1,7 2,0 0,1 2,10 5,56 26,-1 0,-66-30,1-1,-1-1,12 2,-11-5,-1-1,0 0,0-2,4 0,-1-1,-1 2,21 1,-33 1,0 0,0 0,7 4,0-1,2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30T05:51:37.5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3029 72,'-967'0,"926"-2,-19-4,-30-1,-40 0,-43 0,-339 8,487-3,1 0,-1-2,-6-2,-3 0,-10 0,-32 3,-40 3,-40 0,73-7,-27 0,-204 7,297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8EE7-FC16-490D-AEBC-55ED10771F5B}" type="datetimeFigureOut">
              <a:rPr lang="en-SG" smtClean="0"/>
              <a:t>6/4/2020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1D060-FCDA-4122-96EB-FEB207C919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335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6E573-F361-45A8-8A60-E510089F6A2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7182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864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2360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937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8973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7963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271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652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6704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5621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8400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9670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050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SG"/>
              <a:t>All movies have between 1 and 3 genres.</a:t>
            </a:r>
          </a:p>
          <a:p>
            <a:pPr marL="228600" indent="-228600">
              <a:buFont typeface="+mj-lt"/>
              <a:buAutoNum type="arabicPeriod"/>
            </a:pPr>
            <a:r>
              <a:rPr lang="en-SG"/>
              <a:t>If a movie has three genres, it’s count would be included in all three genres.</a:t>
            </a:r>
          </a:p>
          <a:p>
            <a:pPr marL="228600" indent="-228600">
              <a:buFont typeface="+mj-lt"/>
              <a:buAutoNum type="arabicPeriod"/>
            </a:pPr>
            <a:r>
              <a:rPr lang="en-SG"/>
              <a:t>Verified also that there that the movie released in 1921 was “The Kid” by Charles Chaplin.</a:t>
            </a:r>
          </a:p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5214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SG"/>
              <a:t>All movies have between 1 and 3 genres.</a:t>
            </a:r>
          </a:p>
          <a:p>
            <a:pPr marL="228600" indent="-228600">
              <a:buFont typeface="+mj-lt"/>
              <a:buAutoNum type="arabicPeriod"/>
            </a:pPr>
            <a:r>
              <a:rPr lang="en-SG"/>
              <a:t>If a movie has three genres, it’s count would be included in all three genres.</a:t>
            </a:r>
          </a:p>
          <a:p>
            <a:pPr marL="228600" indent="-228600">
              <a:buFont typeface="+mj-lt"/>
              <a:buAutoNum type="arabicPeriod"/>
            </a:pPr>
            <a:r>
              <a:rPr lang="en-SG"/>
              <a:t>Verified also that there that the movie released in 1921 was “The Kid” by Charles Chaplin.</a:t>
            </a:r>
          </a:p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2538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8339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“Spoiler analysis and detection is a relatively unexplored topic”</a:t>
            </a:r>
          </a:p>
          <a:p>
            <a:r>
              <a:rPr lang="en-US"/>
              <a:t>Acknowledge inconsistency in some Spoiler Tags</a:t>
            </a:r>
          </a:p>
          <a:p>
            <a:endParaRPr lang="en-US"/>
          </a:p>
          <a:p>
            <a:r>
              <a:rPr lang="en-SG"/>
              <a:t>Hard to benchmark against, because the datasets are quite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6680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862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6E573-F361-45A8-8A60-E510089F6A29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968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Kaiyuan:</a:t>
            </a:r>
          </a:p>
          <a:p>
            <a:pPr marL="228600" indent="-228600">
              <a:buFont typeface="+mj-lt"/>
              <a:buAutoNum type="arabicPeriod"/>
            </a:pPr>
            <a:r>
              <a:rPr lang="en-SG"/>
              <a:t>This slide aims to give the audience a flavour of our dataset.</a:t>
            </a:r>
          </a:p>
          <a:p>
            <a:pPr marL="228600" indent="-228600">
              <a:buFont typeface="+mj-lt"/>
              <a:buAutoNum type="arabicPeriod"/>
            </a:pPr>
            <a:r>
              <a:rPr lang="en-SG"/>
              <a:t>All movies have between 1 and 3 genres.</a:t>
            </a:r>
          </a:p>
          <a:p>
            <a:pPr marL="228600" indent="-228600">
              <a:buFont typeface="+mj-lt"/>
              <a:buAutoNum type="arabicPeriod"/>
            </a:pPr>
            <a:r>
              <a:rPr lang="en-SG"/>
              <a:t>If a movie has three genres, it’s count would be included in all three genres.</a:t>
            </a:r>
          </a:p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0575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9670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732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151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6460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311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449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E1A3-F573-4973-93B3-4C038388A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F938D-E605-4722-BCE5-2967856B5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14914-4B12-4658-953F-CC8CA852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4D2D-B619-4289-A4E4-6A377E826C38}" type="datetime1">
              <a:rPr lang="en-SG" smtClean="0"/>
              <a:t>6/4/2020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52DDD-EAA9-4E53-B2A7-50915913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1C8C6-BF9F-4BCE-9F03-455BF795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36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ADDE-C245-4B40-8819-A469E201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E2C42-F021-4ACA-88E7-62961AB9C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1D255-8015-4370-AB26-D7E5396A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CECB-A385-4C41-8965-D3229181E195}" type="datetime1">
              <a:rPr lang="en-SG" smtClean="0"/>
              <a:t>6/4/2020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FBBE-33B8-4C90-829F-7CB54ACB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D436-463E-4B5F-8DE2-19C6C50D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241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E02A8-A373-45FA-9EB2-1BE396142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DC342-EDD0-4264-A714-65402322D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49222-0B9B-47D1-B9EC-9DFB954E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5FE6-E495-434E-8B27-340F97564E7F}" type="datetime1">
              <a:rPr lang="en-SG" smtClean="0"/>
              <a:t>6/4/2020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67946-51B7-40A5-9A94-1726404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FF62C-7F5C-44BA-8AB3-04989B77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037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D342-8A2B-4FAA-99CC-9198143E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4DB2D-D950-459F-B3F2-5351B25E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CA66F-2A01-4CC4-9A65-3A1737CE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9BB2-1036-4A1C-9D3A-C9C235035BE9}" type="datetime1">
              <a:rPr lang="en-SG" smtClean="0"/>
              <a:t>6/4/2020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1F3A2-A85A-48C0-88D7-EC8B6963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D795D-688B-47CF-87C6-FC4AAC8F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899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939B-4A55-43EF-BA68-C080C04B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1D05-81C3-4009-A57F-CF27E33EE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4E23-79D1-40DF-90C2-23CA5EED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4BDB-79AE-44C3-B177-00EFE78AB659}" type="datetime1">
              <a:rPr lang="en-SG" smtClean="0"/>
              <a:t>6/4/2020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3EFEB-717D-4B78-AC5A-5D1FE7C4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9976-34F4-4D6C-A026-18912756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545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FB55-142F-4980-A06D-CDB83499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C5A48-E34E-408A-A222-24ED99409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09D20-86AC-49FB-8EE1-EC6234189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8A7C9-B2F7-4558-A092-E5E36F62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E92D-9019-4BC6-9495-0F6E277DEDAE}" type="datetime1">
              <a:rPr lang="en-SG" smtClean="0"/>
              <a:t>6/4/2020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D5730-531F-415E-93F0-3C69658F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E7DBA-6501-4A1C-B409-F91D6901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05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F02D-CF60-46EB-8D15-3696063F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5C5A6-DBAA-4BDE-93F9-06F135332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A5368-EB4F-490E-958B-F192FD9FF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87330-61F9-4776-970C-6096263D2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B4A43-63E8-49ED-9F7B-E4025B54E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49128-0884-413E-8B9C-3C5A67C0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E94A-A611-4CCE-805F-82BAF804C31A}" type="datetime1">
              <a:rPr lang="en-SG" smtClean="0"/>
              <a:t>6/4/2020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A3B74-E034-41BE-BFB1-14721D8A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966AF-463E-4C98-B6BB-C8D2940E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97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7CA3-615E-44AA-9CF8-3184325D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042E1-A823-49F1-A14D-865F8A76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2A5-C761-41B3-98F7-C17497634577}" type="datetime1">
              <a:rPr lang="en-SG" smtClean="0"/>
              <a:t>6/4/2020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45DF6-31E5-4AA3-93A4-1CB0C7D2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C81D5-D5F8-4FCF-8543-2311F1A6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918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9C9C6-0D26-445C-BF21-998BE42D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A4A1-357C-423A-BEB2-61D17EB4BBF9}" type="datetime1">
              <a:rPr lang="en-SG" smtClean="0"/>
              <a:t>6/4/2020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80B75-AC78-4B9B-8873-EBF74464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B3AB3-B697-46C7-9B9D-46B0B7C6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792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3B5B-74AA-4802-94F4-918763ED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E9ED-D02B-4452-84EE-88E09D39C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C6BEB-2FF5-4882-B974-A6E5FCF8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A4628-E5E4-40D9-A961-F9992AB7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E162-BB88-4BE9-AA3E-AF5995489407}" type="datetime1">
              <a:rPr lang="en-SG" smtClean="0"/>
              <a:t>6/4/2020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A11DB-3342-4D5F-85DF-0F0F9795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E0B3A-26D4-4D72-8894-CDF1DB3D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305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A892-1F01-4524-BAA4-01759379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E900D-B154-493F-8B19-8D098B0FD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3E487-C87E-4020-A0C0-8D411665C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A2C6D-A93C-47AC-91CC-5DD5C272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1D0E-A11A-40B6-B413-0432EDF52B82}" type="datetime1">
              <a:rPr lang="en-SG" smtClean="0"/>
              <a:t>6/4/2020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0491E-6E98-47AA-873F-B2852F9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0C386-7C8E-47D1-B6FD-F2B22555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1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751BE-8D63-4D45-BB82-2E88B873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C9D24-7CEA-4126-ADCF-914E5F532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8767-5429-4202-B7BB-FDCE5A348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5805F-B972-4881-8E95-51ABF5AD0E3A}" type="datetime1">
              <a:rPr lang="en-SG" smtClean="0"/>
              <a:t>6/4/2020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C24A-8837-4F6B-8956-5871D0EDC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B370C-BBD0-4A5B-9BDC-4BA84E0DC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96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customXml" Target="../ink/ink5.xml"/><Relationship Id="rId1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12" Type="http://schemas.openxmlformats.org/officeDocument/2006/relationships/image" Target="../media/image32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31.png"/><Relationship Id="rId19" Type="http://schemas.openxmlformats.org/officeDocument/2006/relationships/customXml" Target="../ink/ink8.xml"/><Relationship Id="rId4" Type="http://schemas.openxmlformats.org/officeDocument/2006/relationships/image" Target="../media/image28.png"/><Relationship Id="rId9" Type="http://schemas.openxmlformats.org/officeDocument/2006/relationships/customXml" Target="../ink/ink3.xml"/><Relationship Id="rId1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9947B5-7439-5641-BCEF-A14CF28CA4CA}"/>
              </a:ext>
            </a:extLst>
          </p:cNvPr>
          <p:cNvSpPr/>
          <p:nvPr/>
        </p:nvSpPr>
        <p:spPr>
          <a:xfrm>
            <a:off x="1143001" y="0"/>
            <a:ext cx="9906001" cy="155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7155395-B683-41F2-AFB1-01F9BAD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972" y="166583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F39D76-B96A-4825-A2AD-D479599BF9A7}"/>
              </a:ext>
            </a:extLst>
          </p:cNvPr>
          <p:cNvSpPr/>
          <p:nvPr/>
        </p:nvSpPr>
        <p:spPr>
          <a:xfrm>
            <a:off x="1143001" y="1138887"/>
            <a:ext cx="9906000" cy="5719113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Arial Rounded MT Bold" panose="020B0604020202020204" pitchFamily="34" charset="0"/>
              </a:rPr>
              <a:t>Applied Machine Learning</a:t>
            </a:r>
          </a:p>
          <a:p>
            <a:pPr algn="ctr"/>
            <a:endParaRPr lang="en-US" sz="2800" b="1">
              <a:solidFill>
                <a:srgbClr val="E6BF4F"/>
              </a:solidFill>
              <a:latin typeface="Arial Rounded MT Bold" panose="020B0604020202020204" pitchFamily="34" charset="0"/>
            </a:endParaRPr>
          </a:p>
          <a:p>
            <a:pPr algn="ctr"/>
            <a:r>
              <a:rPr lang="en-SG" altLang="zh-CN" sz="2400" b="1">
                <a:solidFill>
                  <a:schemeClr val="bg1"/>
                </a:solidFill>
                <a:latin typeface="Arial Rounded MT Bold" panose="020B0604020202020204" pitchFamily="34" charset="0"/>
              </a:rPr>
              <a:t>Group Project</a:t>
            </a:r>
            <a:r>
              <a:rPr lang="en-US" altLang="zh-CN" sz="2400" b="1">
                <a:solidFill>
                  <a:schemeClr val="bg1"/>
                </a:solidFill>
                <a:latin typeface="Arial Rounded MT Bold" panose="020B0604020202020204" pitchFamily="34" charset="0"/>
              </a:rPr>
              <a:t>:</a:t>
            </a:r>
          </a:p>
          <a:p>
            <a:pPr algn="ctr"/>
            <a:r>
              <a:rPr lang="en-US" sz="2400" b="1">
                <a:solidFill>
                  <a:schemeClr val="bg1"/>
                </a:solidFill>
                <a:latin typeface="Arial Rounded MT Bold" panose="020B0604020202020204" pitchFamily="34" charset="0"/>
              </a:rPr>
              <a:t>‘SPOILER ALERT!!!’</a:t>
            </a:r>
            <a:br>
              <a:rPr lang="en-US" sz="2800">
                <a:solidFill>
                  <a:schemeClr val="bg1"/>
                </a:solidFill>
                <a:latin typeface="Arial Rounded MT Bold" panose="020B0604020202020204" pitchFamily="34" charset="0"/>
              </a:rPr>
            </a:br>
            <a:br>
              <a:rPr lang="en-US" b="1">
                <a:solidFill>
                  <a:schemeClr val="bg1"/>
                </a:solidFill>
                <a:latin typeface="Arial Nova Light" panose="020B0304020202020204" pitchFamily="34" charset="0"/>
              </a:rPr>
            </a:br>
            <a:endParaRPr lang="en-US" b="1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pPr algn="ctr"/>
            <a:r>
              <a:rPr lang="en-US" b="1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endParaRPr lang="en-US" sz="2800" b="1">
              <a:solidFill>
                <a:srgbClr val="9F8251"/>
              </a:solidFill>
              <a:latin typeface="Arial Rounded MT Bold" panose="020B0604020202020204" pitchFamily="34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Arial Nova Light" panose="020B0304020202020204" pitchFamily="34" charset="0"/>
              </a:rPr>
              <a:t>Group 2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 Nova Light" panose="020B0304020202020204" pitchFamily="34" charset="0"/>
              </a:rPr>
              <a:t>GOH JUN LIN, LI ZUXIAN, HONG KAIYUAN, FUNG HONG KIT </a:t>
            </a:r>
          </a:p>
          <a:p>
            <a:pPr algn="ctr"/>
            <a:endParaRPr lang="en-US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7440B5-A208-4753-8BF4-7858E2BA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346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3" y="1009801"/>
            <a:ext cx="2724931" cy="681016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Data-Preprocessing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BE9B6-DA0D-41F8-88DB-8056602E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10</a:t>
            </a:fld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2BD4D4-DF27-41E5-AA72-266EA00D9E63}"/>
              </a:ext>
            </a:extLst>
          </p:cNvPr>
          <p:cNvSpPr/>
          <p:nvPr/>
        </p:nvSpPr>
        <p:spPr>
          <a:xfrm>
            <a:off x="159782" y="2198370"/>
            <a:ext cx="11495923" cy="4290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/>
              <a:t>Tokenization of the review texts and the plot synopsis</a:t>
            </a: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Lower Case</a:t>
            </a:r>
            <a:endParaRPr lang="zh-TW" altLang="en-US" sz="3200">
              <a:solidFill>
                <a:prstClr val="black"/>
              </a:solidFill>
              <a:ea typeface="新細明體"/>
            </a:endParaRP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Remove Punctuations, Special Characters, Numbers</a:t>
            </a: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Remove words less than 2 characters</a:t>
            </a: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Remove Stop Words</a:t>
            </a: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Perform Lemmatization</a:t>
            </a:r>
          </a:p>
          <a:p>
            <a:pPr lvl="1"/>
            <a:endParaRPr lang="en-US" sz="36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880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1"/>
            <a:ext cx="3247446" cy="681016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2800" b="1"/>
              <a:t>Feature Engineering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FE818-5A7C-414E-8CFD-E93B0CED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590C25-C464-44EC-8660-8A88E1298322}" type="slidenum">
              <a:rPr lang="en-SG" smtClean="0"/>
              <a:t>11</a:t>
            </a:fld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59DF31-F10B-4FA2-A8AE-53BD5617C5F4}"/>
              </a:ext>
            </a:extLst>
          </p:cNvPr>
          <p:cNvSpPr/>
          <p:nvPr/>
        </p:nvSpPr>
        <p:spPr>
          <a:xfrm>
            <a:off x="279526" y="1748660"/>
            <a:ext cx="11074274" cy="495520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/>
              <a:t>Review Word Count: </a:t>
            </a:r>
            <a:r>
              <a:rPr lang="en-US" sz="2800">
                <a:cs typeface="Calibri"/>
              </a:rPr>
              <a:t>spoiler </a:t>
            </a:r>
            <a:r>
              <a:rPr lang="en-US" sz="2800">
                <a:cs typeface="Calibri"/>
                <a:sym typeface="Wingdings" panose="05000000000000000000" pitchFamily="2" charset="2"/>
              </a:rPr>
              <a:t> </a:t>
            </a:r>
            <a:r>
              <a:rPr lang="en-US" sz="2800">
                <a:cs typeface="Calibri"/>
              </a:rPr>
              <a:t>higher word counts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/>
              <a:t>Review Rating: </a:t>
            </a:r>
            <a:r>
              <a:rPr lang="en-US" sz="2800">
                <a:cs typeface="Calibri"/>
              </a:rPr>
              <a:t>spoiler </a:t>
            </a:r>
            <a:r>
              <a:rPr lang="en-US" sz="2800">
                <a:cs typeface="Calibri"/>
                <a:sym typeface="Wingdings" panose="05000000000000000000" pitchFamily="2" charset="2"/>
              </a:rPr>
              <a:t> </a:t>
            </a:r>
            <a:r>
              <a:rPr lang="en-US" sz="2800">
                <a:cs typeface="Calibri"/>
              </a:rPr>
              <a:t>lower ratings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SG" sz="2800">
                <a:cs typeface="Calibri"/>
              </a:rPr>
              <a:t>Convert Genre to Dummy Variable </a:t>
            </a:r>
            <a:endParaRPr lang="en-US" sz="3600">
              <a:cs typeface="Calibri"/>
            </a:endParaRPr>
          </a:p>
        </p:txBody>
      </p:sp>
      <p:pic>
        <p:nvPicPr>
          <p:cNvPr id="3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8C8ED382-E0B0-4504-B46F-6F3E2DBBC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3" y="2948076"/>
            <a:ext cx="3710494" cy="3282703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088925C2-A3FE-4C86-B18B-983D06E48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15" y="2621224"/>
            <a:ext cx="3999338" cy="37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0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1"/>
            <a:ext cx="3247446" cy="681016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2800" b="1"/>
              <a:t>Feature Engineering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FE818-5A7C-414E-8CFD-E93B0CED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7532" y="6228843"/>
            <a:ext cx="2743200" cy="365125"/>
          </a:xfrm>
        </p:spPr>
        <p:txBody>
          <a:bodyPr/>
          <a:lstStyle/>
          <a:p>
            <a:fld id="{58590C25-C464-44EC-8660-8A88E1298322}" type="slidenum">
              <a:rPr lang="en-SG" smtClean="0"/>
              <a:t>12</a:t>
            </a:fld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59DF31-F10B-4FA2-A8AE-53BD5617C5F4}"/>
              </a:ext>
            </a:extLst>
          </p:cNvPr>
          <p:cNvSpPr/>
          <p:nvPr/>
        </p:nvSpPr>
        <p:spPr>
          <a:xfrm>
            <a:off x="354538" y="1826287"/>
            <a:ext cx="11074274" cy="42637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3200">
                <a:cs typeface="Calibri"/>
              </a:rPr>
              <a:t>Obtain Vector Representation of each Review Text &amp; Plot Synopsis (dimension = 50)</a:t>
            </a: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2800">
                <a:cs typeface="Calibri"/>
              </a:rPr>
              <a:t>BOW </a:t>
            </a:r>
            <a:r>
              <a:rPr lang="en-SG" sz="2800">
                <a:cs typeface="Calibri"/>
                <a:sym typeface="Wingdings" panose="05000000000000000000" pitchFamily="2" charset="2"/>
              </a:rPr>
              <a:t> LSA (truncated SVD)</a:t>
            </a:r>
            <a:endParaRPr lang="en-SG" sz="2800">
              <a:cs typeface="Calibri"/>
            </a:endParaRP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2800">
                <a:cs typeface="Calibri"/>
              </a:rPr>
              <a:t>TFIDF </a:t>
            </a:r>
            <a:r>
              <a:rPr lang="en-SG" sz="2800">
                <a:cs typeface="Calibri"/>
                <a:sym typeface="Wingdings" panose="05000000000000000000" pitchFamily="2" charset="2"/>
              </a:rPr>
              <a:t> LSA (truncated SVD)</a:t>
            </a: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2800">
                <a:cs typeface="Calibri"/>
                <a:sym typeface="Wingdings" panose="05000000000000000000" pitchFamily="2" charset="2"/>
              </a:rPr>
              <a:t>Doc2Vec - Distributed Bag of Words</a:t>
            </a: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>
                <a:cs typeface="Calibri"/>
              </a:rPr>
              <a:t>Doc2Vec - Distributed Memory Mean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Cosine Similarity of the Review Text against Plot synopsis for each corresponding document vector</a:t>
            </a:r>
          </a:p>
        </p:txBody>
      </p:sp>
    </p:spTree>
    <p:extLst>
      <p:ext uri="{BB962C8B-B14F-4D97-AF65-F5344CB8AC3E}">
        <p14:creationId xmlns:p14="http://schemas.microsoft.com/office/powerpoint/2010/main" val="214777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1"/>
            <a:ext cx="3247446" cy="681016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2800" b="1"/>
              <a:t>Feature Engineering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FE818-5A7C-414E-8CFD-E93B0CED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7532" y="6228843"/>
            <a:ext cx="2743200" cy="365125"/>
          </a:xfrm>
        </p:spPr>
        <p:txBody>
          <a:bodyPr/>
          <a:lstStyle/>
          <a:p>
            <a:fld id="{58590C25-C464-44EC-8660-8A88E1298322}" type="slidenum">
              <a:rPr lang="en-SG" smtClean="0"/>
              <a:t>13</a:t>
            </a:fld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59DF31-F10B-4FA2-A8AE-53BD5617C5F4}"/>
              </a:ext>
            </a:extLst>
          </p:cNvPr>
          <p:cNvSpPr/>
          <p:nvPr/>
        </p:nvSpPr>
        <p:spPr>
          <a:xfrm>
            <a:off x="354538" y="1826287"/>
            <a:ext cx="110742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Example of Plot Synopsis – Contains plot points </a:t>
            </a:r>
            <a:r>
              <a:rPr lang="en-US" sz="3200">
                <a:cs typeface="Calibri"/>
                <a:sym typeface="Wingdings" panose="05000000000000000000" pitchFamily="2" charset="2"/>
              </a:rPr>
              <a:t> spoilers</a:t>
            </a:r>
            <a:endParaRPr lang="en-US" sz="3200"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2B8DBA-E903-4AE1-9EA1-494B13F9D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78" y="2356457"/>
            <a:ext cx="9113097" cy="41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0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1"/>
            <a:ext cx="1949668" cy="681016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2800" b="1"/>
              <a:t>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FE818-5A7C-414E-8CFD-E93B0CED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590C25-C464-44EC-8660-8A88E1298322}" type="slidenum">
              <a:rPr lang="en-SG" smtClean="0"/>
              <a:t>14</a:t>
            </a:fld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59DF31-F10B-4FA2-A8AE-53BD5617C5F4}"/>
              </a:ext>
            </a:extLst>
          </p:cNvPr>
          <p:cNvSpPr/>
          <p:nvPr/>
        </p:nvSpPr>
        <p:spPr>
          <a:xfrm>
            <a:off x="354538" y="1748660"/>
            <a:ext cx="11074274" cy="487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3200">
                <a:cs typeface="Calibri"/>
              </a:rPr>
              <a:t>3 Basic Features:</a:t>
            </a: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2800">
                <a:cs typeface="Calibri"/>
              </a:rPr>
              <a:t>Review Word Count</a:t>
            </a: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2800">
                <a:cs typeface="Calibri"/>
              </a:rPr>
              <a:t>Review Rating</a:t>
            </a: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2800">
                <a:cs typeface="Calibri"/>
              </a:rPr>
              <a:t>Genre’s Dummy Variable (21 dimensions)</a:t>
            </a: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SG" sz="1200">
              <a:cs typeface="Calibri"/>
            </a:endParaRPr>
          </a:p>
          <a:p>
            <a:pPr marL="1028700" lvl="1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3200">
                <a:cs typeface="Calibri"/>
              </a:rPr>
              <a:t>4 pairs of Document Vectors and its corresponding Cosine Similarity Features:</a:t>
            </a: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2800" err="1">
                <a:cs typeface="Calibri"/>
              </a:rPr>
              <a:t>BOW_tSVD</a:t>
            </a:r>
            <a:r>
              <a:rPr lang="en-SG" sz="2800">
                <a:cs typeface="Calibri"/>
              </a:rPr>
              <a:t> &amp; </a:t>
            </a:r>
            <a:r>
              <a:rPr lang="en-SG" sz="2800" err="1">
                <a:cs typeface="Calibri"/>
              </a:rPr>
              <a:t>sim_BOW</a:t>
            </a:r>
            <a:endParaRPr lang="en-SG" sz="2800">
              <a:cs typeface="Calibri"/>
            </a:endParaRP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2800" err="1">
                <a:cs typeface="Calibri"/>
              </a:rPr>
              <a:t>TFIDF_tSVD</a:t>
            </a:r>
            <a:r>
              <a:rPr lang="en-SG" sz="2800">
                <a:cs typeface="Calibri"/>
              </a:rPr>
              <a:t> &amp; </a:t>
            </a:r>
            <a:r>
              <a:rPr lang="en-SG" sz="2800" err="1">
                <a:cs typeface="Calibri"/>
              </a:rPr>
              <a:t>sim_TFIDF</a:t>
            </a:r>
            <a:endParaRPr lang="en-SG" sz="2800">
              <a:cs typeface="Calibri"/>
            </a:endParaRP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2800">
                <a:cs typeface="Calibri"/>
              </a:rPr>
              <a:t>d2vDBOW &amp; sim_d2vDBOW</a:t>
            </a: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2800">
                <a:cs typeface="Calibri"/>
              </a:rPr>
              <a:t>d2vDMM &amp; sim_d2vDMM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04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Analysis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15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475470" y="1729467"/>
            <a:ext cx="11074274" cy="344248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/>
              <a:t>Logistic Regression Model</a:t>
            </a:r>
            <a:endParaRPr lang="en-US" sz="32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cs typeface="Calibri"/>
              </a:rPr>
              <a:t>Gaussian Naïve Bayes</a:t>
            </a:r>
          </a:p>
          <a:p>
            <a:pPr marL="1028700" lvl="1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600">
                <a:cs typeface="Calibri"/>
              </a:rPr>
              <a:t>Random Forest Model</a:t>
            </a:r>
          </a:p>
          <a:p>
            <a:pPr marL="1028700" lvl="1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600">
                <a:cs typeface="Calibri"/>
              </a:rPr>
              <a:t>Neural Network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918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Result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16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1378295" y="1046602"/>
            <a:ext cx="11074274" cy="28797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/>
              <a:t>Logistic Regression Model</a:t>
            </a:r>
            <a:endParaRPr lang="en-US" sz="32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SG" sz="3600">
              <a:cs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3600">
              <a:solidFill>
                <a:srgbClr val="000000"/>
              </a:solidFill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4C1B3-7EC7-40FB-90E5-EF390EA4C1E8}"/>
              </a:ext>
            </a:extLst>
          </p:cNvPr>
          <p:cNvSpPr txBox="1"/>
          <p:nvPr/>
        </p:nvSpPr>
        <p:spPr>
          <a:xfrm>
            <a:off x="4587219" y="6424406"/>
            <a:ext cx="252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EE2355-3095-44F4-AAC2-3BFB4283A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492" y="1873805"/>
            <a:ext cx="7363625" cy="466510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BC1D4E9-4EF9-4F27-8F9E-6D6BB921B7E3}"/>
              </a:ext>
            </a:extLst>
          </p:cNvPr>
          <p:cNvSpPr/>
          <p:nvPr/>
        </p:nvSpPr>
        <p:spPr>
          <a:xfrm>
            <a:off x="3647440" y="3545840"/>
            <a:ext cx="731520" cy="33528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9D0477-28A3-46D5-B586-AC61DFAA04C1}"/>
              </a:ext>
            </a:extLst>
          </p:cNvPr>
          <p:cNvCxnSpPr>
            <a:cxnSpLocks/>
          </p:cNvCxnSpPr>
          <p:nvPr/>
        </p:nvCxnSpPr>
        <p:spPr>
          <a:xfrm flipH="1">
            <a:off x="4511040" y="2966720"/>
            <a:ext cx="2763520" cy="65024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781BE4-0D6D-48F1-A366-C09AA4D8CA0B}"/>
              </a:ext>
            </a:extLst>
          </p:cNvPr>
          <p:cNvSpPr txBox="1"/>
          <p:nvPr/>
        </p:nvSpPr>
        <p:spPr>
          <a:xfrm>
            <a:off x="7305040" y="2607320"/>
            <a:ext cx="2354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olidFill>
                  <a:srgbClr val="002060"/>
                </a:solidFill>
              </a:rPr>
              <a:t>This is what we want to improve 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5C675E-BBD5-4F46-8A21-0411236302F9}"/>
              </a:ext>
            </a:extLst>
          </p:cNvPr>
          <p:cNvSpPr/>
          <p:nvPr/>
        </p:nvSpPr>
        <p:spPr>
          <a:xfrm>
            <a:off x="7434577" y="4956410"/>
            <a:ext cx="731520" cy="33528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928810-E6A2-47B2-B402-11FB41426B9E}"/>
              </a:ext>
            </a:extLst>
          </p:cNvPr>
          <p:cNvCxnSpPr>
            <a:cxnSpLocks/>
          </p:cNvCxnSpPr>
          <p:nvPr/>
        </p:nvCxnSpPr>
        <p:spPr>
          <a:xfrm flipH="1">
            <a:off x="7883062" y="3291840"/>
            <a:ext cx="1" cy="162161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2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Result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17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1378295" y="1046602"/>
            <a:ext cx="11074274" cy="28797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/>
              <a:t>Logistic Regression Model</a:t>
            </a:r>
            <a:endParaRPr lang="en-US" sz="32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SG" sz="3600">
              <a:cs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3600">
              <a:solidFill>
                <a:srgbClr val="000000"/>
              </a:solidFill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A5017C-95A5-45F7-939C-3089EFC1F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69" y="1826287"/>
            <a:ext cx="8311931" cy="45515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5F4029-F27E-4406-883E-37D64B2BB1EB}"/>
              </a:ext>
            </a:extLst>
          </p:cNvPr>
          <p:cNvSpPr txBox="1"/>
          <p:nvPr/>
        </p:nvSpPr>
        <p:spPr>
          <a:xfrm>
            <a:off x="8635326" y="1690817"/>
            <a:ext cx="3274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n-SG"/>
              <a:t>Our data is lop-sided (</a:t>
            </a:r>
            <a:r>
              <a:rPr lang="en-SG" err="1"/>
              <a:t>is_spoiler</a:t>
            </a:r>
            <a:r>
              <a:rPr lang="en-SG"/>
              <a:t> ~27% True, ~73% False), it will achieve good accuracy by predicting all as False.</a:t>
            </a:r>
          </a:p>
          <a:p>
            <a:pPr marL="342900" indent="-342900">
              <a:buFont typeface="+mj-lt"/>
              <a:buAutoNum type="arabicPeriod"/>
            </a:pPr>
            <a:endParaRPr lang="en-SG"/>
          </a:p>
          <a:p>
            <a:pPr marL="342900" indent="-342900">
              <a:buFont typeface="+mj-lt"/>
              <a:buAutoNum type="arabicPeriod"/>
            </a:pPr>
            <a:r>
              <a:rPr lang="en-SG"/>
              <a:t>Review word count seems to be a better feature as compared to rating and genre. However, combining all 3 features give better recall score for the True label.</a:t>
            </a:r>
          </a:p>
        </p:txBody>
      </p:sp>
    </p:spTree>
    <p:extLst>
      <p:ext uri="{BB962C8B-B14F-4D97-AF65-F5344CB8AC3E}">
        <p14:creationId xmlns:p14="http://schemas.microsoft.com/office/powerpoint/2010/main" val="4009073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Result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18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1187312" y="950622"/>
            <a:ext cx="11400155" cy="25842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/>
              <a:t>Logistic Regression Model (with random oversampling)</a:t>
            </a: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SG" sz="3200">
              <a:cs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3200">
              <a:solidFill>
                <a:srgbClr val="000000"/>
              </a:solidFill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B034D-A29F-496F-9D06-7CE988DF104E}"/>
              </a:ext>
            </a:extLst>
          </p:cNvPr>
          <p:cNvSpPr txBox="1"/>
          <p:nvPr/>
        </p:nvSpPr>
        <p:spPr>
          <a:xfrm>
            <a:off x="8635326" y="1690817"/>
            <a:ext cx="32742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n-SG"/>
              <a:t>F1 score &amp; Recall score improve drastically for the </a:t>
            </a:r>
            <a:r>
              <a:rPr lang="en-SG" b="1" u="sng"/>
              <a:t>True</a:t>
            </a:r>
            <a:r>
              <a:rPr lang="en-SG"/>
              <a:t> label.</a:t>
            </a:r>
          </a:p>
          <a:p>
            <a:pPr marL="342900" indent="-342900">
              <a:buFont typeface="+mj-lt"/>
              <a:buAutoNum type="arabicPeriod"/>
            </a:pPr>
            <a:endParaRPr lang="en-SG"/>
          </a:p>
          <a:p>
            <a:pPr marL="342900" indent="-342900">
              <a:buFont typeface="+mj-lt"/>
              <a:buAutoNum type="arabicPeriod"/>
            </a:pPr>
            <a:r>
              <a:rPr lang="en-SG"/>
              <a:t>Overall accuracy drops</a:t>
            </a:r>
          </a:p>
          <a:p>
            <a:pPr marL="342900" indent="-342900">
              <a:buFont typeface="+mj-lt"/>
              <a:buAutoNum type="arabicPeriod"/>
            </a:pPr>
            <a:endParaRPr lang="en-SG"/>
          </a:p>
          <a:p>
            <a:pPr marL="342900" indent="-342900">
              <a:buFont typeface="+mj-lt"/>
              <a:buAutoNum type="arabicPeriod"/>
            </a:pPr>
            <a:r>
              <a:rPr lang="en-SG"/>
              <a:t>Using all of the 3 basic features give the best True Recall score</a:t>
            </a:r>
          </a:p>
          <a:p>
            <a:pPr marL="342900" indent="-342900">
              <a:buFont typeface="+mj-lt"/>
              <a:buAutoNum type="arabicPeriod"/>
            </a:pPr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663B5A-873A-408D-8885-9470BA885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84" y="1882990"/>
            <a:ext cx="8186330" cy="460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21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Result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19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1187312" y="950622"/>
            <a:ext cx="11400155" cy="25842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/>
              <a:t>Logistic Regression Model (with random oversampling)</a:t>
            </a:r>
            <a:endParaRPr lang="en-US" sz="2800">
              <a:cs typeface="Calibri"/>
            </a:endParaRP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Comparison of the 4 Document Vectors 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SG" sz="3200">
              <a:cs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3200">
              <a:solidFill>
                <a:srgbClr val="000000"/>
              </a:solidFill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B034D-A29F-496F-9D06-7CE988DF104E}"/>
              </a:ext>
            </a:extLst>
          </p:cNvPr>
          <p:cNvSpPr txBox="1"/>
          <p:nvPr/>
        </p:nvSpPr>
        <p:spPr>
          <a:xfrm>
            <a:off x="2810719" y="4362434"/>
            <a:ext cx="6252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/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/>
              <a:t>Doc2Vec-DBOW give the best True F1 score (52.3%). The True Recall is also high at 65.9%</a:t>
            </a:r>
          </a:p>
          <a:p>
            <a:pPr marL="342900" indent="-342900">
              <a:buFont typeface="+mj-lt"/>
              <a:buAutoNum type="arabicPeriod"/>
            </a:pPr>
            <a:endParaRPr lang="en-SG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55E00-8AF5-4060-8354-47D3D3C94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726" y="2162884"/>
            <a:ext cx="9746879" cy="19874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A71A133-1C3E-413A-987C-51C011D53CFD}"/>
              </a:ext>
            </a:extLst>
          </p:cNvPr>
          <p:cNvSpPr/>
          <p:nvPr/>
        </p:nvSpPr>
        <p:spPr>
          <a:xfrm>
            <a:off x="7025833" y="3275930"/>
            <a:ext cx="2610091" cy="33528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9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A6A4-44A7-4577-B337-CCE37535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634660"/>
            <a:ext cx="11473622" cy="4251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3600">
                <a:ea typeface="新細明體"/>
                <a:cs typeface="Calibri"/>
              </a:rPr>
              <a:t>Problem Statement</a:t>
            </a:r>
          </a:p>
          <a:p>
            <a:pPr lvl="2"/>
            <a:r>
              <a:rPr lang="en-US" sz="3200">
                <a:ea typeface="新細明體"/>
                <a:cs typeface="Calibri"/>
              </a:rPr>
              <a:t>Auto-detection of spoiler contents in users’ reviews in IMDB</a:t>
            </a:r>
          </a:p>
          <a:p>
            <a:pPr lvl="1"/>
            <a:endParaRPr lang="en-US" sz="3600"/>
          </a:p>
          <a:p>
            <a:pPr lvl="1"/>
            <a:r>
              <a:rPr lang="en-US" sz="3600"/>
              <a:t>Impact of Spoiler</a:t>
            </a:r>
          </a:p>
          <a:p>
            <a:pPr lvl="2"/>
            <a:r>
              <a:rPr lang="en-SG" altLang="zh-TW" sz="3200">
                <a:ea typeface="新細明體"/>
              </a:rPr>
              <a:t>Affect user experience</a:t>
            </a:r>
            <a:endParaRPr lang="zh-TW" altLang="en-US" sz="3200">
              <a:ea typeface="新細明體"/>
            </a:endParaRPr>
          </a:p>
          <a:p>
            <a:pPr lvl="2"/>
            <a:r>
              <a:rPr lang="en-US" sz="3200">
                <a:ea typeface="新細明體"/>
                <a:cs typeface="Calibri"/>
              </a:rPr>
              <a:t>May reduce the intention of viewing or buying movies from IMDB</a:t>
            </a:r>
            <a:endParaRPr lang="en-US" sz="3200">
              <a:ea typeface="+mn-lt"/>
              <a:cs typeface="+mn-lt"/>
            </a:endParaRPr>
          </a:p>
          <a:p>
            <a:pPr lvl="2"/>
            <a:r>
              <a:rPr lang="en-US" sz="3200">
                <a:ea typeface="新細明體"/>
                <a:cs typeface="Calibri"/>
              </a:rPr>
              <a:t>May reduce the revenue of buying movie from IMDB</a:t>
            </a:r>
            <a:endParaRPr lang="en-US" sz="3200">
              <a:ea typeface="+mn-lt"/>
              <a:cs typeface="+mn-lt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</a:t>
            </a:r>
            <a:r>
              <a:rPr lang="en-US" altLang="zh-CN" sz="2400" b="1">
                <a:solidFill>
                  <a:schemeClr val="bg1"/>
                </a:solidFill>
              </a:rPr>
              <a:t>roblem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612C6A-F334-4FC5-BA28-303E0EA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7969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Result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20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1187312" y="950622"/>
            <a:ext cx="11400155" cy="25842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/>
              <a:t>Logistic Regression Model (with random oversampling)</a:t>
            </a:r>
            <a:endParaRPr lang="en-US" sz="2800">
              <a:cs typeface="Calibri"/>
            </a:endParaRP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All Features Permutations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SG" sz="3200">
              <a:cs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3200">
              <a:solidFill>
                <a:srgbClr val="000000"/>
              </a:solidFill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B034D-A29F-496F-9D06-7CE988DF104E}"/>
              </a:ext>
            </a:extLst>
          </p:cNvPr>
          <p:cNvSpPr txBox="1"/>
          <p:nvPr/>
        </p:nvSpPr>
        <p:spPr>
          <a:xfrm>
            <a:off x="9074002" y="2019466"/>
            <a:ext cx="295821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/>
              <a:t>Observations: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/>
              <a:t>Increasing the number of features does not necessarily improve the True F1 score.</a:t>
            </a:r>
          </a:p>
          <a:p>
            <a:pPr marL="457200" indent="-457200">
              <a:buFont typeface="+mj-lt"/>
              <a:buAutoNum type="arabicPeriod"/>
            </a:pPr>
            <a:endParaRPr lang="en-SG" sz="2000"/>
          </a:p>
          <a:p>
            <a:pPr marL="457200" indent="-457200">
              <a:buFont typeface="+mj-lt"/>
              <a:buAutoNum type="arabicPeriod"/>
            </a:pPr>
            <a:r>
              <a:rPr lang="en-SG" sz="2000"/>
              <a:t>The best True F1 score is ~53.4%, which is not a big improvement from using only 1 Document Vector feature</a:t>
            </a:r>
          </a:p>
          <a:p>
            <a:pPr marL="342900" indent="-342900">
              <a:buFont typeface="+mj-lt"/>
              <a:buAutoNum type="arabicPeriod"/>
            </a:pPr>
            <a:endParaRPr lang="en-SG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71A133-1C3E-413A-987C-51C011D53CFD}"/>
              </a:ext>
            </a:extLst>
          </p:cNvPr>
          <p:cNvSpPr/>
          <p:nvPr/>
        </p:nvSpPr>
        <p:spPr>
          <a:xfrm>
            <a:off x="7783332" y="3275930"/>
            <a:ext cx="731520" cy="33528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8CBE48-5524-4851-9202-0826B4189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84" y="1960150"/>
            <a:ext cx="8914217" cy="45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2386646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SHAP Analysis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21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2378598" y="1009801"/>
            <a:ext cx="9537539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/>
              <a:t>Logistic Regression Model with all the features</a:t>
            </a:r>
            <a:endParaRPr lang="en-US" sz="32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B034D-A29F-496F-9D06-7CE988DF104E}"/>
              </a:ext>
            </a:extLst>
          </p:cNvPr>
          <p:cNvSpPr txBox="1"/>
          <p:nvPr/>
        </p:nvSpPr>
        <p:spPr>
          <a:xfrm>
            <a:off x="7274138" y="1744083"/>
            <a:ext cx="394751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/>
              <a:t>Run the SHAP analysis using 10,000 test data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/>
              <a:t>review word count is really a good feature.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/>
              <a:t>Doc2Vec-DBOW vectors also contribute to the model</a:t>
            </a:r>
          </a:p>
          <a:p>
            <a:pPr marL="342900" indent="-342900">
              <a:buFont typeface="+mj-lt"/>
              <a:buAutoNum type="arabicPeriod"/>
            </a:pPr>
            <a:endParaRPr lang="en-SG" sz="240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878DB77-FF42-4492-A197-12BC9CF46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9" y="1649090"/>
            <a:ext cx="4752081" cy="488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02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2386646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SHAP Analysis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22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2378598" y="1009801"/>
            <a:ext cx="11400155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/>
              <a:t>Logistic Regression Model with all the features</a:t>
            </a:r>
            <a:endParaRPr lang="en-US" sz="320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47105-389B-4099-AAE3-01A18A9BBD13}"/>
              </a:ext>
            </a:extLst>
          </p:cNvPr>
          <p:cNvSpPr txBox="1"/>
          <p:nvPr/>
        </p:nvSpPr>
        <p:spPr>
          <a:xfrm>
            <a:off x="422213" y="1819825"/>
            <a:ext cx="266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err="1"/>
              <a:t>is_spoiler</a:t>
            </a:r>
            <a:r>
              <a:rPr lang="en-SG" sz="2400" b="1" u="sng"/>
              <a:t> =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AD6C5-3811-4950-8271-605A3AA6357C}"/>
              </a:ext>
            </a:extLst>
          </p:cNvPr>
          <p:cNvSpPr txBox="1"/>
          <p:nvPr/>
        </p:nvSpPr>
        <p:spPr>
          <a:xfrm>
            <a:off x="422213" y="3989387"/>
            <a:ext cx="266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err="1"/>
              <a:t>is_spoiler</a:t>
            </a:r>
            <a:r>
              <a:rPr lang="en-SG" sz="2400" b="1" u="sng"/>
              <a:t> = TRUE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41DDB2-C30B-4D75-B486-761B49FFB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67" y="2337862"/>
            <a:ext cx="10404362" cy="14836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4170F3-A3D7-4C49-8826-5738A5DF4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60" y="4522773"/>
            <a:ext cx="10972487" cy="14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09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Result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23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1389870" y="1009801"/>
            <a:ext cx="11074274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ea typeface="+mn-lt"/>
                <a:cs typeface="+mn-lt"/>
              </a:rPr>
              <a:t>Gaussian Naïve Bayes</a:t>
            </a:r>
            <a:endParaRPr lang="en-US" sz="360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41D36-A18C-45BB-953B-72804C474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10" y="1885936"/>
            <a:ext cx="10939406" cy="22481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A779DA-98CC-4DFD-85F4-264DEC0F2EF8}"/>
              </a:ext>
            </a:extLst>
          </p:cNvPr>
          <p:cNvSpPr txBox="1"/>
          <p:nvPr/>
        </p:nvSpPr>
        <p:spPr>
          <a:xfrm>
            <a:off x="2618154" y="4231607"/>
            <a:ext cx="64702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/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/>
              <a:t>While TFIDF with </a:t>
            </a:r>
            <a:r>
              <a:rPr lang="en-SG" sz="2400" err="1"/>
              <a:t>tSVD</a:t>
            </a:r>
            <a:r>
              <a:rPr lang="en-SG" sz="2400"/>
              <a:t> and Doc2Vec-DBOW give good True Recall results, their True precision also suffer. Hence, the overall F1 scores are both at around 47%</a:t>
            </a:r>
          </a:p>
        </p:txBody>
      </p:sp>
    </p:spTree>
    <p:extLst>
      <p:ext uri="{BB962C8B-B14F-4D97-AF65-F5344CB8AC3E}">
        <p14:creationId xmlns:p14="http://schemas.microsoft.com/office/powerpoint/2010/main" val="95298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Result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24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1389870" y="1009801"/>
            <a:ext cx="11074274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ea typeface="+mn-lt"/>
                <a:cs typeface="+mn-lt"/>
              </a:rPr>
              <a:t>Random Forest</a:t>
            </a:r>
            <a:endParaRPr lang="en-US" sz="360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7AA6B4-4760-4B28-BA13-7D178BE3F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84" y="1917549"/>
            <a:ext cx="12001370" cy="18152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C0E379-D434-471B-BFA0-A7DF54B04644}"/>
              </a:ext>
            </a:extLst>
          </p:cNvPr>
          <p:cNvSpPr txBox="1"/>
          <p:nvPr/>
        </p:nvSpPr>
        <p:spPr>
          <a:xfrm>
            <a:off x="2586942" y="3920040"/>
            <a:ext cx="6470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/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/>
              <a:t>Random Forest has high accuracy. However, the True F1 score is very low (~30-33%)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/>
              <a:t>In addition, it takes a longer time to run</a:t>
            </a:r>
          </a:p>
          <a:p>
            <a:pPr marL="342900" indent="-342900">
              <a:buFont typeface="+mj-lt"/>
              <a:buAutoNum type="arabicPeriod"/>
            </a:pPr>
            <a:endParaRPr lang="en-SG" sz="2400"/>
          </a:p>
        </p:txBody>
      </p:sp>
    </p:spTree>
    <p:extLst>
      <p:ext uri="{BB962C8B-B14F-4D97-AF65-F5344CB8AC3E}">
        <p14:creationId xmlns:p14="http://schemas.microsoft.com/office/powerpoint/2010/main" val="1209354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Result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25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475470" y="1466526"/>
            <a:ext cx="11074274" cy="28797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ea typeface="+mn-lt"/>
                <a:cs typeface="+mn-lt"/>
              </a:rPr>
              <a:t>Neural Network – 3 x 224-nodes Dense layers and 1 Output layer</a:t>
            </a:r>
            <a:endParaRPr lang="en-US" sz="320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SG" sz="3600">
              <a:solidFill>
                <a:srgbClr val="000000"/>
              </a:solidFill>
              <a:cs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solidFill>
                <a:srgbClr val="000000"/>
              </a:solidFill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B3A19-BBDA-462F-B8FE-C31628245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88" y="2634085"/>
            <a:ext cx="10924556" cy="23043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A0E688-B488-4B8F-A5D9-F7B235E4EEB5}"/>
              </a:ext>
            </a:extLst>
          </p:cNvPr>
          <p:cNvSpPr txBox="1"/>
          <p:nvPr/>
        </p:nvSpPr>
        <p:spPr>
          <a:xfrm>
            <a:off x="1744442" y="4948568"/>
            <a:ext cx="952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/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/>
              <a:t>Neural Networks give the best results as compared to other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/>
              <a:t>The model with the Doc2Vec-DBOW document vectors give the best result</a:t>
            </a:r>
          </a:p>
        </p:txBody>
      </p:sp>
    </p:spTree>
    <p:extLst>
      <p:ext uri="{BB962C8B-B14F-4D97-AF65-F5344CB8AC3E}">
        <p14:creationId xmlns:p14="http://schemas.microsoft.com/office/powerpoint/2010/main" val="2571678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3092702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Result - Summary 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26</a:t>
            </a:fld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EA10637-0968-476E-BD82-E0A6D1614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91565"/>
              </p:ext>
            </p:extLst>
          </p:nvPr>
        </p:nvGraphicFramePr>
        <p:xfrm>
          <a:off x="497710" y="2317234"/>
          <a:ext cx="1103646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298">
                  <a:extLst>
                    <a:ext uri="{9D8B030D-6E8A-4147-A177-3AD203B41FA5}">
                      <a16:colId xmlns:a16="http://schemas.microsoft.com/office/drawing/2014/main" val="1371554366"/>
                    </a:ext>
                  </a:extLst>
                </a:gridCol>
                <a:gridCol w="1924291">
                  <a:extLst>
                    <a:ext uri="{9D8B030D-6E8A-4147-A177-3AD203B41FA5}">
                      <a16:colId xmlns:a16="http://schemas.microsoft.com/office/drawing/2014/main" val="2083763865"/>
                    </a:ext>
                  </a:extLst>
                </a:gridCol>
                <a:gridCol w="1924291">
                  <a:extLst>
                    <a:ext uri="{9D8B030D-6E8A-4147-A177-3AD203B41FA5}">
                      <a16:colId xmlns:a16="http://schemas.microsoft.com/office/drawing/2014/main" val="784938925"/>
                    </a:ext>
                  </a:extLst>
                </a:gridCol>
                <a:gridCol w="1924291">
                  <a:extLst>
                    <a:ext uri="{9D8B030D-6E8A-4147-A177-3AD203B41FA5}">
                      <a16:colId xmlns:a16="http://schemas.microsoft.com/office/drawing/2014/main" val="2769161685"/>
                    </a:ext>
                  </a:extLst>
                </a:gridCol>
                <a:gridCol w="1924291">
                  <a:extLst>
                    <a:ext uri="{9D8B030D-6E8A-4147-A177-3AD203B41FA5}">
                      <a16:colId xmlns:a16="http://schemas.microsoft.com/office/drawing/2014/main" val="1679084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Gaussian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Neural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0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err="1"/>
                        <a:t>word_count</a:t>
                      </a:r>
                      <a:r>
                        <a:rPr lang="en-SG"/>
                        <a:t>, rating, genre, </a:t>
                      </a:r>
                      <a:r>
                        <a:rPr lang="en-SG" b="1" err="1"/>
                        <a:t>tSVD_BOW</a:t>
                      </a:r>
                      <a:r>
                        <a:rPr lang="en-SG" b="1"/>
                        <a:t>, sim-</a:t>
                      </a:r>
                      <a:r>
                        <a:rPr lang="en-SG" b="1" err="1"/>
                        <a:t>tsvd_BOW</a:t>
                      </a:r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0.406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0.505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83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err="1"/>
                        <a:t>word_count</a:t>
                      </a:r>
                      <a:r>
                        <a:rPr lang="en-SG"/>
                        <a:t>, rating, genre, </a:t>
                      </a:r>
                      <a:r>
                        <a:rPr lang="en-SG" b="1" err="1"/>
                        <a:t>tSVD_TFIDF</a:t>
                      </a:r>
                      <a:r>
                        <a:rPr lang="en-SG" b="1"/>
                        <a:t>, sim-</a:t>
                      </a:r>
                      <a:r>
                        <a:rPr lang="en-SG" b="1" err="1"/>
                        <a:t>tsvd_TFIDF</a:t>
                      </a:r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0.482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0.475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0.519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25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err="1"/>
                        <a:t>word_count</a:t>
                      </a:r>
                      <a:r>
                        <a:rPr lang="en-SG"/>
                        <a:t>, rating, genre, </a:t>
                      </a:r>
                    </a:p>
                    <a:p>
                      <a:r>
                        <a:rPr lang="en-SG" b="1"/>
                        <a:t>doc2vec-DBOW, sim-d2v_DBOW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>
                          <a:solidFill>
                            <a:srgbClr val="7030A0"/>
                          </a:solidFill>
                        </a:rPr>
                        <a:t>0.523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>
                          <a:solidFill>
                            <a:srgbClr val="7030A0"/>
                          </a:solidFill>
                        </a:rPr>
                        <a:t>0.536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41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err="1"/>
                        <a:t>word_count</a:t>
                      </a:r>
                      <a:r>
                        <a:rPr lang="en-SG"/>
                        <a:t>, rating, genre, </a:t>
                      </a:r>
                      <a:r>
                        <a:rPr lang="en-SG" b="1"/>
                        <a:t>doc2vec-DMM sim-d2v_DMM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0.326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0.517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0395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7FE24B-9653-4112-AA07-36CFB09ED41C}"/>
              </a:ext>
            </a:extLst>
          </p:cNvPr>
          <p:cNvSpPr txBox="1"/>
          <p:nvPr/>
        </p:nvSpPr>
        <p:spPr>
          <a:xfrm>
            <a:off x="3541853" y="1713046"/>
            <a:ext cx="5457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u="sng"/>
              <a:t>Summary of True F1 Score</a:t>
            </a:r>
          </a:p>
        </p:txBody>
      </p:sp>
    </p:spTree>
    <p:extLst>
      <p:ext uri="{BB962C8B-B14F-4D97-AF65-F5344CB8AC3E}">
        <p14:creationId xmlns:p14="http://schemas.microsoft.com/office/powerpoint/2010/main" val="3599081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Re-test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27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475470" y="1729467"/>
            <a:ext cx="11074274" cy="206210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>
                <a:ea typeface="+mn-lt"/>
                <a:cs typeface="+mn-lt"/>
              </a:rPr>
              <a:t>Manual re-label a subset of the test set with size of 1000</a:t>
            </a: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Label is based on whether the reviews have information of the movie plots</a:t>
            </a:r>
            <a:endParaRPr lang="en-US" sz="3200" strike="sngStrike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B26B3CBF-E7EE-414D-9241-E6D043778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44291"/>
              </p:ext>
            </p:extLst>
          </p:nvPr>
        </p:nvGraphicFramePr>
        <p:xfrm>
          <a:off x="2291081" y="3760470"/>
          <a:ext cx="614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69588493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131365432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6005991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613553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Original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Our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828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SG"/>
                        <a:t>No Change in the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750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239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Sub-Total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791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SG"/>
                        <a:t>Change in the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7177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7949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Sub-Total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01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938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Re-test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28</a:t>
            </a:fld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7EB6714-B6E0-40CB-9E9F-8208FAD1A5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9452" y="3276600"/>
            <a:ext cx="4138948" cy="413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957DB8-EE82-481C-A1AD-F2A3A03324E7}"/>
              </a:ext>
            </a:extLst>
          </p:cNvPr>
          <p:cNvSpPr/>
          <p:nvPr/>
        </p:nvSpPr>
        <p:spPr>
          <a:xfrm>
            <a:off x="2041330" y="10719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347B1C5-6A2B-4748-8D3C-C6371454F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47" y="2106416"/>
            <a:ext cx="5901440" cy="30893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23BBAE4-C39C-404C-90D9-FA28DBE52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178" y="2146938"/>
            <a:ext cx="5821822" cy="320124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606AB6-B945-45C1-B0E8-622C0D10A51D}"/>
              </a:ext>
            </a:extLst>
          </p:cNvPr>
          <p:cNvCxnSpPr>
            <a:cxnSpLocks/>
          </p:cNvCxnSpPr>
          <p:nvPr/>
        </p:nvCxnSpPr>
        <p:spPr>
          <a:xfrm>
            <a:off x="5461000" y="4019051"/>
            <a:ext cx="995262" cy="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8B75F5-7667-448B-89F8-07CA699B4E54}"/>
              </a:ext>
            </a:extLst>
          </p:cNvPr>
          <p:cNvSpPr txBox="1"/>
          <p:nvPr/>
        </p:nvSpPr>
        <p:spPr>
          <a:xfrm>
            <a:off x="1713640" y="1630731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/>
              <a:t>Original Label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D425C-01B3-46F5-942F-E690F1BC0D78}"/>
              </a:ext>
            </a:extLst>
          </p:cNvPr>
          <p:cNvSpPr txBox="1"/>
          <p:nvPr/>
        </p:nvSpPr>
        <p:spPr>
          <a:xfrm>
            <a:off x="7858920" y="1583196"/>
            <a:ext cx="185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/>
              <a:t>Our Label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92DC74-2902-4BF8-9E63-B60839AC6247}"/>
              </a:ext>
            </a:extLst>
          </p:cNvPr>
          <p:cNvSpPr txBox="1"/>
          <p:nvPr/>
        </p:nvSpPr>
        <p:spPr>
          <a:xfrm>
            <a:off x="1759456" y="989508"/>
            <a:ext cx="4696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600" b="1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399475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1EA88-EF12-470E-B3AF-3EC3AD1FB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66" y="2121922"/>
            <a:ext cx="5763003" cy="3242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C64D4-E94D-4CBB-9075-5E4E1A937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95" y="2137717"/>
            <a:ext cx="5459792" cy="3057484"/>
          </a:xfrm>
          <a:prstGeom prst="rect">
            <a:avLst/>
          </a:prstGeom>
        </p:spPr>
      </p:pic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Re-test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29</a:t>
            </a:fld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7EB6714-B6E0-40CB-9E9F-8208FAD1A5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9452" y="3276600"/>
            <a:ext cx="4138948" cy="413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957DB8-EE82-481C-A1AD-F2A3A03324E7}"/>
              </a:ext>
            </a:extLst>
          </p:cNvPr>
          <p:cNvSpPr/>
          <p:nvPr/>
        </p:nvSpPr>
        <p:spPr>
          <a:xfrm>
            <a:off x="2041330" y="10719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606AB6-B945-45C1-B0E8-622C0D10A51D}"/>
              </a:ext>
            </a:extLst>
          </p:cNvPr>
          <p:cNvCxnSpPr>
            <a:cxnSpLocks/>
          </p:cNvCxnSpPr>
          <p:nvPr/>
        </p:nvCxnSpPr>
        <p:spPr>
          <a:xfrm>
            <a:off x="5461000" y="4019051"/>
            <a:ext cx="995262" cy="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8B75F5-7667-448B-89F8-07CA699B4E54}"/>
              </a:ext>
            </a:extLst>
          </p:cNvPr>
          <p:cNvSpPr txBox="1"/>
          <p:nvPr/>
        </p:nvSpPr>
        <p:spPr>
          <a:xfrm>
            <a:off x="1713640" y="1630731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/>
              <a:t>Original Label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D425C-01B3-46F5-942F-E690F1BC0D78}"/>
              </a:ext>
            </a:extLst>
          </p:cNvPr>
          <p:cNvSpPr txBox="1"/>
          <p:nvPr/>
        </p:nvSpPr>
        <p:spPr>
          <a:xfrm>
            <a:off x="7858920" y="1583196"/>
            <a:ext cx="185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/>
              <a:t>Our Label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029825-633D-4E51-88B2-76FC074F0709}"/>
              </a:ext>
            </a:extLst>
          </p:cNvPr>
          <p:cNvSpPr txBox="1"/>
          <p:nvPr/>
        </p:nvSpPr>
        <p:spPr>
          <a:xfrm>
            <a:off x="1759456" y="989508"/>
            <a:ext cx="4696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600" b="1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52025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A6A4-44A7-4577-B337-CCE37535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634660"/>
            <a:ext cx="11473622" cy="5220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3600"/>
              <a:t>IMDB wants to improve the client experience and would like to tag all the potential spoilers </a:t>
            </a:r>
          </a:p>
          <a:p>
            <a:pPr marL="457200" lvl="1" indent="0">
              <a:buNone/>
            </a:pPr>
            <a:endParaRPr lang="en-US" sz="3600"/>
          </a:p>
          <a:p>
            <a:pPr lvl="1"/>
            <a:r>
              <a:rPr lang="en-US" sz="3600"/>
              <a:t>The original labels are based on users' subjective opinions</a:t>
            </a:r>
          </a:p>
          <a:p>
            <a:pPr lvl="1"/>
            <a:endParaRPr lang="en-US" sz="3600"/>
          </a:p>
          <a:p>
            <a:pPr lvl="1"/>
            <a:r>
              <a:rPr lang="en-US" sz="3600"/>
              <a:t>The review text is largely in proper English</a:t>
            </a:r>
          </a:p>
          <a:p>
            <a:pPr marL="457200" lvl="1" indent="0">
              <a:buNone/>
            </a:pPr>
            <a:endParaRPr lang="en-US" sz="3600">
              <a:cs typeface="Calibri" panose="020F0502020204030204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799645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Assumption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612C6A-F334-4FC5-BA28-303E0EA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39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Re-test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30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475470" y="1729467"/>
            <a:ext cx="11074274" cy="275665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Example that user labelled as non-spoiler, but is actually spoiler</a:t>
            </a: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SG" sz="3600">
              <a:solidFill>
                <a:srgbClr val="000000"/>
              </a:solidFill>
              <a:cs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DE8D7-43C0-44A7-A1CD-383B316BC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323" y="2212750"/>
            <a:ext cx="8730813" cy="44369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AEE2996-1A1C-4130-8FF9-90A2F1841E97}"/>
                  </a:ext>
                </a:extLst>
              </p14:cNvPr>
              <p14:cNvContentPartPr/>
              <p14:nvPr/>
            </p14:nvContentPartPr>
            <p14:xfrm>
              <a:off x="3972160" y="2646000"/>
              <a:ext cx="6093720" cy="57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AEE2996-1A1C-4130-8FF9-90A2F1841E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8160" y="2538000"/>
                <a:ext cx="62013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612C4D5-4B84-4E7C-8641-15568FD9A2FB}"/>
                  </a:ext>
                </a:extLst>
              </p14:cNvPr>
              <p14:cNvContentPartPr/>
              <p14:nvPr/>
            </p14:nvContentPartPr>
            <p14:xfrm>
              <a:off x="1732240" y="2845440"/>
              <a:ext cx="7247160" cy="76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612C4D5-4B84-4E7C-8641-15568FD9A2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8243" y="2737440"/>
                <a:ext cx="7354795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58B1B9B-3C9D-4669-94FB-B0026B3E5DF7}"/>
                  </a:ext>
                </a:extLst>
              </p14:cNvPr>
              <p14:cNvContentPartPr/>
              <p14:nvPr/>
            </p14:nvContentPartPr>
            <p14:xfrm>
              <a:off x="8330680" y="5160600"/>
              <a:ext cx="1505520" cy="46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58B1B9B-3C9D-4669-94FB-B0026B3E5D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76693" y="5051763"/>
                <a:ext cx="1613134" cy="264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02915B2-7782-4337-8B00-82E668392CD1}"/>
                  </a:ext>
                </a:extLst>
              </p14:cNvPr>
              <p14:cNvContentPartPr/>
              <p14:nvPr/>
            </p14:nvContentPartPr>
            <p14:xfrm>
              <a:off x="1777600" y="5297760"/>
              <a:ext cx="8297640" cy="97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02915B2-7782-4337-8B00-82E668392CD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23600" y="5189760"/>
                <a:ext cx="84052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A0A9800-B528-4D90-8A91-9B923A2FA493}"/>
                  </a:ext>
                </a:extLst>
              </p14:cNvPr>
              <p14:cNvContentPartPr/>
              <p14:nvPr/>
            </p14:nvContentPartPr>
            <p14:xfrm>
              <a:off x="1762480" y="5440320"/>
              <a:ext cx="672480" cy="71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A0A9800-B528-4D90-8A91-9B923A2FA4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08480" y="5332320"/>
                <a:ext cx="7801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9D7D68B-6D34-417C-8652-0BEA20C25101}"/>
                  </a:ext>
                </a:extLst>
              </p14:cNvPr>
              <p14:cNvContentPartPr/>
              <p14:nvPr/>
            </p14:nvContentPartPr>
            <p14:xfrm>
              <a:off x="1858960" y="5505480"/>
              <a:ext cx="5701320" cy="62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9D7D68B-6D34-417C-8652-0BEA20C251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04960" y="5396852"/>
                <a:ext cx="5808960" cy="279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647BD4B-2CFE-492C-A593-72F951F87A2F}"/>
                  </a:ext>
                </a:extLst>
              </p14:cNvPr>
              <p14:cNvContentPartPr/>
              <p14:nvPr/>
            </p14:nvContentPartPr>
            <p14:xfrm>
              <a:off x="7111360" y="2681640"/>
              <a:ext cx="708120" cy="81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647BD4B-2CFE-492C-A593-72F951F87A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57360" y="2573640"/>
                <a:ext cx="8157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EF1740A-9A05-42C3-A6E7-83E0EB231456}"/>
                  </a:ext>
                </a:extLst>
              </p14:cNvPr>
              <p14:cNvContentPartPr/>
              <p14:nvPr/>
            </p14:nvContentPartPr>
            <p14:xfrm>
              <a:off x="4385440" y="2768040"/>
              <a:ext cx="1090440" cy="25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EF1740A-9A05-42C3-A6E7-83E0EB23145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31440" y="2660040"/>
                <a:ext cx="1198080" cy="2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1202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69191" y="1009802"/>
            <a:ext cx="1643672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cs typeface="Calibri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31</a:t>
            </a:fld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E66E43-7652-44E2-9D3B-73817123CA8E}"/>
              </a:ext>
            </a:extLst>
          </p:cNvPr>
          <p:cNvSpPr/>
          <p:nvPr/>
        </p:nvSpPr>
        <p:spPr>
          <a:xfrm>
            <a:off x="475470" y="1729467"/>
            <a:ext cx="11074274" cy="34163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ea typeface="+mn-lt"/>
                <a:cs typeface="+mn-lt"/>
              </a:rPr>
              <a:t>Logistic Regression and Neural Networks give better results.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ea typeface="+mn-lt"/>
              <a:cs typeface="+mn-lt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ea typeface="+mn-lt"/>
                <a:cs typeface="+mn-lt"/>
              </a:rPr>
              <a:t>Good feature selection is important for good model performance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215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69191" y="1009802"/>
            <a:ext cx="1643672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cs typeface="Calibri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32</a:t>
            </a:fld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E66E43-7652-44E2-9D3B-73817123CA8E}"/>
              </a:ext>
            </a:extLst>
          </p:cNvPr>
          <p:cNvSpPr/>
          <p:nvPr/>
        </p:nvSpPr>
        <p:spPr>
          <a:xfrm>
            <a:off x="475470" y="1729467"/>
            <a:ext cx="11074274" cy="45243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ea typeface="+mn-lt"/>
                <a:cs typeface="+mn-lt"/>
              </a:rPr>
              <a:t>Spoiler detection is very challenging, since people can write in such ambiguous fashion that even humans can hardly catch it.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ea typeface="+mn-lt"/>
              <a:cs typeface="+mn-lt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/>
              <a:t>Potential Application: IMDB could advise users to change their label more objectively based on whether the review is leaking plots information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761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3040616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Benchmarking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FBAC3-5344-492E-80DE-EDBB893A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33</a:t>
            </a:fld>
            <a:endParaRPr lang="en-SG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3F87C5-D67B-40C9-83E2-415DAB02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3" y="1732577"/>
            <a:ext cx="10793507" cy="4251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800" dirty="0"/>
              <a:t>Spoiler Alert: Machine Learning Approaches to Detect Social Media Posts with Revelatory Information [2013]</a:t>
            </a:r>
          </a:p>
          <a:p>
            <a:pPr lvl="2"/>
            <a:r>
              <a:rPr lang="en-US" sz="2400" dirty="0"/>
              <a:t>Vector-base approach using data from TV Tropes</a:t>
            </a:r>
          </a:p>
          <a:p>
            <a:pPr lvl="2"/>
            <a:r>
              <a:rPr lang="en-US" sz="2400" dirty="0"/>
              <a:t>Use Transitive verbs (e.g. “revealed”, “to kill”) and Temporal Expressions (e.g. “in the end”, “end of”) as indicative features of spoilers</a:t>
            </a:r>
          </a:p>
          <a:p>
            <a:pPr lvl="2"/>
            <a:r>
              <a:rPr lang="en-US" sz="2400" dirty="0"/>
              <a:t>Accuracy achieved: 67%</a:t>
            </a:r>
          </a:p>
        </p:txBody>
      </p:sp>
    </p:spTree>
    <p:extLst>
      <p:ext uri="{BB962C8B-B14F-4D97-AF65-F5344CB8AC3E}">
        <p14:creationId xmlns:p14="http://schemas.microsoft.com/office/powerpoint/2010/main" val="159018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3040616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Benchmarking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FBAC3-5344-492E-80DE-EDBB893A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34</a:t>
            </a:fld>
            <a:endParaRPr lang="en-SG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3F87C5-D67B-40C9-83E2-415DAB02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7" y="1732577"/>
            <a:ext cx="10761232" cy="4251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Fine-Grained Spoiler Detection from Large-Scale Review Corpora [2019]</a:t>
            </a:r>
          </a:p>
          <a:p>
            <a:pPr lvl="1"/>
            <a:r>
              <a:rPr lang="en-US" dirty="0"/>
              <a:t>Built </a:t>
            </a:r>
            <a:r>
              <a:rPr lang="en-US" dirty="0" err="1"/>
              <a:t>spoilernet</a:t>
            </a:r>
            <a:r>
              <a:rPr lang="en-US" dirty="0"/>
              <a:t> on top of the Hierarchical attention network (HAN)</a:t>
            </a:r>
          </a:p>
          <a:p>
            <a:pPr lvl="1"/>
            <a:r>
              <a:rPr lang="en-US" dirty="0"/>
              <a:t>Use document frequency-inverse item frequency (DF-IIF) to identify document-specific terms.</a:t>
            </a:r>
          </a:p>
          <a:p>
            <a:pPr lvl="1"/>
            <a:r>
              <a:rPr lang="en-US" dirty="0"/>
              <a:t>Train, validated and tested using Goodreads dataset.</a:t>
            </a:r>
          </a:p>
          <a:p>
            <a:pPr lvl="1"/>
            <a:r>
              <a:rPr lang="en-US" dirty="0"/>
              <a:t>Tested also against the TV Tropes dataset.</a:t>
            </a:r>
          </a:p>
          <a:p>
            <a:pPr lvl="1"/>
            <a:r>
              <a:rPr lang="en-US" dirty="0"/>
              <a:t>Accuracy achieved: 73.7%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33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3040616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Closing Remarks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FBAC3-5344-492E-80DE-EDBB893A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35</a:t>
            </a:fld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E7AB2-A51F-453D-8569-5B73DC45E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23" y="1825248"/>
            <a:ext cx="10082548" cy="3962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3CE76-065D-40DA-B6AD-BCC11F3B90E5}"/>
              </a:ext>
            </a:extLst>
          </p:cNvPr>
          <p:cNvSpPr txBox="1"/>
          <p:nvPr/>
        </p:nvSpPr>
        <p:spPr>
          <a:xfrm rot="1344247">
            <a:off x="9552858" y="1217539"/>
            <a:ext cx="208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>
                <a:solidFill>
                  <a:srgbClr val="FF0000"/>
                </a:solidFill>
              </a:rPr>
              <a:t>Spoiler?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FB0107-4C1A-47FB-82FC-DB3699C65552}"/>
              </a:ext>
            </a:extLst>
          </p:cNvPr>
          <p:cNvSpPr/>
          <p:nvPr/>
        </p:nvSpPr>
        <p:spPr>
          <a:xfrm>
            <a:off x="1137412" y="4797912"/>
            <a:ext cx="9706296" cy="634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467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9947B5-7439-5641-BCEF-A14CF28CA4CA}"/>
              </a:ext>
            </a:extLst>
          </p:cNvPr>
          <p:cNvSpPr/>
          <p:nvPr/>
        </p:nvSpPr>
        <p:spPr>
          <a:xfrm>
            <a:off x="1143001" y="0"/>
            <a:ext cx="9906001" cy="155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7155395-B683-41F2-AFB1-01F9BAD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972" y="166583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F39D76-B96A-4825-A2AD-D479599BF9A7}"/>
              </a:ext>
            </a:extLst>
          </p:cNvPr>
          <p:cNvSpPr/>
          <p:nvPr/>
        </p:nvSpPr>
        <p:spPr>
          <a:xfrm>
            <a:off x="1143001" y="1138887"/>
            <a:ext cx="9906000" cy="5719113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 Rounded MT Bold" panose="020B0604020202020204" pitchFamily="34" charset="0"/>
              </a:rPr>
              <a:t>‘SPOILER ALERT!!!’</a:t>
            </a:r>
            <a:endParaRPr lang="en-US" altLang="zh-CN" sz="3600" b="1">
              <a:solidFill>
                <a:schemeClr val="bg1"/>
              </a:solidFill>
              <a:latin typeface="Arial Rounded MT Bold" panose="020B0604020202020204" pitchFamily="34" charset="0"/>
            </a:endParaRPr>
          </a:p>
          <a:p>
            <a:pPr algn="ctr"/>
            <a:endParaRPr lang="en-US" sz="2800" b="1">
              <a:solidFill>
                <a:srgbClr val="E6BF4F"/>
              </a:solidFill>
              <a:latin typeface="Arial Rounded MT Bold" panose="020B0604020202020204" pitchFamily="34" charset="0"/>
            </a:endParaRPr>
          </a:p>
          <a:p>
            <a:pPr algn="ctr"/>
            <a:endParaRPr lang="en-US" sz="2800" b="1">
              <a:solidFill>
                <a:srgbClr val="E6BF4F"/>
              </a:solidFill>
              <a:latin typeface="Arial Rounded MT Bold" panose="020B0604020202020204" pitchFamily="34" charset="0"/>
            </a:endParaRPr>
          </a:p>
          <a:p>
            <a:pPr algn="ctr"/>
            <a:endParaRPr lang="en-US" sz="2800" b="1">
              <a:solidFill>
                <a:srgbClr val="E6BF4F"/>
              </a:solidFill>
              <a:latin typeface="Arial Rounded MT Bold" panose="020B0604020202020204" pitchFamily="34" charset="0"/>
            </a:endParaRPr>
          </a:p>
          <a:p>
            <a:pPr algn="ctr"/>
            <a:r>
              <a:rPr lang="en-US" sz="4000" b="1">
                <a:solidFill>
                  <a:schemeClr val="bg1"/>
                </a:solidFill>
                <a:latin typeface="Arial Rounded MT Bold" panose="020B0604020202020204" pitchFamily="34" charset="0"/>
              </a:rPr>
              <a:t>Thank you!</a:t>
            </a:r>
            <a:br>
              <a:rPr lang="en-US" sz="4400">
                <a:solidFill>
                  <a:schemeClr val="bg1"/>
                </a:solidFill>
                <a:latin typeface="Arial Rounded MT Bold" panose="020B0604020202020204" pitchFamily="34" charset="0"/>
              </a:rPr>
            </a:br>
            <a:br>
              <a:rPr lang="en-US" b="1">
                <a:solidFill>
                  <a:schemeClr val="bg1"/>
                </a:solidFill>
                <a:latin typeface="Arial Nova Light" panose="020B0304020202020204" pitchFamily="34" charset="0"/>
              </a:rPr>
            </a:br>
            <a:endParaRPr lang="en-US" b="1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pPr algn="ctr"/>
            <a:r>
              <a:rPr lang="en-US" b="1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endParaRPr lang="en-US" sz="2800" b="1">
              <a:solidFill>
                <a:srgbClr val="9F8251"/>
              </a:solidFill>
              <a:latin typeface="Arial Rounded MT Bold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81CE0-AEB4-4B38-9DB8-893F7AF4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361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Dataset</a:t>
            </a:r>
            <a:endParaRPr lang="en-SG" sz="2400" b="1">
              <a:solidFill>
                <a:schemeClr val="bg1"/>
              </a:solidFill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554AC85-7328-46F2-97EE-B940A1DACA25}"/>
              </a:ext>
            </a:extLst>
          </p:cNvPr>
          <p:cNvGraphicFramePr>
            <a:graphicFrameLocks noGrp="1"/>
          </p:cNvGraphicFramePr>
          <p:nvPr/>
        </p:nvGraphicFramePr>
        <p:xfrm>
          <a:off x="6248331" y="2104840"/>
          <a:ext cx="525830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696">
                  <a:extLst>
                    <a:ext uri="{9D8B030D-6E8A-4147-A177-3AD203B41FA5}">
                      <a16:colId xmlns:a16="http://schemas.microsoft.com/office/drawing/2014/main" val="4087377353"/>
                    </a:ext>
                  </a:extLst>
                </a:gridCol>
                <a:gridCol w="3331609">
                  <a:extLst>
                    <a:ext uri="{9D8B030D-6E8A-4147-A177-3AD203B41FA5}">
                      <a16:colId xmlns:a16="http://schemas.microsoft.com/office/drawing/2014/main" val="1616273606"/>
                    </a:ext>
                  </a:extLst>
                </a:gridCol>
              </a:tblGrid>
              <a:tr h="366931">
                <a:tc>
                  <a:txBody>
                    <a:bodyPr/>
                    <a:lstStyle/>
                    <a:p>
                      <a:pPr algn="l"/>
                      <a:r>
                        <a:rPr lang="en-SG" sz="2000" b="1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 b="1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68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 err="1"/>
                        <a:t>movie_id</a:t>
                      </a:r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Unique ID of 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14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 err="1"/>
                        <a:t>plot_summary</a:t>
                      </a:r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Plot summary of the 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04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Runtime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1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Associated genres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45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Overall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 err="1"/>
                        <a:t>release_date</a:t>
                      </a:r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The release date of the 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0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plot_synopsis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Synopsis of item's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829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A74D85-2D2B-46B5-AEFD-859B0D33FE67}"/>
              </a:ext>
            </a:extLst>
          </p:cNvPr>
          <p:cNvSpPr txBox="1"/>
          <p:nvPr/>
        </p:nvSpPr>
        <p:spPr>
          <a:xfrm>
            <a:off x="496666" y="1643175"/>
            <a:ext cx="453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err="1"/>
              <a:t>IMDB_reviews.json</a:t>
            </a:r>
            <a:r>
              <a:rPr lang="en-SG" sz="2400" b="1" u="sng"/>
              <a:t> (573,913 data)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0AB906-F2EF-4D38-8B70-E26301214E7E}"/>
              </a:ext>
            </a:extLst>
          </p:cNvPr>
          <p:cNvSpPr txBox="1"/>
          <p:nvPr/>
        </p:nvSpPr>
        <p:spPr>
          <a:xfrm>
            <a:off x="6188302" y="1618394"/>
            <a:ext cx="543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err="1"/>
              <a:t>IMDB_movie_details.json</a:t>
            </a:r>
            <a:r>
              <a:rPr lang="en-SG" sz="2400" b="1" u="sng"/>
              <a:t> (1,572 data)</a:t>
            </a:r>
          </a:p>
        </p:txBody>
      </p:sp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9272B553-44DE-4299-8C7B-B1F1E2296CC0}"/>
              </a:ext>
            </a:extLst>
          </p:cNvPr>
          <p:cNvGraphicFramePr>
            <a:graphicFrameLocks noGrp="1"/>
          </p:cNvGraphicFramePr>
          <p:nvPr/>
        </p:nvGraphicFramePr>
        <p:xfrm>
          <a:off x="573258" y="2080059"/>
          <a:ext cx="5355902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507">
                  <a:extLst>
                    <a:ext uri="{9D8B030D-6E8A-4147-A177-3AD203B41FA5}">
                      <a16:colId xmlns:a16="http://schemas.microsoft.com/office/drawing/2014/main" val="4087377353"/>
                    </a:ext>
                  </a:extLst>
                </a:gridCol>
                <a:gridCol w="3331395">
                  <a:extLst>
                    <a:ext uri="{9D8B030D-6E8A-4147-A177-3AD203B41FA5}">
                      <a16:colId xmlns:a16="http://schemas.microsoft.com/office/drawing/2014/main" val="1616273606"/>
                    </a:ext>
                  </a:extLst>
                </a:gridCol>
              </a:tblGrid>
              <a:tr h="366931">
                <a:tc>
                  <a:txBody>
                    <a:bodyPr/>
                    <a:lstStyle/>
                    <a:p>
                      <a:pPr algn="l"/>
                      <a:r>
                        <a:rPr lang="en-SG" sz="2000" b="1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68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 err="1"/>
                        <a:t>review_date</a:t>
                      </a:r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Date the review was written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14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 err="1"/>
                        <a:t>movie_id</a:t>
                      </a:r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Unique ID of 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04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 err="1"/>
                        <a:t>user_id</a:t>
                      </a:r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Unique ID of the user that wrote the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1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 err="1"/>
                        <a:t>is_spoiler</a:t>
                      </a:r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Indicates if the review contains spoiler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45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 err="1"/>
                        <a:t>review_text</a:t>
                      </a:r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User review about the 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Rating given by the user on the 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0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 err="1"/>
                        <a:t>review_summary</a:t>
                      </a:r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Short summary of the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8296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294F13-3F2E-45B1-A9EE-D718E0DC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340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3" y="1009801"/>
            <a:ext cx="4862159" cy="681016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b="1">
                <a:solidFill>
                  <a:schemeClr val="bg1"/>
                </a:solidFill>
              </a:rPr>
              <a:t>Dataset - </a:t>
            </a:r>
            <a:r>
              <a:rPr lang="en-US" sz="2400" b="1" err="1">
                <a:solidFill>
                  <a:schemeClr val="bg1"/>
                </a:solidFill>
              </a:rPr>
              <a:t>IMDB_reviews.json</a:t>
            </a:r>
            <a:endParaRPr lang="en-SG" sz="2400" b="1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A480EA-99FA-4902-8E96-CB61C27C8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75" y="2023190"/>
            <a:ext cx="11348813" cy="3223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BE9B6-DA0D-41F8-88DB-8056602E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06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3" y="1009801"/>
            <a:ext cx="4862159" cy="681016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b="1">
                <a:solidFill>
                  <a:schemeClr val="bg1"/>
                </a:solidFill>
              </a:rPr>
              <a:t>Dataset - </a:t>
            </a:r>
            <a:r>
              <a:rPr lang="en-US" sz="2400" b="1" err="1">
                <a:solidFill>
                  <a:schemeClr val="bg1"/>
                </a:solidFill>
              </a:rPr>
              <a:t>IMDB_movie_details.json</a:t>
            </a:r>
            <a:endParaRPr lang="en-SG" sz="2400" b="1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4473C9-4707-4341-8103-044CC39B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07" y="1879618"/>
            <a:ext cx="11308297" cy="3154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FE818-5A7C-414E-8CFD-E93B0CED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081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5315730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b="1">
                <a:solidFill>
                  <a:schemeClr val="bg1"/>
                </a:solidFill>
              </a:rPr>
              <a:t>Datasets – Movie Breakdown by Genre</a:t>
            </a:r>
            <a:endParaRPr lang="en-SG" sz="2400" b="1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EC07FC-B3EC-4F5F-AD24-000BF15BB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679" y="1638454"/>
            <a:ext cx="8412479" cy="5153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7F35DE-8A38-4148-8239-A3F6585F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295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294F13-3F2E-45B1-A9EE-D718E0DC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8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C6385-9D78-42E7-A9AC-46AD7867B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54" y="5638397"/>
            <a:ext cx="3987673" cy="8705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6B9081-90AE-4C77-B39B-F05048629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3193" y="1591925"/>
            <a:ext cx="5486400" cy="363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DB0F07B-568B-4BC7-BDF8-2675C3D18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59" y="1589331"/>
            <a:ext cx="5486400" cy="355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470F077-4272-439D-AC32-BBFAB20D2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037" y="1599661"/>
            <a:ext cx="5486400" cy="37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12B5BB-FD5F-4BF6-9A15-02D732C04994}"/>
              </a:ext>
            </a:extLst>
          </p:cNvPr>
          <p:cNvSpPr/>
          <p:nvPr/>
        </p:nvSpPr>
        <p:spPr>
          <a:xfrm>
            <a:off x="169191" y="1009802"/>
            <a:ext cx="4620388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b="1">
                <a:solidFill>
                  <a:schemeClr val="bg1"/>
                </a:solidFill>
              </a:rPr>
              <a:t>Datasets – Weights &amp; Missing Data</a:t>
            </a:r>
            <a:endParaRPr lang="en-SG" sz="2400" b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A6BC99-2374-4AD1-ACAB-B19ECDE94564}"/>
              </a:ext>
            </a:extLst>
          </p:cNvPr>
          <p:cNvCxnSpPr>
            <a:cxnSpLocks/>
          </p:cNvCxnSpPr>
          <p:nvPr/>
        </p:nvCxnSpPr>
        <p:spPr>
          <a:xfrm>
            <a:off x="5379365" y="6120101"/>
            <a:ext cx="720524" cy="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2" descr="A close up of a person&#10;&#10;Description generated with high confidence">
            <a:extLst>
              <a:ext uri="{FF2B5EF4-FFF2-40B4-BE49-F238E27FC236}">
                <a16:creationId xmlns:a16="http://schemas.microsoft.com/office/drawing/2014/main" id="{F3E585F7-8E12-4E66-B74C-B7F0A9EEEB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3414" y="5636331"/>
            <a:ext cx="3745912" cy="87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5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3" y="1009801"/>
            <a:ext cx="2724931" cy="681016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Data-Preprocessing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BE9B6-DA0D-41F8-88DB-8056602E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9</a:t>
            </a:fld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2BD4D4-DF27-41E5-AA72-266EA00D9E63}"/>
              </a:ext>
            </a:extLst>
          </p:cNvPr>
          <p:cNvSpPr/>
          <p:nvPr/>
        </p:nvSpPr>
        <p:spPr>
          <a:xfrm>
            <a:off x="159783" y="2198370"/>
            <a:ext cx="110742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/>
              <a:t>Corrected typos in movie ID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cs typeface="Calibri"/>
              </a:rPr>
              <a:t>Merge movie dataset and review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cs typeface="Calibri"/>
              </a:rPr>
              <a:t>Remove missing data (reviews and movies without plot synopsis)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455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EE5615AD459E4B984101416C97D943" ma:contentTypeVersion="4" ma:contentTypeDescription="Create a new document." ma:contentTypeScope="" ma:versionID="9babccb99d844281d66072328a8da5fe">
  <xsd:schema xmlns:xsd="http://www.w3.org/2001/XMLSchema" xmlns:xs="http://www.w3.org/2001/XMLSchema" xmlns:p="http://schemas.microsoft.com/office/2006/metadata/properties" xmlns:ns2="ef0470c3-8200-4b94-ae48-52ecab57f4ea" targetNamespace="http://schemas.microsoft.com/office/2006/metadata/properties" ma:root="true" ma:fieldsID="63fd303944a9e905718294da4fedb16d" ns2:_="">
    <xsd:import namespace="ef0470c3-8200-4b94-ae48-52ecab57f4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0470c3-8200-4b94-ae48-52ecab57f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C1CA9B-62FA-437A-84D2-2A03FC032D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CD5DC9-1C3B-46BE-A02A-B459A55D02FB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f0470c3-8200-4b94-ae48-52ecab57f4e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DE102C6-B27F-45CE-80C5-D9A3F9315A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0470c3-8200-4b94-ae48-52ecab57f4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1724</Words>
  <Application>Microsoft Office PowerPoint</Application>
  <PresentationFormat>Widescreen</PresentationFormat>
  <Paragraphs>449</Paragraphs>
  <Slides>36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Zuxian</dc:creator>
  <cp:lastModifiedBy>HONG Kaiyuan</cp:lastModifiedBy>
  <cp:revision>5</cp:revision>
  <dcterms:created xsi:type="dcterms:W3CDTF">2019-09-29T12:10:27Z</dcterms:created>
  <dcterms:modified xsi:type="dcterms:W3CDTF">2020-04-07T05:14:02Z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0x01010055EE5615AD459E4B984101416C97D943</vt:lpwstr>
  </property>
</Properties>
</file>