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27C89323-5F2D-44F7-BBCE-5B0136738B57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Portfolio-Project-1-Airbnb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F7A87991-A7E6-48A7-BF82-93A491A53171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2/5/25 12:55:08 am SGT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verage Price by Neighbourhood" id="2" name="slide2">
            <a:extLst>
              <a:ext uri="{FF2B5EF4-FFF2-40B4-BE49-F238E27FC236}">
                <a16:creationId xmlns:a16="http://schemas.microsoft.com/office/drawing/2014/main" id="{C82BF8A8-376C-4596-8129-9DC9E0B8BAD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525" y="438150"/>
            <a:ext cx="9124950" cy="598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verage Price by Zipcode (Map)" id="3" name="slide3">
            <a:extLst>
              <a:ext uri="{FF2B5EF4-FFF2-40B4-BE49-F238E27FC236}">
                <a16:creationId xmlns:a16="http://schemas.microsoft.com/office/drawing/2014/main" id="{965D7897-DF4C-4403-9788-5A0B6A805A6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525" y="438150"/>
            <a:ext cx="9124950" cy="598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venue by Month" id="4" name="slide4">
            <a:extLst>
              <a:ext uri="{FF2B5EF4-FFF2-40B4-BE49-F238E27FC236}">
                <a16:creationId xmlns:a16="http://schemas.microsoft.com/office/drawing/2014/main" id="{27F76623-2E11-4DA2-B883-245E52475F9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25" y="114300"/>
            <a:ext cx="10648950" cy="66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ccupancy Rate by Month" id="5" name="slide5">
            <a:extLst>
              <a:ext uri="{FF2B5EF4-FFF2-40B4-BE49-F238E27FC236}">
                <a16:creationId xmlns:a16="http://schemas.microsoft.com/office/drawing/2014/main" id="{9635BFD1-CF54-4267-B538-97BA59788C8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62" y="114300"/>
            <a:ext cx="10658475" cy="66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verage Price by Number of Bedrooms" id="6" name="slide6">
            <a:extLst>
              <a:ext uri="{FF2B5EF4-FFF2-40B4-BE49-F238E27FC236}">
                <a16:creationId xmlns:a16="http://schemas.microsoft.com/office/drawing/2014/main" id="{52D014FD-39EB-4D69-98D0-EF09DD987D1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525" y="438150"/>
            <a:ext cx="9124950" cy="598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verage Price by Room Type" id="7" name="slide7">
            <a:extLst>
              <a:ext uri="{FF2B5EF4-FFF2-40B4-BE49-F238E27FC236}">
                <a16:creationId xmlns:a16="http://schemas.microsoft.com/office/drawing/2014/main" id="{87A62C1B-BD89-41E7-A881-9F1F97F6CEC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50" y="114300"/>
            <a:ext cx="10553700" cy="66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irbnb Bangkok Overview" id="8" name="slide8">
            <a:extLst>
              <a:ext uri="{FF2B5EF4-FFF2-40B4-BE49-F238E27FC236}">
                <a16:creationId xmlns:a16="http://schemas.microsoft.com/office/drawing/2014/main" id="{48FE96AC-22C4-497B-A61C-A969EBA6C74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2025-05-01T16:55:10Z</dcterms:created>
  <dcterms:modified xsi:type="dcterms:W3CDTF">2025-05-01T16:55:10Z</dcterms:modified>
</cp:coreProperties>
</file>