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AB7"/>
    <a:srgbClr val="979797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CD2DC-30F7-44C5-AE05-B09361A6251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BE4C-225D-46DA-96DA-0E20C539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CBE4C-225D-46DA-96DA-0E20C5393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4035-78EA-4423-8AD4-682E34072BD6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adding-microsoft-azure-search-to-your-websites-and-apps" TargetMode="External"/><Relationship Id="rId2" Type="http://schemas.openxmlformats.org/officeDocument/2006/relationships/hyperlink" Target="https://github.com/dzimchuk/azure-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azure/dn798935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80" y="1609194"/>
            <a:ext cx="3515783" cy="3515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237" y="2190747"/>
            <a:ext cx="6636588" cy="235267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Getting to know Azure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237" y="5505450"/>
            <a:ext cx="51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Andrei Dzimchuk |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27111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241300"/>
            <a:ext cx="80010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Segoe UI Light" panose="020B0502040204020203" pitchFamily="34" charset="0"/>
              </a:rPr>
              <a:t>Andrei Dzimchuk | @</a:t>
            </a:r>
            <a:r>
              <a:rPr lang="en-US" dirty="0" err="1" smtClean="0">
                <a:cs typeface="Segoe UI Light" panose="020B0502040204020203" pitchFamily="34" charset="0"/>
              </a:rPr>
              <a:t>dzimchuk</a:t>
            </a:r>
            <a:endParaRPr lang="en-US" dirty="0">
              <a:cs typeface="Segoe UI Light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9" y="527049"/>
            <a:ext cx="2540001" cy="2540001"/>
          </a:xfrm>
        </p:spPr>
      </p:pic>
      <p:sp>
        <p:nvSpPr>
          <p:cNvPr id="6" name="TextBox 5"/>
          <p:cNvSpPr txBox="1"/>
          <p:nvPr/>
        </p:nvSpPr>
        <p:spPr>
          <a:xfrm>
            <a:off x="790575" y="1744147"/>
            <a:ext cx="89130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Lead software developer at </a:t>
            </a:r>
            <a:r>
              <a:rPr lang="en-US" sz="2800" dirty="0" err="1" smtClean="0">
                <a:latin typeface="Calibri Light" panose="020F0302020204030204" pitchFamily="34" charset="0"/>
                <a:cs typeface="Segoe UI Light" panose="020B0502040204020203" pitchFamily="34" charset="0"/>
              </a:rPr>
              <a:t>ScienceSoft</a:t>
            </a:r>
            <a:endParaRPr lang="en-US" sz="2800" dirty="0" smtClean="0"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Enjoys building solutions on Microsoft Azure</a:t>
            </a:r>
            <a:endParaRPr lang="en-US" sz="2800" dirty="0" smtClean="0"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MCSD (Web) &amp; MCPD (Web and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Runs an open source project at http://pvp.codeplex.com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Blogs at http://dzimchuk.net</a:t>
            </a:r>
          </a:p>
          <a:p>
            <a:endParaRPr lang="en-US" sz="28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67486" y="2907102"/>
            <a:ext cx="4994694" cy="862642"/>
          </a:xfrm>
          <a:prstGeom prst="roundRect">
            <a:avLst/>
          </a:prstGeom>
          <a:noFill/>
          <a:ln w="38100">
            <a:solidFill>
              <a:srgbClr val="97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5894" y="3046035"/>
            <a:ext cx="386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79797"/>
                </a:solidFill>
              </a:rPr>
              <a:t>What’s on your mind?</a:t>
            </a:r>
            <a:endParaRPr lang="en-US" sz="3200" dirty="0">
              <a:solidFill>
                <a:srgbClr val="979797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65697" y="2907102"/>
            <a:ext cx="1802922" cy="862642"/>
          </a:xfrm>
          <a:prstGeom prst="roundRect">
            <a:avLst/>
          </a:prstGeom>
          <a:solidFill>
            <a:srgbClr val="337A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6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(pull model)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1" y="1925020"/>
            <a:ext cx="1653203" cy="165320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61" y="1925019"/>
            <a:ext cx="1653203" cy="1653203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86" y="4314792"/>
            <a:ext cx="1653203" cy="16532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86" y="1925019"/>
            <a:ext cx="1653203" cy="1653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0" y="4395777"/>
            <a:ext cx="1653203" cy="16532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85" y="4395776"/>
            <a:ext cx="1653203" cy="1653203"/>
          </a:xfrm>
          <a:prstGeom prst="rect">
            <a:avLst/>
          </a:prstGeom>
        </p:spPr>
      </p:pic>
      <p:sp>
        <p:nvSpPr>
          <p:cNvPr id="44" name="Left Arrow 43"/>
          <p:cNvSpPr/>
          <p:nvPr/>
        </p:nvSpPr>
        <p:spPr>
          <a:xfrm>
            <a:off x="6924190" y="2543175"/>
            <a:ext cx="2871172" cy="40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Pulls data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2476500" y="2543175"/>
            <a:ext cx="2794486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Pulls data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991225" y="3578222"/>
            <a:ext cx="342900" cy="927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47802" y="143852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Indexer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114717" y="6107692"/>
            <a:ext cx="13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services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304252" y="6107692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(push model)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5" y="2104516"/>
            <a:ext cx="1055343" cy="105534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82" y="2106957"/>
            <a:ext cx="1055343" cy="1055343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2" y="4395775"/>
            <a:ext cx="1653203" cy="1653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60" y="4395775"/>
            <a:ext cx="1653203" cy="16532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85" y="4454489"/>
            <a:ext cx="1653203" cy="165320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14717" y="6107692"/>
            <a:ext cx="13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services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339800" y="6107692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 applications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924174" y="5012827"/>
            <a:ext cx="2571677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data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7305675" y="5012827"/>
            <a:ext cx="2708468" cy="390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9" y="2098891"/>
            <a:ext cx="1066592" cy="1066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86" y="2097372"/>
            <a:ext cx="1048645" cy="1048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32" y="2091582"/>
            <a:ext cx="1081209" cy="1081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92" y="2096466"/>
            <a:ext cx="1055343" cy="10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679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"Well!" thought Alice to herself "After such a fall as this, I shall think nothing of tumbling down-stairs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!“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386" y="2939534"/>
            <a:ext cx="18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Standard: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54530"/>
              </p:ext>
            </p:extLst>
          </p:nvPr>
        </p:nvGraphicFramePr>
        <p:xfrm>
          <a:off x="2309091" y="2547382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such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6386" y="442727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English: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44747"/>
              </p:ext>
            </p:extLst>
          </p:nvPr>
        </p:nvGraphicFramePr>
        <p:xfrm>
          <a:off x="2318616" y="4018146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alic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to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such</a:t>
                      </a:r>
                      <a:endParaRPr lang="en-US" strike="sngStrike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this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noth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of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tumbl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stair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6386" y="5915023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 English: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75473"/>
              </p:ext>
            </p:extLst>
          </p:nvPr>
        </p:nvGraphicFramePr>
        <p:xfrm>
          <a:off x="2315528" y="5476543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think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to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such</a:t>
                      </a:r>
                      <a:endParaRPr lang="en-US" strike="sngStrike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this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of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tumble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stair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8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 and </a:t>
            </a:r>
            <a:r>
              <a:rPr lang="en-US" dirty="0"/>
              <a:t>automation scripts: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github.com/dzimchuk/azure-search</a:t>
            </a:r>
            <a:endParaRPr lang="en-US" dirty="0" smtClean="0"/>
          </a:p>
          <a:p>
            <a:r>
              <a:rPr lang="en-US" dirty="0" smtClean="0"/>
              <a:t>Great MVA course (where I borrowed the language analyzers </a:t>
            </a:r>
            <a:r>
              <a:rPr lang="en-US" dirty="0"/>
              <a:t>comparison from):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www.microsoftvirtualacademy.com/training-courses/adding-microsoft-azure-search-to-your-websites-and-apps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API Reference: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msdn.microsoft.com/en-us/library/azure/dn798935.aspx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211</Words>
  <Application>Microsoft Office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Getting to know Azure Search</vt:lpstr>
      <vt:lpstr>Andrei Dzimchuk | @dzimchuk</vt:lpstr>
      <vt:lpstr>PowerPoint Presentation</vt:lpstr>
      <vt:lpstr>Indexing (pull model)</vt:lpstr>
      <vt:lpstr>Indexing (push model)</vt:lpstr>
      <vt:lpstr>Language analyzers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Azure Search</dc:title>
  <dc:creator>Andrei Dzimchuk</dc:creator>
  <cp:lastModifiedBy>Andrei Dzimchuk</cp:lastModifiedBy>
  <cp:revision>38</cp:revision>
  <dcterms:created xsi:type="dcterms:W3CDTF">2015-07-14T21:06:20Z</dcterms:created>
  <dcterms:modified xsi:type="dcterms:W3CDTF">2015-07-15T21:22:50Z</dcterms:modified>
</cp:coreProperties>
</file>