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321" r:id="rId4"/>
    <p:sldId id="322" r:id="rId5"/>
    <p:sldId id="332" r:id="rId6"/>
    <p:sldId id="337" r:id="rId7"/>
    <p:sldId id="334" r:id="rId8"/>
    <p:sldId id="29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02"/>
    <a:srgbClr val="FAE615"/>
    <a:srgbClr val="FFFFFF"/>
    <a:srgbClr val="FED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159CF1-FDDC-1140-8280-BCC33B71B7FF}" v="149" dt="2025-01-15T21:36:18.9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77" autoAdjust="0"/>
    <p:restoredTop sz="94660"/>
  </p:normalViewPr>
  <p:slideViewPr>
    <p:cSldViewPr snapToGrid="0">
      <p:cViewPr>
        <p:scale>
          <a:sx n="65" d="100"/>
          <a:sy n="65" d="100"/>
        </p:scale>
        <p:origin x="1024" y="1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ffrey Ji" userId="4a3c4efc-7ff6-49a6-9626-9ef8c366c54c" providerId="ADAL" clId="{D9159CF1-FDDC-1140-8280-BCC33B71B7FF}"/>
    <pc:docChg chg="undo custSel addSld delSld modSld sldOrd">
      <pc:chgData name="Joffrey Ji" userId="4a3c4efc-7ff6-49a6-9626-9ef8c366c54c" providerId="ADAL" clId="{D9159CF1-FDDC-1140-8280-BCC33B71B7FF}" dt="2025-01-15T22:51:35.495" v="1522" actId="20577"/>
      <pc:docMkLst>
        <pc:docMk/>
      </pc:docMkLst>
      <pc:sldChg chg="modSp mod">
        <pc:chgData name="Joffrey Ji" userId="4a3c4efc-7ff6-49a6-9626-9ef8c366c54c" providerId="ADAL" clId="{D9159CF1-FDDC-1140-8280-BCC33B71B7FF}" dt="2025-01-15T22:51:35.495" v="1522" actId="20577"/>
        <pc:sldMkLst>
          <pc:docMk/>
          <pc:sldMk cId="4207971757" sldId="256"/>
        </pc:sldMkLst>
        <pc:spChg chg="mod">
          <ac:chgData name="Joffrey Ji" userId="4a3c4efc-7ff6-49a6-9626-9ef8c366c54c" providerId="ADAL" clId="{D9159CF1-FDDC-1140-8280-BCC33B71B7FF}" dt="2025-01-15T22:51:35.495" v="1522" actId="20577"/>
          <ac:spMkLst>
            <pc:docMk/>
            <pc:sldMk cId="4207971757" sldId="256"/>
            <ac:spMk id="45" creationId="{A9939B62-659C-1F59-C283-83A6F43A1F03}"/>
          </ac:spMkLst>
        </pc:spChg>
      </pc:sldChg>
      <pc:sldChg chg="addSp delSp modSp mod">
        <pc:chgData name="Joffrey Ji" userId="4a3c4efc-7ff6-49a6-9626-9ef8c366c54c" providerId="ADAL" clId="{D9159CF1-FDDC-1140-8280-BCC33B71B7FF}" dt="2025-01-15T13:17:44.380" v="310" actId="20577"/>
        <pc:sldMkLst>
          <pc:docMk/>
          <pc:sldMk cId="2568253542" sldId="257"/>
        </pc:sldMkLst>
        <pc:spChg chg="add del mod">
          <ac:chgData name="Joffrey Ji" userId="4a3c4efc-7ff6-49a6-9626-9ef8c366c54c" providerId="ADAL" clId="{D9159CF1-FDDC-1140-8280-BCC33B71B7FF}" dt="2025-01-15T13:17:44.380" v="310" actId="20577"/>
          <ac:spMkLst>
            <pc:docMk/>
            <pc:sldMk cId="2568253542" sldId="257"/>
            <ac:spMk id="8" creationId="{F4A20295-E364-61CB-D7BD-2200DAE0F2B6}"/>
          </ac:spMkLst>
        </pc:spChg>
        <pc:picChg chg="add mod">
          <ac:chgData name="Joffrey Ji" userId="4a3c4efc-7ff6-49a6-9626-9ef8c366c54c" providerId="ADAL" clId="{D9159CF1-FDDC-1140-8280-BCC33B71B7FF}" dt="2025-01-12T21:56:02.112" v="70" actId="1035"/>
          <ac:picMkLst>
            <pc:docMk/>
            <pc:sldMk cId="2568253542" sldId="257"/>
            <ac:picMk id="2" creationId="{9C76BF77-A7E5-BCA4-F59F-E9E758F1E4C8}"/>
          </ac:picMkLst>
        </pc:picChg>
      </pc:sldChg>
      <pc:sldChg chg="del">
        <pc:chgData name="Joffrey Ji" userId="4a3c4efc-7ff6-49a6-9626-9ef8c366c54c" providerId="ADAL" clId="{D9159CF1-FDDC-1140-8280-BCC33B71B7FF}" dt="2025-01-13T20:25:22.140" v="80" actId="2696"/>
        <pc:sldMkLst>
          <pc:docMk/>
          <pc:sldMk cId="3714954958" sldId="259"/>
        </pc:sldMkLst>
      </pc:sldChg>
      <pc:sldChg chg="del">
        <pc:chgData name="Joffrey Ji" userId="4a3c4efc-7ff6-49a6-9626-9ef8c366c54c" providerId="ADAL" clId="{D9159CF1-FDDC-1140-8280-BCC33B71B7FF}" dt="2025-01-13T21:10:23.227" v="234" actId="2696"/>
        <pc:sldMkLst>
          <pc:docMk/>
          <pc:sldMk cId="2928541891" sldId="261"/>
        </pc:sldMkLst>
      </pc:sldChg>
      <pc:sldChg chg="modSp mod">
        <pc:chgData name="Joffrey Ji" userId="4a3c4efc-7ff6-49a6-9626-9ef8c366c54c" providerId="ADAL" clId="{D9159CF1-FDDC-1140-8280-BCC33B71B7FF}" dt="2025-01-15T22:51:00.096" v="1475" actId="20577"/>
        <pc:sldMkLst>
          <pc:docMk/>
          <pc:sldMk cId="2463076847" sldId="290"/>
        </pc:sldMkLst>
        <pc:spChg chg="mod">
          <ac:chgData name="Joffrey Ji" userId="4a3c4efc-7ff6-49a6-9626-9ef8c366c54c" providerId="ADAL" clId="{D9159CF1-FDDC-1140-8280-BCC33B71B7FF}" dt="2025-01-15T22:51:00.096" v="1475" actId="20577"/>
          <ac:spMkLst>
            <pc:docMk/>
            <pc:sldMk cId="2463076847" sldId="290"/>
            <ac:spMk id="45" creationId="{A9939B62-659C-1F59-C283-83A6F43A1F03}"/>
          </ac:spMkLst>
        </pc:spChg>
      </pc:sldChg>
      <pc:sldChg chg="del">
        <pc:chgData name="Joffrey Ji" userId="4a3c4efc-7ff6-49a6-9626-9ef8c366c54c" providerId="ADAL" clId="{D9159CF1-FDDC-1140-8280-BCC33B71B7FF}" dt="2025-01-13T21:22:20.441" v="267" actId="2696"/>
        <pc:sldMkLst>
          <pc:docMk/>
          <pc:sldMk cId="4182169816" sldId="291"/>
        </pc:sldMkLst>
      </pc:sldChg>
      <pc:sldChg chg="del">
        <pc:chgData name="Joffrey Ji" userId="4a3c4efc-7ff6-49a6-9626-9ef8c366c54c" providerId="ADAL" clId="{D9159CF1-FDDC-1140-8280-BCC33B71B7FF}" dt="2025-01-13T21:22:20.926" v="268" actId="2696"/>
        <pc:sldMkLst>
          <pc:docMk/>
          <pc:sldMk cId="2594967009" sldId="320"/>
        </pc:sldMkLst>
      </pc:sldChg>
      <pc:sldChg chg="delSp add mod">
        <pc:chgData name="Joffrey Ji" userId="4a3c4efc-7ff6-49a6-9626-9ef8c366c54c" providerId="ADAL" clId="{D9159CF1-FDDC-1140-8280-BCC33B71B7FF}" dt="2025-01-13T13:16:33.349" v="75" actId="478"/>
        <pc:sldMkLst>
          <pc:docMk/>
          <pc:sldMk cId="331790675" sldId="321"/>
        </pc:sldMkLst>
      </pc:sldChg>
      <pc:sldChg chg="delSp add mod">
        <pc:chgData name="Joffrey Ji" userId="4a3c4efc-7ff6-49a6-9626-9ef8c366c54c" providerId="ADAL" clId="{D9159CF1-FDDC-1140-8280-BCC33B71B7FF}" dt="2025-01-13T13:16:36.666" v="76" actId="478"/>
        <pc:sldMkLst>
          <pc:docMk/>
          <pc:sldMk cId="2449577415" sldId="322"/>
        </pc:sldMkLst>
      </pc:sldChg>
      <pc:sldChg chg="addSp delSp modSp add del mod ord">
        <pc:chgData name="Joffrey Ji" userId="4a3c4efc-7ff6-49a6-9626-9ef8c366c54c" providerId="ADAL" clId="{D9159CF1-FDDC-1140-8280-BCC33B71B7FF}" dt="2025-01-15T12:01:19.194" v="298" actId="2696"/>
        <pc:sldMkLst>
          <pc:docMk/>
          <pc:sldMk cId="328265200" sldId="323"/>
        </pc:sldMkLst>
      </pc:sldChg>
      <pc:sldChg chg="delSp modSp add del mod">
        <pc:chgData name="Joffrey Ji" userId="4a3c4efc-7ff6-49a6-9626-9ef8c366c54c" providerId="ADAL" clId="{D9159CF1-FDDC-1140-8280-BCC33B71B7FF}" dt="2025-01-15T12:01:20.220" v="300" actId="2696"/>
        <pc:sldMkLst>
          <pc:docMk/>
          <pc:sldMk cId="1985382673" sldId="324"/>
        </pc:sldMkLst>
      </pc:sldChg>
      <pc:sldChg chg="addSp delSp modSp add del mod">
        <pc:chgData name="Joffrey Ji" userId="4a3c4efc-7ff6-49a6-9626-9ef8c366c54c" providerId="ADAL" clId="{D9159CF1-FDDC-1140-8280-BCC33B71B7FF}" dt="2025-01-15T12:01:21.295" v="302" actId="2696"/>
        <pc:sldMkLst>
          <pc:docMk/>
          <pc:sldMk cId="2853371160" sldId="325"/>
        </pc:sldMkLst>
      </pc:sldChg>
      <pc:sldChg chg="new del">
        <pc:chgData name="Joffrey Ji" userId="4a3c4efc-7ff6-49a6-9626-9ef8c366c54c" providerId="ADAL" clId="{D9159CF1-FDDC-1140-8280-BCC33B71B7FF}" dt="2025-01-13T20:58:04.032" v="223" actId="2696"/>
        <pc:sldMkLst>
          <pc:docMk/>
          <pc:sldMk cId="730778415" sldId="326"/>
        </pc:sldMkLst>
      </pc:sldChg>
      <pc:sldChg chg="new del">
        <pc:chgData name="Joffrey Ji" userId="4a3c4efc-7ff6-49a6-9626-9ef8c366c54c" providerId="ADAL" clId="{D9159CF1-FDDC-1140-8280-BCC33B71B7FF}" dt="2025-01-13T20:58:13.047" v="226" actId="2696"/>
        <pc:sldMkLst>
          <pc:docMk/>
          <pc:sldMk cId="143834471" sldId="327"/>
        </pc:sldMkLst>
      </pc:sldChg>
      <pc:sldChg chg="new del">
        <pc:chgData name="Joffrey Ji" userId="4a3c4efc-7ff6-49a6-9626-9ef8c366c54c" providerId="ADAL" clId="{D9159CF1-FDDC-1140-8280-BCC33B71B7FF}" dt="2025-01-13T20:58:18.827" v="229" actId="2696"/>
        <pc:sldMkLst>
          <pc:docMk/>
          <pc:sldMk cId="3442453497" sldId="328"/>
        </pc:sldMkLst>
      </pc:sldChg>
      <pc:sldChg chg="add del ord">
        <pc:chgData name="Joffrey Ji" userId="4a3c4efc-7ff6-49a6-9626-9ef8c366c54c" providerId="ADAL" clId="{D9159CF1-FDDC-1140-8280-BCC33B71B7FF}" dt="2025-01-15T12:01:19.638" v="299" actId="2696"/>
        <pc:sldMkLst>
          <pc:docMk/>
          <pc:sldMk cId="1144197195" sldId="329"/>
        </pc:sldMkLst>
      </pc:sldChg>
      <pc:sldChg chg="add del ord">
        <pc:chgData name="Joffrey Ji" userId="4a3c4efc-7ff6-49a6-9626-9ef8c366c54c" providerId="ADAL" clId="{D9159CF1-FDDC-1140-8280-BCC33B71B7FF}" dt="2025-01-15T12:01:20.782" v="301" actId="2696"/>
        <pc:sldMkLst>
          <pc:docMk/>
          <pc:sldMk cId="2831022485" sldId="330"/>
        </pc:sldMkLst>
      </pc:sldChg>
      <pc:sldChg chg="add del ord">
        <pc:chgData name="Joffrey Ji" userId="4a3c4efc-7ff6-49a6-9626-9ef8c366c54c" providerId="ADAL" clId="{D9159CF1-FDDC-1140-8280-BCC33B71B7FF}" dt="2025-01-15T12:01:21.772" v="303" actId="2696"/>
        <pc:sldMkLst>
          <pc:docMk/>
          <pc:sldMk cId="3032548728" sldId="331"/>
        </pc:sldMkLst>
      </pc:sldChg>
      <pc:sldChg chg="addSp delSp modSp add mod ord">
        <pc:chgData name="Joffrey Ji" userId="4a3c4efc-7ff6-49a6-9626-9ef8c366c54c" providerId="ADAL" clId="{D9159CF1-FDDC-1140-8280-BCC33B71B7FF}" dt="2025-01-15T21:28:17.274" v="1296" actId="1076"/>
        <pc:sldMkLst>
          <pc:docMk/>
          <pc:sldMk cId="2653819029" sldId="332"/>
        </pc:sldMkLst>
        <pc:spChg chg="add del mod">
          <ac:chgData name="Joffrey Ji" userId="4a3c4efc-7ff6-49a6-9626-9ef8c366c54c" providerId="ADAL" clId="{D9159CF1-FDDC-1140-8280-BCC33B71B7FF}" dt="2025-01-15T20:55:02.462" v="333" actId="478"/>
          <ac:spMkLst>
            <pc:docMk/>
            <pc:sldMk cId="2653819029" sldId="332"/>
            <ac:spMk id="2" creationId="{0ECDEE0D-3201-1790-59C7-F89487905E25}"/>
          </ac:spMkLst>
        </pc:spChg>
        <pc:spChg chg="add mod">
          <ac:chgData name="Joffrey Ji" userId="4a3c4efc-7ff6-49a6-9626-9ef8c366c54c" providerId="ADAL" clId="{D9159CF1-FDDC-1140-8280-BCC33B71B7FF}" dt="2025-01-15T21:16:24.054" v="865" actId="20577"/>
          <ac:spMkLst>
            <pc:docMk/>
            <pc:sldMk cId="2653819029" sldId="332"/>
            <ac:spMk id="4" creationId="{62F52287-EAF4-06B6-067A-6D97DC8EE15B}"/>
          </ac:spMkLst>
        </pc:spChg>
        <pc:spChg chg="add mod">
          <ac:chgData name="Joffrey Ji" userId="4a3c4efc-7ff6-49a6-9626-9ef8c366c54c" providerId="ADAL" clId="{D9159CF1-FDDC-1140-8280-BCC33B71B7FF}" dt="2025-01-15T20:58:22.235" v="423" actId="14100"/>
          <ac:spMkLst>
            <pc:docMk/>
            <pc:sldMk cId="2653819029" sldId="332"/>
            <ac:spMk id="5" creationId="{046960C6-38F0-E60D-0EF8-B7616A4C57D2}"/>
          </ac:spMkLst>
        </pc:spChg>
        <pc:spChg chg="add del mod">
          <ac:chgData name="Joffrey Ji" userId="4a3c4efc-7ff6-49a6-9626-9ef8c366c54c" providerId="ADAL" clId="{D9159CF1-FDDC-1140-8280-BCC33B71B7FF}" dt="2025-01-15T20:56:01.376" v="380" actId="478"/>
          <ac:spMkLst>
            <pc:docMk/>
            <pc:sldMk cId="2653819029" sldId="332"/>
            <ac:spMk id="6" creationId="{75CAB6A3-8AC8-4A86-ED82-66D969CC7FF5}"/>
          </ac:spMkLst>
        </pc:spChg>
        <pc:spChg chg="add del mod">
          <ac:chgData name="Joffrey Ji" userId="4a3c4efc-7ff6-49a6-9626-9ef8c366c54c" providerId="ADAL" clId="{D9159CF1-FDDC-1140-8280-BCC33B71B7FF}" dt="2025-01-15T20:55:54.807" v="378" actId="478"/>
          <ac:spMkLst>
            <pc:docMk/>
            <pc:sldMk cId="2653819029" sldId="332"/>
            <ac:spMk id="7" creationId="{51297404-2942-19D9-057C-BC64387043D1}"/>
          </ac:spMkLst>
        </pc:spChg>
        <pc:spChg chg="del mod">
          <ac:chgData name="Joffrey Ji" userId="4a3c4efc-7ff6-49a6-9626-9ef8c366c54c" providerId="ADAL" clId="{D9159CF1-FDDC-1140-8280-BCC33B71B7FF}" dt="2025-01-15T20:53:58.607" v="323" actId="478"/>
          <ac:spMkLst>
            <pc:docMk/>
            <pc:sldMk cId="2653819029" sldId="332"/>
            <ac:spMk id="8" creationId="{5CD05591-ACA0-3432-566B-824C07BEA1FD}"/>
          </ac:spMkLst>
        </pc:spChg>
        <pc:spChg chg="add del mod">
          <ac:chgData name="Joffrey Ji" userId="4a3c4efc-7ff6-49a6-9626-9ef8c366c54c" providerId="ADAL" clId="{D9159CF1-FDDC-1140-8280-BCC33B71B7FF}" dt="2025-01-15T20:56:16.903" v="386" actId="478"/>
          <ac:spMkLst>
            <pc:docMk/>
            <pc:sldMk cId="2653819029" sldId="332"/>
            <ac:spMk id="9" creationId="{69DB8591-EA9D-AF13-45B2-5DB018155608}"/>
          </ac:spMkLst>
        </pc:spChg>
        <pc:spChg chg="add del mod">
          <ac:chgData name="Joffrey Ji" userId="4a3c4efc-7ff6-49a6-9626-9ef8c366c54c" providerId="ADAL" clId="{D9159CF1-FDDC-1140-8280-BCC33B71B7FF}" dt="2025-01-15T20:56:15.106" v="385" actId="478"/>
          <ac:spMkLst>
            <pc:docMk/>
            <pc:sldMk cId="2653819029" sldId="332"/>
            <ac:spMk id="10" creationId="{8992F923-7647-B11F-AE02-D87AE8FE616F}"/>
          </ac:spMkLst>
        </pc:spChg>
        <pc:spChg chg="mod">
          <ac:chgData name="Joffrey Ji" userId="4a3c4efc-7ff6-49a6-9626-9ef8c366c54c" providerId="ADAL" clId="{D9159CF1-FDDC-1140-8280-BCC33B71B7FF}" dt="2025-01-15T21:28:17.274" v="1296" actId="1076"/>
          <ac:spMkLst>
            <pc:docMk/>
            <pc:sldMk cId="2653819029" sldId="332"/>
            <ac:spMk id="11" creationId="{CAC7090D-5615-3274-7736-203E4132941F}"/>
          </ac:spMkLst>
        </pc:spChg>
        <pc:spChg chg="add mod">
          <ac:chgData name="Joffrey Ji" userId="4a3c4efc-7ff6-49a6-9626-9ef8c366c54c" providerId="ADAL" clId="{D9159CF1-FDDC-1140-8280-BCC33B71B7FF}" dt="2025-01-15T20:58:12.990" v="422" actId="207"/>
          <ac:spMkLst>
            <pc:docMk/>
            <pc:sldMk cId="2653819029" sldId="332"/>
            <ac:spMk id="12" creationId="{32FC8176-9E35-9024-1638-32AB71FA7AEA}"/>
          </ac:spMkLst>
        </pc:spChg>
        <pc:spChg chg="add mod">
          <ac:chgData name="Joffrey Ji" userId="4a3c4efc-7ff6-49a6-9626-9ef8c366c54c" providerId="ADAL" clId="{D9159CF1-FDDC-1140-8280-BCC33B71B7FF}" dt="2025-01-15T20:58:33.308" v="424" actId="14100"/>
          <ac:spMkLst>
            <pc:docMk/>
            <pc:sldMk cId="2653819029" sldId="332"/>
            <ac:spMk id="13" creationId="{46BB4DC9-8F52-753D-911C-52A8C3873F64}"/>
          </ac:spMkLst>
        </pc:spChg>
        <pc:spChg chg="add mod">
          <ac:chgData name="Joffrey Ji" userId="4a3c4efc-7ff6-49a6-9626-9ef8c366c54c" providerId="ADAL" clId="{D9159CF1-FDDC-1140-8280-BCC33B71B7FF}" dt="2025-01-15T20:58:12.990" v="422" actId="207"/>
          <ac:spMkLst>
            <pc:docMk/>
            <pc:sldMk cId="2653819029" sldId="332"/>
            <ac:spMk id="16" creationId="{AF76EB3A-302E-DAAE-4BCD-8F27DA76B8AD}"/>
          </ac:spMkLst>
        </pc:spChg>
        <pc:spChg chg="add mod">
          <ac:chgData name="Joffrey Ji" userId="4a3c4efc-7ff6-49a6-9626-9ef8c366c54c" providerId="ADAL" clId="{D9159CF1-FDDC-1140-8280-BCC33B71B7FF}" dt="2025-01-15T20:58:12.990" v="422" actId="207"/>
          <ac:spMkLst>
            <pc:docMk/>
            <pc:sldMk cId="2653819029" sldId="332"/>
            <ac:spMk id="17" creationId="{5D093D5A-CBAE-DF82-AA52-756E75FC8B4B}"/>
          </ac:spMkLst>
        </pc:spChg>
        <pc:spChg chg="add mod">
          <ac:chgData name="Joffrey Ji" userId="4a3c4efc-7ff6-49a6-9626-9ef8c366c54c" providerId="ADAL" clId="{D9159CF1-FDDC-1140-8280-BCC33B71B7FF}" dt="2025-01-15T20:58:47.579" v="426" actId="14100"/>
          <ac:spMkLst>
            <pc:docMk/>
            <pc:sldMk cId="2653819029" sldId="332"/>
            <ac:spMk id="18" creationId="{09615DF1-44D8-F59A-B493-18E91B52ABA7}"/>
          </ac:spMkLst>
        </pc:spChg>
        <pc:spChg chg="add del mod">
          <ac:chgData name="Joffrey Ji" userId="4a3c4efc-7ff6-49a6-9626-9ef8c366c54c" providerId="ADAL" clId="{D9159CF1-FDDC-1140-8280-BCC33B71B7FF}" dt="2025-01-15T20:58:48.455" v="428"/>
          <ac:spMkLst>
            <pc:docMk/>
            <pc:sldMk cId="2653819029" sldId="332"/>
            <ac:spMk id="26" creationId="{8299F51B-90C5-F876-A7F5-A8B5C8ADF53B}"/>
          </ac:spMkLst>
        </pc:spChg>
        <pc:spChg chg="add mod">
          <ac:chgData name="Joffrey Ji" userId="4a3c4efc-7ff6-49a6-9626-9ef8c366c54c" providerId="ADAL" clId="{D9159CF1-FDDC-1140-8280-BCC33B71B7FF}" dt="2025-01-15T20:59:50.401" v="477" actId="20577"/>
          <ac:spMkLst>
            <pc:docMk/>
            <pc:sldMk cId="2653819029" sldId="332"/>
            <ac:spMk id="27" creationId="{ABEFD9E5-94BD-AC0D-85EB-7ADB57C893AB}"/>
          </ac:spMkLst>
        </pc:spChg>
        <pc:spChg chg="add mod">
          <ac:chgData name="Joffrey Ji" userId="4a3c4efc-7ff6-49a6-9626-9ef8c366c54c" providerId="ADAL" clId="{D9159CF1-FDDC-1140-8280-BCC33B71B7FF}" dt="2025-01-15T21:01:27.736" v="560" actId="14100"/>
          <ac:spMkLst>
            <pc:docMk/>
            <pc:sldMk cId="2653819029" sldId="332"/>
            <ac:spMk id="28" creationId="{7F8E8641-56B2-DECE-9E94-81827522CEED}"/>
          </ac:spMkLst>
        </pc:spChg>
        <pc:spChg chg="add mod">
          <ac:chgData name="Joffrey Ji" userId="4a3c4efc-7ff6-49a6-9626-9ef8c366c54c" providerId="ADAL" clId="{D9159CF1-FDDC-1140-8280-BCC33B71B7FF}" dt="2025-01-15T21:02:06.126" v="582" actId="20577"/>
          <ac:spMkLst>
            <pc:docMk/>
            <pc:sldMk cId="2653819029" sldId="332"/>
            <ac:spMk id="29" creationId="{3214E791-C056-5525-79FD-9E79CBB9A706}"/>
          </ac:spMkLst>
        </pc:spChg>
        <pc:spChg chg="add mod">
          <ac:chgData name="Joffrey Ji" userId="4a3c4efc-7ff6-49a6-9626-9ef8c366c54c" providerId="ADAL" clId="{D9159CF1-FDDC-1140-8280-BCC33B71B7FF}" dt="2025-01-15T21:02:47.929" v="642" actId="1035"/>
          <ac:spMkLst>
            <pc:docMk/>
            <pc:sldMk cId="2653819029" sldId="332"/>
            <ac:spMk id="30" creationId="{D9F94319-62A4-57AD-840C-97F28727E994}"/>
          </ac:spMkLst>
        </pc:spChg>
        <pc:spChg chg="add mod">
          <ac:chgData name="Joffrey Ji" userId="4a3c4efc-7ff6-49a6-9626-9ef8c366c54c" providerId="ADAL" clId="{D9159CF1-FDDC-1140-8280-BCC33B71B7FF}" dt="2025-01-15T21:03:05.662" v="676" actId="20577"/>
          <ac:spMkLst>
            <pc:docMk/>
            <pc:sldMk cId="2653819029" sldId="332"/>
            <ac:spMk id="32" creationId="{014EA388-FE06-ED36-F1D9-D6ACE762AC7D}"/>
          </ac:spMkLst>
        </pc:spChg>
        <pc:spChg chg="add mod">
          <ac:chgData name="Joffrey Ji" userId="4a3c4efc-7ff6-49a6-9626-9ef8c366c54c" providerId="ADAL" clId="{D9159CF1-FDDC-1140-8280-BCC33B71B7FF}" dt="2025-01-15T21:03:44.475" v="706" actId="20577"/>
          <ac:spMkLst>
            <pc:docMk/>
            <pc:sldMk cId="2653819029" sldId="332"/>
            <ac:spMk id="33" creationId="{60EFF913-14AC-3881-122A-D72797491AA2}"/>
          </ac:spMkLst>
        </pc:spChg>
        <pc:spChg chg="add del">
          <ac:chgData name="Joffrey Ji" userId="4a3c4efc-7ff6-49a6-9626-9ef8c366c54c" providerId="ADAL" clId="{D9159CF1-FDDC-1140-8280-BCC33B71B7FF}" dt="2025-01-15T21:04:01.808" v="708" actId="11529"/>
          <ac:spMkLst>
            <pc:docMk/>
            <pc:sldMk cId="2653819029" sldId="332"/>
            <ac:spMk id="34" creationId="{44CEA94B-A5C2-0113-5617-7D3F9CBA1A7B}"/>
          </ac:spMkLst>
        </pc:spChg>
        <pc:spChg chg="add mod">
          <ac:chgData name="Joffrey Ji" userId="4a3c4efc-7ff6-49a6-9626-9ef8c366c54c" providerId="ADAL" clId="{D9159CF1-FDDC-1140-8280-BCC33B71B7FF}" dt="2025-01-15T21:06:51.256" v="729" actId="164"/>
          <ac:spMkLst>
            <pc:docMk/>
            <pc:sldMk cId="2653819029" sldId="332"/>
            <ac:spMk id="35" creationId="{B5ABEC14-4487-1DA5-39A5-33D633E02566}"/>
          </ac:spMkLst>
        </pc:spChg>
        <pc:spChg chg="add mod">
          <ac:chgData name="Joffrey Ji" userId="4a3c4efc-7ff6-49a6-9626-9ef8c366c54c" providerId="ADAL" clId="{D9159CF1-FDDC-1140-8280-BCC33B71B7FF}" dt="2025-01-15T21:06:51.256" v="729" actId="164"/>
          <ac:spMkLst>
            <pc:docMk/>
            <pc:sldMk cId="2653819029" sldId="332"/>
            <ac:spMk id="43" creationId="{07C63181-8232-8F5F-49FB-E8222D2C3330}"/>
          </ac:spMkLst>
        </pc:spChg>
        <pc:spChg chg="mod">
          <ac:chgData name="Joffrey Ji" userId="4a3c4efc-7ff6-49a6-9626-9ef8c366c54c" providerId="ADAL" clId="{D9159CF1-FDDC-1140-8280-BCC33B71B7FF}" dt="2025-01-15T21:14:51.625" v="852" actId="1076"/>
          <ac:spMkLst>
            <pc:docMk/>
            <pc:sldMk cId="2653819029" sldId="332"/>
            <ac:spMk id="44" creationId="{F0A6ECE0-3B09-4717-8442-A0F259D2872A}"/>
          </ac:spMkLst>
        </pc:spChg>
        <pc:spChg chg="add mod">
          <ac:chgData name="Joffrey Ji" userId="4a3c4efc-7ff6-49a6-9626-9ef8c366c54c" providerId="ADAL" clId="{D9159CF1-FDDC-1140-8280-BCC33B71B7FF}" dt="2025-01-15T21:08:31.216" v="769" actId="207"/>
          <ac:spMkLst>
            <pc:docMk/>
            <pc:sldMk cId="2653819029" sldId="332"/>
            <ac:spMk id="45" creationId="{6DAD7A03-7FB2-4E0D-5266-6E9B12BBD264}"/>
          </ac:spMkLst>
        </pc:spChg>
        <pc:spChg chg="add mod">
          <ac:chgData name="Joffrey Ji" userId="4a3c4efc-7ff6-49a6-9626-9ef8c366c54c" providerId="ADAL" clId="{D9159CF1-FDDC-1140-8280-BCC33B71B7FF}" dt="2025-01-15T21:08:49.093" v="772" actId="207"/>
          <ac:spMkLst>
            <pc:docMk/>
            <pc:sldMk cId="2653819029" sldId="332"/>
            <ac:spMk id="46" creationId="{85FC82CF-C4AF-9F5B-07B6-AA3A5A9E85C6}"/>
          </ac:spMkLst>
        </pc:spChg>
        <pc:spChg chg="mod">
          <ac:chgData name="Joffrey Ji" userId="4a3c4efc-7ff6-49a6-9626-9ef8c366c54c" providerId="ADAL" clId="{D9159CF1-FDDC-1140-8280-BCC33B71B7FF}" dt="2025-01-15T21:06:54.988" v="730"/>
          <ac:spMkLst>
            <pc:docMk/>
            <pc:sldMk cId="2653819029" sldId="332"/>
            <ac:spMk id="50" creationId="{7EC39D98-AEC8-EA1E-8F85-12AA948AAB14}"/>
          </ac:spMkLst>
        </pc:spChg>
        <pc:spChg chg="mod">
          <ac:chgData name="Joffrey Ji" userId="4a3c4efc-7ff6-49a6-9626-9ef8c366c54c" providerId="ADAL" clId="{D9159CF1-FDDC-1140-8280-BCC33B71B7FF}" dt="2025-01-15T21:06:54.988" v="730"/>
          <ac:spMkLst>
            <pc:docMk/>
            <pc:sldMk cId="2653819029" sldId="332"/>
            <ac:spMk id="51" creationId="{80AB906B-4DEF-43D7-327B-DD0014268F11}"/>
          </ac:spMkLst>
        </pc:spChg>
        <pc:spChg chg="mod">
          <ac:chgData name="Joffrey Ji" userId="4a3c4efc-7ff6-49a6-9626-9ef8c366c54c" providerId="ADAL" clId="{D9159CF1-FDDC-1140-8280-BCC33B71B7FF}" dt="2025-01-15T21:06:54.988" v="730"/>
          <ac:spMkLst>
            <pc:docMk/>
            <pc:sldMk cId="2653819029" sldId="332"/>
            <ac:spMk id="52" creationId="{DC8CC31F-1652-E817-5D11-E0E809FFD319}"/>
          </ac:spMkLst>
        </pc:spChg>
        <pc:spChg chg="mod">
          <ac:chgData name="Joffrey Ji" userId="4a3c4efc-7ff6-49a6-9626-9ef8c366c54c" providerId="ADAL" clId="{D9159CF1-FDDC-1140-8280-BCC33B71B7FF}" dt="2025-01-15T21:06:54.988" v="730"/>
          <ac:spMkLst>
            <pc:docMk/>
            <pc:sldMk cId="2653819029" sldId="332"/>
            <ac:spMk id="53" creationId="{7DDCE18E-0864-FAA6-0CC3-B7C5A80AE25F}"/>
          </ac:spMkLst>
        </pc:spChg>
        <pc:spChg chg="mod">
          <ac:chgData name="Joffrey Ji" userId="4a3c4efc-7ff6-49a6-9626-9ef8c366c54c" providerId="ADAL" clId="{D9159CF1-FDDC-1140-8280-BCC33B71B7FF}" dt="2025-01-15T21:07:01.735" v="732"/>
          <ac:spMkLst>
            <pc:docMk/>
            <pc:sldMk cId="2653819029" sldId="332"/>
            <ac:spMk id="55" creationId="{4753E00F-41E7-ECCD-0DA2-BDEDCF8A7258}"/>
          </ac:spMkLst>
        </pc:spChg>
        <pc:spChg chg="mod">
          <ac:chgData name="Joffrey Ji" userId="4a3c4efc-7ff6-49a6-9626-9ef8c366c54c" providerId="ADAL" clId="{D9159CF1-FDDC-1140-8280-BCC33B71B7FF}" dt="2025-01-15T21:07:01.735" v="732"/>
          <ac:spMkLst>
            <pc:docMk/>
            <pc:sldMk cId="2653819029" sldId="332"/>
            <ac:spMk id="56" creationId="{90FD8A97-EBD8-126B-A0FC-96284E66F7A3}"/>
          </ac:spMkLst>
        </pc:spChg>
        <pc:spChg chg="mod">
          <ac:chgData name="Joffrey Ji" userId="4a3c4efc-7ff6-49a6-9626-9ef8c366c54c" providerId="ADAL" clId="{D9159CF1-FDDC-1140-8280-BCC33B71B7FF}" dt="2025-01-15T21:07:01.735" v="732"/>
          <ac:spMkLst>
            <pc:docMk/>
            <pc:sldMk cId="2653819029" sldId="332"/>
            <ac:spMk id="57" creationId="{ADAF25C5-CC15-1B78-89A6-BD1E3F13DDF2}"/>
          </ac:spMkLst>
        </pc:spChg>
        <pc:spChg chg="mod">
          <ac:chgData name="Joffrey Ji" userId="4a3c4efc-7ff6-49a6-9626-9ef8c366c54c" providerId="ADAL" clId="{D9159CF1-FDDC-1140-8280-BCC33B71B7FF}" dt="2025-01-15T21:07:01.735" v="732"/>
          <ac:spMkLst>
            <pc:docMk/>
            <pc:sldMk cId="2653819029" sldId="332"/>
            <ac:spMk id="58" creationId="{A2C44D60-5FCD-3083-CACF-2A877982E552}"/>
          </ac:spMkLst>
        </pc:spChg>
        <pc:spChg chg="add mod">
          <ac:chgData name="Joffrey Ji" userId="4a3c4efc-7ff6-49a6-9626-9ef8c366c54c" providerId="ADAL" clId="{D9159CF1-FDDC-1140-8280-BCC33B71B7FF}" dt="2025-01-15T21:07:42.093" v="761" actId="1076"/>
          <ac:spMkLst>
            <pc:docMk/>
            <pc:sldMk cId="2653819029" sldId="332"/>
            <ac:spMk id="59" creationId="{2CEBA57E-98FE-4F6F-C2DD-F6438B5ADC05}"/>
          </ac:spMkLst>
        </pc:spChg>
        <pc:spChg chg="mod">
          <ac:chgData name="Joffrey Ji" userId="4a3c4efc-7ff6-49a6-9626-9ef8c366c54c" providerId="ADAL" clId="{D9159CF1-FDDC-1140-8280-BCC33B71B7FF}" dt="2025-01-15T21:09:05.999" v="773"/>
          <ac:spMkLst>
            <pc:docMk/>
            <pc:sldMk cId="2653819029" sldId="332"/>
            <ac:spMk id="61" creationId="{592C8B1F-830E-2153-5D4D-D5C1EDF7601D}"/>
          </ac:spMkLst>
        </pc:spChg>
        <pc:spChg chg="mod">
          <ac:chgData name="Joffrey Ji" userId="4a3c4efc-7ff6-49a6-9626-9ef8c366c54c" providerId="ADAL" clId="{D9159CF1-FDDC-1140-8280-BCC33B71B7FF}" dt="2025-01-15T21:09:05.999" v="773"/>
          <ac:spMkLst>
            <pc:docMk/>
            <pc:sldMk cId="2653819029" sldId="332"/>
            <ac:spMk id="62" creationId="{60D25455-87F7-938F-A179-7D7201F42090}"/>
          </ac:spMkLst>
        </pc:spChg>
        <pc:spChg chg="mod">
          <ac:chgData name="Joffrey Ji" userId="4a3c4efc-7ff6-49a6-9626-9ef8c366c54c" providerId="ADAL" clId="{D9159CF1-FDDC-1140-8280-BCC33B71B7FF}" dt="2025-01-15T21:09:05.999" v="773"/>
          <ac:spMkLst>
            <pc:docMk/>
            <pc:sldMk cId="2653819029" sldId="332"/>
            <ac:spMk id="63" creationId="{E7CFBA70-8C8B-1AAB-C522-314CBCD91875}"/>
          </ac:spMkLst>
        </pc:spChg>
        <pc:spChg chg="mod">
          <ac:chgData name="Joffrey Ji" userId="4a3c4efc-7ff6-49a6-9626-9ef8c366c54c" providerId="ADAL" clId="{D9159CF1-FDDC-1140-8280-BCC33B71B7FF}" dt="2025-01-15T21:09:05.999" v="773"/>
          <ac:spMkLst>
            <pc:docMk/>
            <pc:sldMk cId="2653819029" sldId="332"/>
            <ac:spMk id="64" creationId="{01A32A89-FEDC-D2EC-C034-0D89560D52E0}"/>
          </ac:spMkLst>
        </pc:spChg>
        <pc:spChg chg="mod">
          <ac:chgData name="Joffrey Ji" userId="4a3c4efc-7ff6-49a6-9626-9ef8c366c54c" providerId="ADAL" clId="{D9159CF1-FDDC-1140-8280-BCC33B71B7FF}" dt="2025-01-15T21:09:13.281" v="775"/>
          <ac:spMkLst>
            <pc:docMk/>
            <pc:sldMk cId="2653819029" sldId="332"/>
            <ac:spMk id="66" creationId="{D6FDE1C3-7AB2-2145-CBFD-122DACF48350}"/>
          </ac:spMkLst>
        </pc:spChg>
        <pc:spChg chg="mod">
          <ac:chgData name="Joffrey Ji" userId="4a3c4efc-7ff6-49a6-9626-9ef8c366c54c" providerId="ADAL" clId="{D9159CF1-FDDC-1140-8280-BCC33B71B7FF}" dt="2025-01-15T21:09:13.281" v="775"/>
          <ac:spMkLst>
            <pc:docMk/>
            <pc:sldMk cId="2653819029" sldId="332"/>
            <ac:spMk id="67" creationId="{92AE5500-A20B-B34F-50C2-C87C23E34887}"/>
          </ac:spMkLst>
        </pc:spChg>
        <pc:spChg chg="mod">
          <ac:chgData name="Joffrey Ji" userId="4a3c4efc-7ff6-49a6-9626-9ef8c366c54c" providerId="ADAL" clId="{D9159CF1-FDDC-1140-8280-BCC33B71B7FF}" dt="2025-01-15T21:09:13.281" v="775"/>
          <ac:spMkLst>
            <pc:docMk/>
            <pc:sldMk cId="2653819029" sldId="332"/>
            <ac:spMk id="68" creationId="{7A6681F1-F7F6-6D4B-5983-B107060734E0}"/>
          </ac:spMkLst>
        </pc:spChg>
        <pc:spChg chg="mod">
          <ac:chgData name="Joffrey Ji" userId="4a3c4efc-7ff6-49a6-9626-9ef8c366c54c" providerId="ADAL" clId="{D9159CF1-FDDC-1140-8280-BCC33B71B7FF}" dt="2025-01-15T21:09:13.281" v="775"/>
          <ac:spMkLst>
            <pc:docMk/>
            <pc:sldMk cId="2653819029" sldId="332"/>
            <ac:spMk id="69" creationId="{2F9B3109-C630-D68A-DDAB-905CC3BB252B}"/>
          </ac:spMkLst>
        </pc:spChg>
        <pc:spChg chg="mod">
          <ac:chgData name="Joffrey Ji" userId="4a3c4efc-7ff6-49a6-9626-9ef8c366c54c" providerId="ADAL" clId="{D9159CF1-FDDC-1140-8280-BCC33B71B7FF}" dt="2025-01-15T21:10:27.883" v="795"/>
          <ac:spMkLst>
            <pc:docMk/>
            <pc:sldMk cId="2653819029" sldId="332"/>
            <ac:spMk id="74" creationId="{C5B640F9-27DA-8429-7253-3F7AD831BD41}"/>
          </ac:spMkLst>
        </pc:spChg>
        <pc:spChg chg="mod">
          <ac:chgData name="Joffrey Ji" userId="4a3c4efc-7ff6-49a6-9626-9ef8c366c54c" providerId="ADAL" clId="{D9159CF1-FDDC-1140-8280-BCC33B71B7FF}" dt="2025-01-15T21:10:27.883" v="795"/>
          <ac:spMkLst>
            <pc:docMk/>
            <pc:sldMk cId="2653819029" sldId="332"/>
            <ac:spMk id="75" creationId="{1F438F33-DB38-DED8-CB26-8C0239ABAD96}"/>
          </ac:spMkLst>
        </pc:spChg>
        <pc:spChg chg="mod">
          <ac:chgData name="Joffrey Ji" userId="4a3c4efc-7ff6-49a6-9626-9ef8c366c54c" providerId="ADAL" clId="{D9159CF1-FDDC-1140-8280-BCC33B71B7FF}" dt="2025-01-15T21:10:27.883" v="795"/>
          <ac:spMkLst>
            <pc:docMk/>
            <pc:sldMk cId="2653819029" sldId="332"/>
            <ac:spMk id="76" creationId="{7DB7A9C5-0A4C-B7C5-69E8-7D86E8AFD6B0}"/>
          </ac:spMkLst>
        </pc:spChg>
        <pc:spChg chg="mod">
          <ac:chgData name="Joffrey Ji" userId="4a3c4efc-7ff6-49a6-9626-9ef8c366c54c" providerId="ADAL" clId="{D9159CF1-FDDC-1140-8280-BCC33B71B7FF}" dt="2025-01-15T21:10:27.883" v="795"/>
          <ac:spMkLst>
            <pc:docMk/>
            <pc:sldMk cId="2653819029" sldId="332"/>
            <ac:spMk id="77" creationId="{5A9C0463-02A9-10CC-A1A8-BAD752B0AB2C}"/>
          </ac:spMkLst>
        </pc:spChg>
        <pc:spChg chg="mod">
          <ac:chgData name="Joffrey Ji" userId="4a3c4efc-7ff6-49a6-9626-9ef8c366c54c" providerId="ADAL" clId="{D9159CF1-FDDC-1140-8280-BCC33B71B7FF}" dt="2025-01-15T21:10:36.086" v="797"/>
          <ac:spMkLst>
            <pc:docMk/>
            <pc:sldMk cId="2653819029" sldId="332"/>
            <ac:spMk id="79" creationId="{737D5103-F6BF-F12A-E390-FB3272402C76}"/>
          </ac:spMkLst>
        </pc:spChg>
        <pc:spChg chg="mod">
          <ac:chgData name="Joffrey Ji" userId="4a3c4efc-7ff6-49a6-9626-9ef8c366c54c" providerId="ADAL" clId="{D9159CF1-FDDC-1140-8280-BCC33B71B7FF}" dt="2025-01-15T21:10:36.086" v="797"/>
          <ac:spMkLst>
            <pc:docMk/>
            <pc:sldMk cId="2653819029" sldId="332"/>
            <ac:spMk id="80" creationId="{12B9D309-71F6-8173-0280-177A7009B70F}"/>
          </ac:spMkLst>
        </pc:spChg>
        <pc:spChg chg="mod">
          <ac:chgData name="Joffrey Ji" userId="4a3c4efc-7ff6-49a6-9626-9ef8c366c54c" providerId="ADAL" clId="{D9159CF1-FDDC-1140-8280-BCC33B71B7FF}" dt="2025-01-15T21:10:36.086" v="797"/>
          <ac:spMkLst>
            <pc:docMk/>
            <pc:sldMk cId="2653819029" sldId="332"/>
            <ac:spMk id="81" creationId="{797979DC-A75E-3EC0-0E04-F7CC66C4798E}"/>
          </ac:spMkLst>
        </pc:spChg>
        <pc:spChg chg="mod">
          <ac:chgData name="Joffrey Ji" userId="4a3c4efc-7ff6-49a6-9626-9ef8c366c54c" providerId="ADAL" clId="{D9159CF1-FDDC-1140-8280-BCC33B71B7FF}" dt="2025-01-15T21:10:36.086" v="797"/>
          <ac:spMkLst>
            <pc:docMk/>
            <pc:sldMk cId="2653819029" sldId="332"/>
            <ac:spMk id="82" creationId="{78944CF7-838E-CA1C-4185-122034C32B6E}"/>
          </ac:spMkLst>
        </pc:spChg>
        <pc:spChg chg="mod">
          <ac:chgData name="Joffrey Ji" userId="4a3c4efc-7ff6-49a6-9626-9ef8c366c54c" providerId="ADAL" clId="{D9159CF1-FDDC-1140-8280-BCC33B71B7FF}" dt="2025-01-15T21:10:46.028" v="801"/>
          <ac:spMkLst>
            <pc:docMk/>
            <pc:sldMk cId="2653819029" sldId="332"/>
            <ac:spMk id="84" creationId="{61E43B01-BC12-93DD-A953-4313EDA6485A}"/>
          </ac:spMkLst>
        </pc:spChg>
        <pc:spChg chg="mod">
          <ac:chgData name="Joffrey Ji" userId="4a3c4efc-7ff6-49a6-9626-9ef8c366c54c" providerId="ADAL" clId="{D9159CF1-FDDC-1140-8280-BCC33B71B7FF}" dt="2025-01-15T21:10:46.028" v="801"/>
          <ac:spMkLst>
            <pc:docMk/>
            <pc:sldMk cId="2653819029" sldId="332"/>
            <ac:spMk id="85" creationId="{2D0ECE8B-B4D2-3D6B-9BC9-72041B446A3D}"/>
          </ac:spMkLst>
        </pc:spChg>
        <pc:spChg chg="mod">
          <ac:chgData name="Joffrey Ji" userId="4a3c4efc-7ff6-49a6-9626-9ef8c366c54c" providerId="ADAL" clId="{D9159CF1-FDDC-1140-8280-BCC33B71B7FF}" dt="2025-01-15T21:10:46.028" v="801"/>
          <ac:spMkLst>
            <pc:docMk/>
            <pc:sldMk cId="2653819029" sldId="332"/>
            <ac:spMk id="86" creationId="{44E61AB2-AAD4-7194-72F6-E96CFD883466}"/>
          </ac:spMkLst>
        </pc:spChg>
        <pc:spChg chg="mod">
          <ac:chgData name="Joffrey Ji" userId="4a3c4efc-7ff6-49a6-9626-9ef8c366c54c" providerId="ADAL" clId="{D9159CF1-FDDC-1140-8280-BCC33B71B7FF}" dt="2025-01-15T21:10:46.028" v="801"/>
          <ac:spMkLst>
            <pc:docMk/>
            <pc:sldMk cId="2653819029" sldId="332"/>
            <ac:spMk id="87" creationId="{865C023A-83E0-48CA-36C7-8D60AF4E8749}"/>
          </ac:spMkLst>
        </pc:spChg>
        <pc:spChg chg="add mod">
          <ac:chgData name="Joffrey Ji" userId="4a3c4efc-7ff6-49a6-9626-9ef8c366c54c" providerId="ADAL" clId="{D9159CF1-FDDC-1140-8280-BCC33B71B7FF}" dt="2025-01-15T21:11:28.391" v="807" actId="1076"/>
          <ac:spMkLst>
            <pc:docMk/>
            <pc:sldMk cId="2653819029" sldId="332"/>
            <ac:spMk id="88" creationId="{8924571E-76F2-DEB9-319E-E3B99289C894}"/>
          </ac:spMkLst>
        </pc:spChg>
        <pc:spChg chg="mod">
          <ac:chgData name="Joffrey Ji" userId="4a3c4efc-7ff6-49a6-9626-9ef8c366c54c" providerId="ADAL" clId="{D9159CF1-FDDC-1140-8280-BCC33B71B7FF}" dt="2025-01-15T21:12:39.571" v="834"/>
          <ac:spMkLst>
            <pc:docMk/>
            <pc:sldMk cId="2653819029" sldId="332"/>
            <ac:spMk id="101" creationId="{C8BA9FD0-815C-B0C8-4D95-581429424B7C}"/>
          </ac:spMkLst>
        </pc:spChg>
        <pc:spChg chg="mod">
          <ac:chgData name="Joffrey Ji" userId="4a3c4efc-7ff6-49a6-9626-9ef8c366c54c" providerId="ADAL" clId="{D9159CF1-FDDC-1140-8280-BCC33B71B7FF}" dt="2025-01-15T21:12:39.571" v="834"/>
          <ac:spMkLst>
            <pc:docMk/>
            <pc:sldMk cId="2653819029" sldId="332"/>
            <ac:spMk id="103" creationId="{E10A4D14-B258-DC0C-A5A8-DA71771EEB96}"/>
          </ac:spMkLst>
        </pc:spChg>
        <pc:spChg chg="mod">
          <ac:chgData name="Joffrey Ji" userId="4a3c4efc-7ff6-49a6-9626-9ef8c366c54c" providerId="ADAL" clId="{D9159CF1-FDDC-1140-8280-BCC33B71B7FF}" dt="2025-01-15T21:12:39.571" v="834"/>
          <ac:spMkLst>
            <pc:docMk/>
            <pc:sldMk cId="2653819029" sldId="332"/>
            <ac:spMk id="104" creationId="{8C4DACDB-31D5-EFD3-DBAE-57FAE3D46612}"/>
          </ac:spMkLst>
        </pc:spChg>
        <pc:spChg chg="mod">
          <ac:chgData name="Joffrey Ji" userId="4a3c4efc-7ff6-49a6-9626-9ef8c366c54c" providerId="ADAL" clId="{D9159CF1-FDDC-1140-8280-BCC33B71B7FF}" dt="2025-01-15T21:12:39.571" v="834"/>
          <ac:spMkLst>
            <pc:docMk/>
            <pc:sldMk cId="2653819029" sldId="332"/>
            <ac:spMk id="106" creationId="{7DC176BF-351E-1316-97E4-1C78F1522F5B}"/>
          </ac:spMkLst>
        </pc:spChg>
        <pc:spChg chg="mod">
          <ac:chgData name="Joffrey Ji" userId="4a3c4efc-7ff6-49a6-9626-9ef8c366c54c" providerId="ADAL" clId="{D9159CF1-FDDC-1140-8280-BCC33B71B7FF}" dt="2025-01-15T21:12:39.571" v="834"/>
          <ac:spMkLst>
            <pc:docMk/>
            <pc:sldMk cId="2653819029" sldId="332"/>
            <ac:spMk id="107" creationId="{87D94773-EE0C-4331-FDAE-E95CE4C32510}"/>
          </ac:spMkLst>
        </pc:spChg>
        <pc:spChg chg="mod">
          <ac:chgData name="Joffrey Ji" userId="4a3c4efc-7ff6-49a6-9626-9ef8c366c54c" providerId="ADAL" clId="{D9159CF1-FDDC-1140-8280-BCC33B71B7FF}" dt="2025-01-15T21:12:39.571" v="834"/>
          <ac:spMkLst>
            <pc:docMk/>
            <pc:sldMk cId="2653819029" sldId="332"/>
            <ac:spMk id="109" creationId="{6E1CC74A-9DE1-4E18-5E8F-0EE891E89C54}"/>
          </ac:spMkLst>
        </pc:spChg>
        <pc:spChg chg="mod">
          <ac:chgData name="Joffrey Ji" userId="4a3c4efc-7ff6-49a6-9626-9ef8c366c54c" providerId="ADAL" clId="{D9159CF1-FDDC-1140-8280-BCC33B71B7FF}" dt="2025-01-15T21:12:39.571" v="834"/>
          <ac:spMkLst>
            <pc:docMk/>
            <pc:sldMk cId="2653819029" sldId="332"/>
            <ac:spMk id="111" creationId="{A4495663-BE5E-A450-A059-2AD238F91F10}"/>
          </ac:spMkLst>
        </pc:spChg>
        <pc:spChg chg="mod">
          <ac:chgData name="Joffrey Ji" userId="4a3c4efc-7ff6-49a6-9626-9ef8c366c54c" providerId="ADAL" clId="{D9159CF1-FDDC-1140-8280-BCC33B71B7FF}" dt="2025-01-15T21:12:39.571" v="834"/>
          <ac:spMkLst>
            <pc:docMk/>
            <pc:sldMk cId="2653819029" sldId="332"/>
            <ac:spMk id="112" creationId="{B5CE79A9-4E93-BF00-50EF-979409DA9350}"/>
          </ac:spMkLst>
        </pc:spChg>
        <pc:spChg chg="mod">
          <ac:chgData name="Joffrey Ji" userId="4a3c4efc-7ff6-49a6-9626-9ef8c366c54c" providerId="ADAL" clId="{D9159CF1-FDDC-1140-8280-BCC33B71B7FF}" dt="2025-01-15T21:12:39.571" v="834"/>
          <ac:spMkLst>
            <pc:docMk/>
            <pc:sldMk cId="2653819029" sldId="332"/>
            <ac:spMk id="113" creationId="{3B4CC0B6-7955-8F9C-379B-95C8ACA5ADDE}"/>
          </ac:spMkLst>
        </pc:spChg>
        <pc:spChg chg="add mod">
          <ac:chgData name="Joffrey Ji" userId="4a3c4efc-7ff6-49a6-9626-9ef8c366c54c" providerId="ADAL" clId="{D9159CF1-FDDC-1140-8280-BCC33B71B7FF}" dt="2025-01-15T21:12:56.354" v="847" actId="1038"/>
          <ac:spMkLst>
            <pc:docMk/>
            <pc:sldMk cId="2653819029" sldId="332"/>
            <ac:spMk id="115" creationId="{E3EE5F7E-6A4A-68BF-6ABC-3B05540927DE}"/>
          </ac:spMkLst>
        </pc:spChg>
        <pc:spChg chg="mod">
          <ac:chgData name="Joffrey Ji" userId="4a3c4efc-7ff6-49a6-9626-9ef8c366c54c" providerId="ADAL" clId="{D9159CF1-FDDC-1140-8280-BCC33B71B7FF}" dt="2025-01-15T21:14:34.187" v="848"/>
          <ac:spMkLst>
            <pc:docMk/>
            <pc:sldMk cId="2653819029" sldId="332"/>
            <ac:spMk id="119" creationId="{A9649291-FFC0-C0BF-0FBE-D7C8EA2AD702}"/>
          </ac:spMkLst>
        </pc:spChg>
        <pc:spChg chg="mod">
          <ac:chgData name="Joffrey Ji" userId="4a3c4efc-7ff6-49a6-9626-9ef8c366c54c" providerId="ADAL" clId="{D9159CF1-FDDC-1140-8280-BCC33B71B7FF}" dt="2025-01-15T21:14:34.187" v="848"/>
          <ac:spMkLst>
            <pc:docMk/>
            <pc:sldMk cId="2653819029" sldId="332"/>
            <ac:spMk id="120" creationId="{D1E7998E-0D73-516B-DABD-8E510EA3C787}"/>
          </ac:spMkLst>
        </pc:spChg>
        <pc:spChg chg="mod">
          <ac:chgData name="Joffrey Ji" userId="4a3c4efc-7ff6-49a6-9626-9ef8c366c54c" providerId="ADAL" clId="{D9159CF1-FDDC-1140-8280-BCC33B71B7FF}" dt="2025-01-15T21:14:34.187" v="848"/>
          <ac:spMkLst>
            <pc:docMk/>
            <pc:sldMk cId="2653819029" sldId="332"/>
            <ac:spMk id="121" creationId="{1F5EE32E-179D-9671-425A-074B03FFF32D}"/>
          </ac:spMkLst>
        </pc:spChg>
        <pc:spChg chg="mod">
          <ac:chgData name="Joffrey Ji" userId="4a3c4efc-7ff6-49a6-9626-9ef8c366c54c" providerId="ADAL" clId="{D9159CF1-FDDC-1140-8280-BCC33B71B7FF}" dt="2025-01-15T21:14:34.187" v="848"/>
          <ac:spMkLst>
            <pc:docMk/>
            <pc:sldMk cId="2653819029" sldId="332"/>
            <ac:spMk id="122" creationId="{23785E3E-E01B-4C68-CB0C-C493DC101E53}"/>
          </ac:spMkLst>
        </pc:spChg>
        <pc:spChg chg="add mod">
          <ac:chgData name="Joffrey Ji" userId="4a3c4efc-7ff6-49a6-9626-9ef8c366c54c" providerId="ADAL" clId="{D9159CF1-FDDC-1140-8280-BCC33B71B7FF}" dt="2025-01-15T21:14:42.181" v="849" actId="1076"/>
          <ac:spMkLst>
            <pc:docMk/>
            <pc:sldMk cId="2653819029" sldId="332"/>
            <ac:spMk id="123" creationId="{4A9DFEC2-8F7C-AF40-FF38-2EBF0FF40FF8}"/>
          </ac:spMkLst>
        </pc:spChg>
        <pc:spChg chg="mod">
          <ac:chgData name="Joffrey Ji" userId="4a3c4efc-7ff6-49a6-9626-9ef8c366c54c" providerId="ADAL" clId="{D9159CF1-FDDC-1140-8280-BCC33B71B7FF}" dt="2025-01-15T21:14:34.187" v="848"/>
          <ac:spMkLst>
            <pc:docMk/>
            <pc:sldMk cId="2653819029" sldId="332"/>
            <ac:spMk id="125" creationId="{4B1EA86D-F554-50CF-9FE3-5F11C3C4B508}"/>
          </ac:spMkLst>
        </pc:spChg>
        <pc:spChg chg="mod">
          <ac:chgData name="Joffrey Ji" userId="4a3c4efc-7ff6-49a6-9626-9ef8c366c54c" providerId="ADAL" clId="{D9159CF1-FDDC-1140-8280-BCC33B71B7FF}" dt="2025-01-15T21:14:34.187" v="848"/>
          <ac:spMkLst>
            <pc:docMk/>
            <pc:sldMk cId="2653819029" sldId="332"/>
            <ac:spMk id="126" creationId="{1A7359DC-950B-3E3D-46C5-6F2EB9C96461}"/>
          </ac:spMkLst>
        </pc:spChg>
        <pc:spChg chg="mod">
          <ac:chgData name="Joffrey Ji" userId="4a3c4efc-7ff6-49a6-9626-9ef8c366c54c" providerId="ADAL" clId="{D9159CF1-FDDC-1140-8280-BCC33B71B7FF}" dt="2025-01-15T21:14:34.187" v="848"/>
          <ac:spMkLst>
            <pc:docMk/>
            <pc:sldMk cId="2653819029" sldId="332"/>
            <ac:spMk id="127" creationId="{5CF0F4B9-C35D-B48D-7274-5CCF6D6B9CD5}"/>
          </ac:spMkLst>
        </pc:spChg>
        <pc:spChg chg="mod">
          <ac:chgData name="Joffrey Ji" userId="4a3c4efc-7ff6-49a6-9626-9ef8c366c54c" providerId="ADAL" clId="{D9159CF1-FDDC-1140-8280-BCC33B71B7FF}" dt="2025-01-15T21:14:34.187" v="848"/>
          <ac:spMkLst>
            <pc:docMk/>
            <pc:sldMk cId="2653819029" sldId="332"/>
            <ac:spMk id="128" creationId="{3DA56A46-3CA1-4BF6-FB70-8D6DB862CC04}"/>
          </ac:spMkLst>
        </pc:spChg>
        <pc:spChg chg="mod">
          <ac:chgData name="Joffrey Ji" userId="4a3c4efc-7ff6-49a6-9626-9ef8c366c54c" providerId="ADAL" clId="{D9159CF1-FDDC-1140-8280-BCC33B71B7FF}" dt="2025-01-15T21:15:08.257" v="853"/>
          <ac:spMkLst>
            <pc:docMk/>
            <pc:sldMk cId="2653819029" sldId="332"/>
            <ac:spMk id="133" creationId="{0E10691B-2BF9-4118-E480-4BD64AD2D18A}"/>
          </ac:spMkLst>
        </pc:spChg>
        <pc:spChg chg="mod">
          <ac:chgData name="Joffrey Ji" userId="4a3c4efc-7ff6-49a6-9626-9ef8c366c54c" providerId="ADAL" clId="{D9159CF1-FDDC-1140-8280-BCC33B71B7FF}" dt="2025-01-15T21:15:08.257" v="853"/>
          <ac:spMkLst>
            <pc:docMk/>
            <pc:sldMk cId="2653819029" sldId="332"/>
            <ac:spMk id="134" creationId="{77ADD0A9-04F7-5546-EF91-E006CA5F1483}"/>
          </ac:spMkLst>
        </pc:spChg>
        <pc:spChg chg="add mod">
          <ac:chgData name="Joffrey Ji" userId="4a3c4efc-7ff6-49a6-9626-9ef8c366c54c" providerId="ADAL" clId="{D9159CF1-FDDC-1140-8280-BCC33B71B7FF}" dt="2025-01-15T21:15:21.757" v="855" actId="1076"/>
          <ac:spMkLst>
            <pc:docMk/>
            <pc:sldMk cId="2653819029" sldId="332"/>
            <ac:spMk id="135" creationId="{D6C3504A-A138-8A30-4A40-28D100A32240}"/>
          </ac:spMkLst>
        </pc:spChg>
        <pc:spChg chg="mod">
          <ac:chgData name="Joffrey Ji" userId="4a3c4efc-7ff6-49a6-9626-9ef8c366c54c" providerId="ADAL" clId="{D9159CF1-FDDC-1140-8280-BCC33B71B7FF}" dt="2025-01-15T21:15:08.257" v="853"/>
          <ac:spMkLst>
            <pc:docMk/>
            <pc:sldMk cId="2653819029" sldId="332"/>
            <ac:spMk id="138" creationId="{81C9B95F-16FB-E329-859F-652FBEA33752}"/>
          </ac:spMkLst>
        </pc:spChg>
        <pc:spChg chg="mod">
          <ac:chgData name="Joffrey Ji" userId="4a3c4efc-7ff6-49a6-9626-9ef8c366c54c" providerId="ADAL" clId="{D9159CF1-FDDC-1140-8280-BCC33B71B7FF}" dt="2025-01-15T21:15:08.257" v="853"/>
          <ac:spMkLst>
            <pc:docMk/>
            <pc:sldMk cId="2653819029" sldId="332"/>
            <ac:spMk id="139" creationId="{5A81360F-6DB6-822A-B547-28B4E0E34375}"/>
          </ac:spMkLst>
        </pc:spChg>
        <pc:spChg chg="mod">
          <ac:chgData name="Joffrey Ji" userId="4a3c4efc-7ff6-49a6-9626-9ef8c366c54c" providerId="ADAL" clId="{D9159CF1-FDDC-1140-8280-BCC33B71B7FF}" dt="2025-01-15T21:15:08.257" v="853"/>
          <ac:spMkLst>
            <pc:docMk/>
            <pc:sldMk cId="2653819029" sldId="332"/>
            <ac:spMk id="140" creationId="{0AA9FDAA-9E76-D2BA-7B19-70AAF406FB87}"/>
          </ac:spMkLst>
        </pc:spChg>
        <pc:spChg chg="mod">
          <ac:chgData name="Joffrey Ji" userId="4a3c4efc-7ff6-49a6-9626-9ef8c366c54c" providerId="ADAL" clId="{D9159CF1-FDDC-1140-8280-BCC33B71B7FF}" dt="2025-01-15T21:15:08.257" v="853"/>
          <ac:spMkLst>
            <pc:docMk/>
            <pc:sldMk cId="2653819029" sldId="332"/>
            <ac:spMk id="142" creationId="{BC50B663-5A27-9F53-8125-6E18DD74165D}"/>
          </ac:spMkLst>
        </pc:spChg>
        <pc:spChg chg="mod">
          <ac:chgData name="Joffrey Ji" userId="4a3c4efc-7ff6-49a6-9626-9ef8c366c54c" providerId="ADAL" clId="{D9159CF1-FDDC-1140-8280-BCC33B71B7FF}" dt="2025-01-15T21:15:08.257" v="853"/>
          <ac:spMkLst>
            <pc:docMk/>
            <pc:sldMk cId="2653819029" sldId="332"/>
            <ac:spMk id="143" creationId="{1F1C5527-5D0C-AEF1-122F-0FA8310E7D55}"/>
          </ac:spMkLst>
        </pc:spChg>
        <pc:spChg chg="mod">
          <ac:chgData name="Joffrey Ji" userId="4a3c4efc-7ff6-49a6-9626-9ef8c366c54c" providerId="ADAL" clId="{D9159CF1-FDDC-1140-8280-BCC33B71B7FF}" dt="2025-01-15T21:15:08.257" v="853"/>
          <ac:spMkLst>
            <pc:docMk/>
            <pc:sldMk cId="2653819029" sldId="332"/>
            <ac:spMk id="144" creationId="{CD5F5281-57F7-EE6B-1D17-CA74EC270F86}"/>
          </ac:spMkLst>
        </pc:spChg>
        <pc:spChg chg="mod">
          <ac:chgData name="Joffrey Ji" userId="4a3c4efc-7ff6-49a6-9626-9ef8c366c54c" providerId="ADAL" clId="{D9159CF1-FDDC-1140-8280-BCC33B71B7FF}" dt="2025-01-15T21:15:08.257" v="853"/>
          <ac:spMkLst>
            <pc:docMk/>
            <pc:sldMk cId="2653819029" sldId="332"/>
            <ac:spMk id="145" creationId="{17689AF3-033A-1225-31AD-82C6BBD58BEA}"/>
          </ac:spMkLst>
        </pc:spChg>
        <pc:spChg chg="mod">
          <ac:chgData name="Joffrey Ji" userId="4a3c4efc-7ff6-49a6-9626-9ef8c366c54c" providerId="ADAL" clId="{D9159CF1-FDDC-1140-8280-BCC33B71B7FF}" dt="2025-01-15T21:15:31.590" v="856"/>
          <ac:spMkLst>
            <pc:docMk/>
            <pc:sldMk cId="2653819029" sldId="332"/>
            <ac:spMk id="149" creationId="{891CB180-1C85-6DCD-9FBF-23BC826F8236}"/>
          </ac:spMkLst>
        </pc:spChg>
        <pc:spChg chg="mod">
          <ac:chgData name="Joffrey Ji" userId="4a3c4efc-7ff6-49a6-9626-9ef8c366c54c" providerId="ADAL" clId="{D9159CF1-FDDC-1140-8280-BCC33B71B7FF}" dt="2025-01-15T21:15:31.590" v="856"/>
          <ac:spMkLst>
            <pc:docMk/>
            <pc:sldMk cId="2653819029" sldId="332"/>
            <ac:spMk id="150" creationId="{F04753C1-CCAA-37FF-A0BE-55F4468D1435}"/>
          </ac:spMkLst>
        </pc:spChg>
        <pc:spChg chg="mod">
          <ac:chgData name="Joffrey Ji" userId="4a3c4efc-7ff6-49a6-9626-9ef8c366c54c" providerId="ADAL" clId="{D9159CF1-FDDC-1140-8280-BCC33B71B7FF}" dt="2025-01-15T21:15:31.590" v="856"/>
          <ac:spMkLst>
            <pc:docMk/>
            <pc:sldMk cId="2653819029" sldId="332"/>
            <ac:spMk id="151" creationId="{3817DACF-7A33-9E18-C1C8-53FB3DC14603}"/>
          </ac:spMkLst>
        </pc:spChg>
        <pc:spChg chg="mod">
          <ac:chgData name="Joffrey Ji" userId="4a3c4efc-7ff6-49a6-9626-9ef8c366c54c" providerId="ADAL" clId="{D9159CF1-FDDC-1140-8280-BCC33B71B7FF}" dt="2025-01-15T21:15:31.590" v="856"/>
          <ac:spMkLst>
            <pc:docMk/>
            <pc:sldMk cId="2653819029" sldId="332"/>
            <ac:spMk id="152" creationId="{E08BCF5D-3A25-023D-3F5B-30E4EBBD3AFF}"/>
          </ac:spMkLst>
        </pc:spChg>
        <pc:spChg chg="add mod">
          <ac:chgData name="Joffrey Ji" userId="4a3c4efc-7ff6-49a6-9626-9ef8c366c54c" providerId="ADAL" clId="{D9159CF1-FDDC-1140-8280-BCC33B71B7FF}" dt="2025-01-15T21:15:39.008" v="858" actId="1076"/>
          <ac:spMkLst>
            <pc:docMk/>
            <pc:sldMk cId="2653819029" sldId="332"/>
            <ac:spMk id="153" creationId="{4944D91B-FBE1-372F-84D5-29AF0D0ADB02}"/>
          </ac:spMkLst>
        </pc:spChg>
        <pc:spChg chg="mod">
          <ac:chgData name="Joffrey Ji" userId="4a3c4efc-7ff6-49a6-9626-9ef8c366c54c" providerId="ADAL" clId="{D9159CF1-FDDC-1140-8280-BCC33B71B7FF}" dt="2025-01-15T21:15:31.590" v="856"/>
          <ac:spMkLst>
            <pc:docMk/>
            <pc:sldMk cId="2653819029" sldId="332"/>
            <ac:spMk id="155" creationId="{CAF89789-DBCE-DE9F-B359-DE23BEE508CE}"/>
          </ac:spMkLst>
        </pc:spChg>
        <pc:spChg chg="mod">
          <ac:chgData name="Joffrey Ji" userId="4a3c4efc-7ff6-49a6-9626-9ef8c366c54c" providerId="ADAL" clId="{D9159CF1-FDDC-1140-8280-BCC33B71B7FF}" dt="2025-01-15T21:15:31.590" v="856"/>
          <ac:spMkLst>
            <pc:docMk/>
            <pc:sldMk cId="2653819029" sldId="332"/>
            <ac:spMk id="157" creationId="{0D0FFAA0-98F7-4F22-2628-34D45FD68CC6}"/>
          </ac:spMkLst>
        </pc:spChg>
        <pc:spChg chg="mod">
          <ac:chgData name="Joffrey Ji" userId="4a3c4efc-7ff6-49a6-9626-9ef8c366c54c" providerId="ADAL" clId="{D9159CF1-FDDC-1140-8280-BCC33B71B7FF}" dt="2025-01-15T21:15:31.590" v="856"/>
          <ac:spMkLst>
            <pc:docMk/>
            <pc:sldMk cId="2653819029" sldId="332"/>
            <ac:spMk id="158" creationId="{FC0C6EFA-F053-EDB9-B82F-FB0A7F7E4BEA}"/>
          </ac:spMkLst>
        </pc:spChg>
        <pc:spChg chg="mod">
          <ac:chgData name="Joffrey Ji" userId="4a3c4efc-7ff6-49a6-9626-9ef8c366c54c" providerId="ADAL" clId="{D9159CF1-FDDC-1140-8280-BCC33B71B7FF}" dt="2025-01-15T21:15:31.590" v="856"/>
          <ac:spMkLst>
            <pc:docMk/>
            <pc:sldMk cId="2653819029" sldId="332"/>
            <ac:spMk id="160" creationId="{5CBE11C5-D0C5-E980-AE59-E2C896DD316D}"/>
          </ac:spMkLst>
        </pc:spChg>
        <pc:spChg chg="mod">
          <ac:chgData name="Joffrey Ji" userId="4a3c4efc-7ff6-49a6-9626-9ef8c366c54c" providerId="ADAL" clId="{D9159CF1-FDDC-1140-8280-BCC33B71B7FF}" dt="2025-01-15T21:15:31.590" v="856"/>
          <ac:spMkLst>
            <pc:docMk/>
            <pc:sldMk cId="2653819029" sldId="332"/>
            <ac:spMk id="161" creationId="{B4A56CB2-17E5-EFAB-43C1-61EADC016D83}"/>
          </ac:spMkLst>
        </pc:spChg>
        <pc:grpChg chg="add mod">
          <ac:chgData name="Joffrey Ji" userId="4a3c4efc-7ff6-49a6-9626-9ef8c366c54c" providerId="ADAL" clId="{D9159CF1-FDDC-1140-8280-BCC33B71B7FF}" dt="2025-01-15T21:06:18.712" v="727" actId="164"/>
          <ac:grpSpMkLst>
            <pc:docMk/>
            <pc:sldMk cId="2653819029" sldId="332"/>
            <ac:grpSpMk id="47" creationId="{1BDB4D05-E87C-A238-55D5-28846604541D}"/>
          </ac:grpSpMkLst>
        </pc:grpChg>
        <pc:grpChg chg="add mod">
          <ac:chgData name="Joffrey Ji" userId="4a3c4efc-7ff6-49a6-9626-9ef8c366c54c" providerId="ADAL" clId="{D9159CF1-FDDC-1140-8280-BCC33B71B7FF}" dt="2025-01-15T21:09:16.413" v="777" actId="1076"/>
          <ac:grpSpMkLst>
            <pc:docMk/>
            <pc:sldMk cId="2653819029" sldId="332"/>
            <ac:grpSpMk id="48" creationId="{52BC6E6B-499A-9FF1-4291-B8302B730D5F}"/>
          </ac:grpSpMkLst>
        </pc:grpChg>
        <pc:grpChg chg="add del mod">
          <ac:chgData name="Joffrey Ji" userId="4a3c4efc-7ff6-49a6-9626-9ef8c366c54c" providerId="ADAL" clId="{D9159CF1-FDDC-1140-8280-BCC33B71B7FF}" dt="2025-01-15T21:07:55.193" v="764" actId="478"/>
          <ac:grpSpMkLst>
            <pc:docMk/>
            <pc:sldMk cId="2653819029" sldId="332"/>
            <ac:grpSpMk id="49" creationId="{75E9E2A6-ACB9-5E0E-B6A6-52CCC16047C0}"/>
          </ac:grpSpMkLst>
        </pc:grpChg>
        <pc:grpChg chg="add del mod">
          <ac:chgData name="Joffrey Ji" userId="4a3c4efc-7ff6-49a6-9626-9ef8c366c54c" providerId="ADAL" clId="{D9159CF1-FDDC-1140-8280-BCC33B71B7FF}" dt="2025-01-15T21:08:06.275" v="766" actId="478"/>
          <ac:grpSpMkLst>
            <pc:docMk/>
            <pc:sldMk cId="2653819029" sldId="332"/>
            <ac:grpSpMk id="54" creationId="{1508B064-D3D0-9F2C-A4CF-5988E143C233}"/>
          </ac:grpSpMkLst>
        </pc:grpChg>
        <pc:grpChg chg="add mod">
          <ac:chgData name="Joffrey Ji" userId="4a3c4efc-7ff6-49a6-9626-9ef8c366c54c" providerId="ADAL" clId="{D9159CF1-FDDC-1140-8280-BCC33B71B7FF}" dt="2025-01-15T21:09:12.424" v="774" actId="1076"/>
          <ac:grpSpMkLst>
            <pc:docMk/>
            <pc:sldMk cId="2653819029" sldId="332"/>
            <ac:grpSpMk id="60" creationId="{1C4ED23A-BF7B-09C6-BF5E-8672E0F31337}"/>
          </ac:grpSpMkLst>
        </pc:grpChg>
        <pc:grpChg chg="add mod">
          <ac:chgData name="Joffrey Ji" userId="4a3c4efc-7ff6-49a6-9626-9ef8c366c54c" providerId="ADAL" clId="{D9159CF1-FDDC-1140-8280-BCC33B71B7FF}" dt="2025-01-15T21:09:33.036" v="781" actId="1076"/>
          <ac:grpSpMkLst>
            <pc:docMk/>
            <pc:sldMk cId="2653819029" sldId="332"/>
            <ac:grpSpMk id="65" creationId="{5E90A1B7-387D-95D4-92B1-2C18489B7C20}"/>
          </ac:grpSpMkLst>
        </pc:grpChg>
        <pc:grpChg chg="add mod">
          <ac:chgData name="Joffrey Ji" userId="4a3c4efc-7ff6-49a6-9626-9ef8c366c54c" providerId="ADAL" clId="{D9159CF1-FDDC-1140-8280-BCC33B71B7FF}" dt="2025-01-15T21:10:38.506" v="799" actId="1076"/>
          <ac:grpSpMkLst>
            <pc:docMk/>
            <pc:sldMk cId="2653819029" sldId="332"/>
            <ac:grpSpMk id="73" creationId="{6149A2E5-6674-8374-AF9F-F2A755D0CB9E}"/>
          </ac:grpSpMkLst>
        </pc:grpChg>
        <pc:grpChg chg="add mod">
          <ac:chgData name="Joffrey Ji" userId="4a3c4efc-7ff6-49a6-9626-9ef8c366c54c" providerId="ADAL" clId="{D9159CF1-FDDC-1140-8280-BCC33B71B7FF}" dt="2025-01-15T21:10:45.024" v="800" actId="1076"/>
          <ac:grpSpMkLst>
            <pc:docMk/>
            <pc:sldMk cId="2653819029" sldId="332"/>
            <ac:grpSpMk id="78" creationId="{65FFE002-4F9C-8E16-207E-2B59983DADDD}"/>
          </ac:grpSpMkLst>
        </pc:grpChg>
        <pc:grpChg chg="add mod">
          <ac:chgData name="Joffrey Ji" userId="4a3c4efc-7ff6-49a6-9626-9ef8c366c54c" providerId="ADAL" clId="{D9159CF1-FDDC-1140-8280-BCC33B71B7FF}" dt="2025-01-15T21:12:07.942" v="829" actId="1037"/>
          <ac:grpSpMkLst>
            <pc:docMk/>
            <pc:sldMk cId="2653819029" sldId="332"/>
            <ac:grpSpMk id="83" creationId="{BF7DE066-DD10-E82D-4935-29D2005042EC}"/>
          </ac:grpSpMkLst>
        </pc:grpChg>
        <pc:grpChg chg="mod">
          <ac:chgData name="Joffrey Ji" userId="4a3c4efc-7ff6-49a6-9626-9ef8c366c54c" providerId="ADAL" clId="{D9159CF1-FDDC-1140-8280-BCC33B71B7FF}" dt="2025-01-15T21:12:56.354" v="847" actId="1038"/>
          <ac:grpSpMkLst>
            <pc:docMk/>
            <pc:sldMk cId="2653819029" sldId="332"/>
            <ac:grpSpMk id="100" creationId="{52B032F0-0BBA-4A55-1AC8-30F3640A36C3}"/>
          </ac:grpSpMkLst>
        </pc:grpChg>
        <pc:grpChg chg="mod">
          <ac:chgData name="Joffrey Ji" userId="4a3c4efc-7ff6-49a6-9626-9ef8c366c54c" providerId="ADAL" clId="{D9159CF1-FDDC-1140-8280-BCC33B71B7FF}" dt="2025-01-15T21:12:56.354" v="847" actId="1038"/>
          <ac:grpSpMkLst>
            <pc:docMk/>
            <pc:sldMk cId="2653819029" sldId="332"/>
            <ac:grpSpMk id="105" creationId="{31A383FC-2396-0FD9-3415-4048D06D2727}"/>
          </ac:grpSpMkLst>
        </pc:grpChg>
        <pc:grpChg chg="mod">
          <ac:chgData name="Joffrey Ji" userId="4a3c4efc-7ff6-49a6-9626-9ef8c366c54c" providerId="ADAL" clId="{D9159CF1-FDDC-1140-8280-BCC33B71B7FF}" dt="2025-01-15T21:12:56.354" v="847" actId="1038"/>
          <ac:grpSpMkLst>
            <pc:docMk/>
            <pc:sldMk cId="2653819029" sldId="332"/>
            <ac:grpSpMk id="110" creationId="{228E68AA-E9F1-447E-D936-E3C90EC2CB8B}"/>
          </ac:grpSpMkLst>
        </pc:grpChg>
        <pc:grpChg chg="add mod">
          <ac:chgData name="Joffrey Ji" userId="4a3c4efc-7ff6-49a6-9626-9ef8c366c54c" providerId="ADAL" clId="{D9159CF1-FDDC-1140-8280-BCC33B71B7FF}" dt="2025-01-15T21:14:42.181" v="849" actId="1076"/>
          <ac:grpSpMkLst>
            <pc:docMk/>
            <pc:sldMk cId="2653819029" sldId="332"/>
            <ac:grpSpMk id="118" creationId="{17670226-3005-0246-8CAC-E97DA45A486A}"/>
          </ac:grpSpMkLst>
        </pc:grpChg>
        <pc:grpChg chg="mod">
          <ac:chgData name="Joffrey Ji" userId="4a3c4efc-7ff6-49a6-9626-9ef8c366c54c" providerId="ADAL" clId="{D9159CF1-FDDC-1140-8280-BCC33B71B7FF}" dt="2025-01-15T21:14:49.306" v="850" actId="1076"/>
          <ac:grpSpMkLst>
            <pc:docMk/>
            <pc:sldMk cId="2653819029" sldId="332"/>
            <ac:grpSpMk id="124" creationId="{8BAE670D-BB68-9288-5748-913AB2FB15CD}"/>
          </ac:grpSpMkLst>
        </pc:grpChg>
        <pc:grpChg chg="mod">
          <ac:chgData name="Joffrey Ji" userId="4a3c4efc-7ff6-49a6-9626-9ef8c366c54c" providerId="ADAL" clId="{D9159CF1-FDDC-1140-8280-BCC33B71B7FF}" dt="2025-01-15T21:15:21.757" v="855" actId="1076"/>
          <ac:grpSpMkLst>
            <pc:docMk/>
            <pc:sldMk cId="2653819029" sldId="332"/>
            <ac:grpSpMk id="130" creationId="{53217E0C-2D8C-4C0C-6ECA-055934F2DA5E}"/>
          </ac:grpSpMkLst>
        </pc:grpChg>
        <pc:grpChg chg="mod">
          <ac:chgData name="Joffrey Ji" userId="4a3c4efc-7ff6-49a6-9626-9ef8c366c54c" providerId="ADAL" clId="{D9159CF1-FDDC-1140-8280-BCC33B71B7FF}" dt="2025-01-15T21:15:21.757" v="855" actId="1076"/>
          <ac:grpSpMkLst>
            <pc:docMk/>
            <pc:sldMk cId="2653819029" sldId="332"/>
            <ac:grpSpMk id="136" creationId="{19EC33F1-D849-AC6D-20FA-B88E94294DC0}"/>
          </ac:grpSpMkLst>
        </pc:grpChg>
        <pc:grpChg chg="mod">
          <ac:chgData name="Joffrey Ji" userId="4a3c4efc-7ff6-49a6-9626-9ef8c366c54c" providerId="ADAL" clId="{D9159CF1-FDDC-1140-8280-BCC33B71B7FF}" dt="2025-01-15T21:15:21.757" v="855" actId="1076"/>
          <ac:grpSpMkLst>
            <pc:docMk/>
            <pc:sldMk cId="2653819029" sldId="332"/>
            <ac:grpSpMk id="141" creationId="{733BD19A-7DC7-E491-0BDD-57E1A68BB5F7}"/>
          </ac:grpSpMkLst>
        </pc:grpChg>
        <pc:grpChg chg="mod">
          <ac:chgData name="Joffrey Ji" userId="4a3c4efc-7ff6-49a6-9626-9ef8c366c54c" providerId="ADAL" clId="{D9159CF1-FDDC-1140-8280-BCC33B71B7FF}" dt="2025-01-15T21:15:39.008" v="858" actId="1076"/>
          <ac:grpSpMkLst>
            <pc:docMk/>
            <pc:sldMk cId="2653819029" sldId="332"/>
            <ac:grpSpMk id="148" creationId="{A8209206-78E8-B4DF-B486-283E0C156A8A}"/>
          </ac:grpSpMkLst>
        </pc:grpChg>
        <pc:grpChg chg="mod">
          <ac:chgData name="Joffrey Ji" userId="4a3c4efc-7ff6-49a6-9626-9ef8c366c54c" providerId="ADAL" clId="{D9159CF1-FDDC-1140-8280-BCC33B71B7FF}" dt="2025-01-15T21:15:39.008" v="858" actId="1076"/>
          <ac:grpSpMkLst>
            <pc:docMk/>
            <pc:sldMk cId="2653819029" sldId="332"/>
            <ac:grpSpMk id="154" creationId="{4FAED0A2-C0AD-7371-0902-C7E80F635B24}"/>
          </ac:grpSpMkLst>
        </pc:grpChg>
        <pc:grpChg chg="mod">
          <ac:chgData name="Joffrey Ji" userId="4a3c4efc-7ff6-49a6-9626-9ef8c366c54c" providerId="ADAL" clId="{D9159CF1-FDDC-1140-8280-BCC33B71B7FF}" dt="2025-01-15T21:15:39.008" v="858" actId="1076"/>
          <ac:grpSpMkLst>
            <pc:docMk/>
            <pc:sldMk cId="2653819029" sldId="332"/>
            <ac:grpSpMk id="159" creationId="{3334255B-A0DF-C847-A831-D66469BFBD83}"/>
          </ac:grpSpMkLst>
        </pc:grpChg>
        <pc:picChg chg="add del mod">
          <ac:chgData name="Joffrey Ji" userId="4a3c4efc-7ff6-49a6-9626-9ef8c366c54c" providerId="ADAL" clId="{D9159CF1-FDDC-1140-8280-BCC33B71B7FF}" dt="2025-01-15T13:17:33.604" v="304" actId="478"/>
          <ac:picMkLst>
            <pc:docMk/>
            <pc:sldMk cId="2653819029" sldId="332"/>
            <ac:picMk id="2" creationId="{6FFA4CF5-74C1-567C-1013-D20418AEAC14}"/>
          </ac:picMkLst>
        </pc:picChg>
        <pc:picChg chg="add del mod">
          <ac:chgData name="Joffrey Ji" userId="4a3c4efc-7ff6-49a6-9626-9ef8c366c54c" providerId="ADAL" clId="{D9159CF1-FDDC-1140-8280-BCC33B71B7FF}" dt="2025-01-15T20:53:55.937" v="322" actId="478"/>
          <ac:picMkLst>
            <pc:docMk/>
            <pc:sldMk cId="2653819029" sldId="332"/>
            <ac:picMk id="3" creationId="{F839E412-75B1-C5E3-B5CB-3DD10E94F025}"/>
          </ac:picMkLst>
        </pc:picChg>
        <pc:cxnChg chg="add mod">
          <ac:chgData name="Joffrey Ji" userId="4a3c4efc-7ff6-49a6-9626-9ef8c366c54c" providerId="ADAL" clId="{D9159CF1-FDDC-1140-8280-BCC33B71B7FF}" dt="2025-01-15T21:12:16.769" v="831" actId="14100"/>
          <ac:cxnSpMkLst>
            <pc:docMk/>
            <pc:sldMk cId="2653819029" sldId="332"/>
            <ac:cxnSpMk id="71" creationId="{C4A2FCC5-568F-6C28-EFF8-3FF5D9E1364A}"/>
          </ac:cxnSpMkLst>
        </pc:cxnChg>
        <pc:cxnChg chg="add mod">
          <ac:chgData name="Joffrey Ji" userId="4a3c4efc-7ff6-49a6-9626-9ef8c366c54c" providerId="ADAL" clId="{D9159CF1-FDDC-1140-8280-BCC33B71B7FF}" dt="2025-01-15T21:12:24.394" v="833" actId="14100"/>
          <ac:cxnSpMkLst>
            <pc:docMk/>
            <pc:sldMk cId="2653819029" sldId="332"/>
            <ac:cxnSpMk id="72" creationId="{D3D4EBCC-B426-3701-7433-4054653AAF7F}"/>
          </ac:cxnSpMkLst>
        </pc:cxnChg>
        <pc:cxnChg chg="add mod">
          <ac:chgData name="Joffrey Ji" userId="4a3c4efc-7ff6-49a6-9626-9ef8c366c54c" providerId="ADAL" clId="{D9159CF1-FDDC-1140-8280-BCC33B71B7FF}" dt="2025-01-15T21:11:48.548" v="812" actId="14100"/>
          <ac:cxnSpMkLst>
            <pc:docMk/>
            <pc:sldMk cId="2653819029" sldId="332"/>
            <ac:cxnSpMk id="89" creationId="{B1375853-C664-F1E8-08CA-AE471DFD2B3C}"/>
          </ac:cxnSpMkLst>
        </pc:cxnChg>
        <pc:cxnChg chg="add mod">
          <ac:chgData name="Joffrey Ji" userId="4a3c4efc-7ff6-49a6-9626-9ef8c366c54c" providerId="ADAL" clId="{D9159CF1-FDDC-1140-8280-BCC33B71B7FF}" dt="2025-01-15T21:12:07.942" v="829" actId="1037"/>
          <ac:cxnSpMkLst>
            <pc:docMk/>
            <pc:sldMk cId="2653819029" sldId="332"/>
            <ac:cxnSpMk id="93" creationId="{9B9F9C5B-D5F7-04F6-961D-BB64909CF67A}"/>
          </ac:cxnSpMkLst>
        </pc:cxnChg>
        <pc:cxnChg chg="mod">
          <ac:chgData name="Joffrey Ji" userId="4a3c4efc-7ff6-49a6-9626-9ef8c366c54c" providerId="ADAL" clId="{D9159CF1-FDDC-1140-8280-BCC33B71B7FF}" dt="2025-01-15T21:12:56.354" v="847" actId="1038"/>
          <ac:cxnSpMkLst>
            <pc:docMk/>
            <pc:sldMk cId="2653819029" sldId="332"/>
            <ac:cxnSpMk id="116" creationId="{D9B6C5A2-5BC3-C9EC-29FB-5101807699AF}"/>
          </ac:cxnSpMkLst>
        </pc:cxnChg>
        <pc:cxnChg chg="mod">
          <ac:chgData name="Joffrey Ji" userId="4a3c4efc-7ff6-49a6-9626-9ef8c366c54c" providerId="ADAL" clId="{D9159CF1-FDDC-1140-8280-BCC33B71B7FF}" dt="2025-01-15T21:12:56.354" v="847" actId="1038"/>
          <ac:cxnSpMkLst>
            <pc:docMk/>
            <pc:sldMk cId="2653819029" sldId="332"/>
            <ac:cxnSpMk id="117" creationId="{BB243F66-D39D-C5CE-86AB-D9F995AB210C}"/>
          </ac:cxnSpMkLst>
        </pc:cxnChg>
        <pc:cxnChg chg="mod">
          <ac:chgData name="Joffrey Ji" userId="4a3c4efc-7ff6-49a6-9626-9ef8c366c54c" providerId="ADAL" clId="{D9159CF1-FDDC-1140-8280-BCC33B71B7FF}" dt="2025-01-15T21:14:49.306" v="850" actId="1076"/>
          <ac:cxnSpMkLst>
            <pc:docMk/>
            <pc:sldMk cId="2653819029" sldId="332"/>
            <ac:cxnSpMk id="129" creationId="{363E9D86-54FC-9B02-B49C-B76EFDF35C0E}"/>
          </ac:cxnSpMkLst>
        </pc:cxnChg>
        <pc:cxnChg chg="mod">
          <ac:chgData name="Joffrey Ji" userId="4a3c4efc-7ff6-49a6-9626-9ef8c366c54c" providerId="ADAL" clId="{D9159CF1-FDDC-1140-8280-BCC33B71B7FF}" dt="2025-01-15T21:15:21.757" v="855" actId="1076"/>
          <ac:cxnSpMkLst>
            <pc:docMk/>
            <pc:sldMk cId="2653819029" sldId="332"/>
            <ac:cxnSpMk id="146" creationId="{F61DD2AF-0E6A-6FB1-F2F9-759DD5CE82A1}"/>
          </ac:cxnSpMkLst>
        </pc:cxnChg>
        <pc:cxnChg chg="mod">
          <ac:chgData name="Joffrey Ji" userId="4a3c4efc-7ff6-49a6-9626-9ef8c366c54c" providerId="ADAL" clId="{D9159CF1-FDDC-1140-8280-BCC33B71B7FF}" dt="2025-01-15T21:15:21.757" v="855" actId="1076"/>
          <ac:cxnSpMkLst>
            <pc:docMk/>
            <pc:sldMk cId="2653819029" sldId="332"/>
            <ac:cxnSpMk id="147" creationId="{83D1D57B-44F9-425D-AA82-6347673C345A}"/>
          </ac:cxnSpMkLst>
        </pc:cxnChg>
        <pc:cxnChg chg="mod">
          <ac:chgData name="Joffrey Ji" userId="4a3c4efc-7ff6-49a6-9626-9ef8c366c54c" providerId="ADAL" clId="{D9159CF1-FDDC-1140-8280-BCC33B71B7FF}" dt="2025-01-15T21:15:39.008" v="858" actId="1076"/>
          <ac:cxnSpMkLst>
            <pc:docMk/>
            <pc:sldMk cId="2653819029" sldId="332"/>
            <ac:cxnSpMk id="164" creationId="{FA9C8213-675B-DE9C-7C0D-9B079498380C}"/>
          </ac:cxnSpMkLst>
        </pc:cxnChg>
        <pc:cxnChg chg="mod">
          <ac:chgData name="Joffrey Ji" userId="4a3c4efc-7ff6-49a6-9626-9ef8c366c54c" providerId="ADAL" clId="{D9159CF1-FDDC-1140-8280-BCC33B71B7FF}" dt="2025-01-15T21:15:39.008" v="858" actId="1076"/>
          <ac:cxnSpMkLst>
            <pc:docMk/>
            <pc:sldMk cId="2653819029" sldId="332"/>
            <ac:cxnSpMk id="165" creationId="{EA77456D-BF5A-B739-CB1C-6A34CE5DB4A3}"/>
          </ac:cxnSpMkLst>
        </pc:cxnChg>
      </pc:sldChg>
      <pc:sldChg chg="add del ord">
        <pc:chgData name="Joffrey Ji" userId="4a3c4efc-7ff6-49a6-9626-9ef8c366c54c" providerId="ADAL" clId="{D9159CF1-FDDC-1140-8280-BCC33B71B7FF}" dt="2025-01-15T20:30:32.245" v="321" actId="2696"/>
        <pc:sldMkLst>
          <pc:docMk/>
          <pc:sldMk cId="670049059" sldId="333"/>
        </pc:sldMkLst>
      </pc:sldChg>
      <pc:sldChg chg="add ord">
        <pc:chgData name="Joffrey Ji" userId="4a3c4efc-7ff6-49a6-9626-9ef8c366c54c" providerId="ADAL" clId="{D9159CF1-FDDC-1140-8280-BCC33B71B7FF}" dt="2025-01-13T21:22:26.557" v="270" actId="20578"/>
        <pc:sldMkLst>
          <pc:docMk/>
          <pc:sldMk cId="1216402457" sldId="334"/>
        </pc:sldMkLst>
      </pc:sldChg>
      <pc:sldChg chg="addSp delSp modSp add del mod">
        <pc:chgData name="Joffrey Ji" userId="4a3c4efc-7ff6-49a6-9626-9ef8c366c54c" providerId="ADAL" clId="{D9159CF1-FDDC-1140-8280-BCC33B71B7FF}" dt="2025-01-13T22:28:39.532" v="297" actId="2696"/>
        <pc:sldMkLst>
          <pc:docMk/>
          <pc:sldMk cId="1465695955" sldId="335"/>
        </pc:sldMkLst>
      </pc:sldChg>
      <pc:sldChg chg="addSp delSp modSp add del mod">
        <pc:chgData name="Joffrey Ji" userId="4a3c4efc-7ff6-49a6-9626-9ef8c366c54c" providerId="ADAL" clId="{D9159CF1-FDDC-1140-8280-BCC33B71B7FF}" dt="2025-01-15T22:50:29.529" v="1458" actId="2696"/>
        <pc:sldMkLst>
          <pc:docMk/>
          <pc:sldMk cId="3515383947" sldId="336"/>
        </pc:sldMkLst>
      </pc:sldChg>
      <pc:sldChg chg="addSp delSp modSp add mod">
        <pc:chgData name="Joffrey Ji" userId="4a3c4efc-7ff6-49a6-9626-9ef8c366c54c" providerId="ADAL" clId="{D9159CF1-FDDC-1140-8280-BCC33B71B7FF}" dt="2025-01-15T21:36:33.853" v="1457" actId="1037"/>
        <pc:sldMkLst>
          <pc:docMk/>
          <pc:sldMk cId="2792388843" sldId="337"/>
        </pc:sldMkLst>
        <pc:spChg chg="mod">
          <ac:chgData name="Joffrey Ji" userId="4a3c4efc-7ff6-49a6-9626-9ef8c366c54c" providerId="ADAL" clId="{D9159CF1-FDDC-1140-8280-BCC33B71B7FF}" dt="2025-01-15T21:24:09.103" v="901"/>
          <ac:spMkLst>
            <pc:docMk/>
            <pc:sldMk cId="2792388843" sldId="337"/>
            <ac:spMk id="3" creationId="{BE8F2BDF-0F19-4C9A-FA37-1FB9C3ABFCB3}"/>
          </ac:spMkLst>
        </pc:spChg>
        <pc:spChg chg="mod">
          <ac:chgData name="Joffrey Ji" userId="4a3c4efc-7ff6-49a6-9626-9ef8c366c54c" providerId="ADAL" clId="{D9159CF1-FDDC-1140-8280-BCC33B71B7FF}" dt="2025-01-15T21:17:04.745" v="878" actId="20577"/>
          <ac:spMkLst>
            <pc:docMk/>
            <pc:sldMk cId="2792388843" sldId="337"/>
            <ac:spMk id="4" creationId="{96A66BA0-7F37-A406-56FB-776B7A76C38C}"/>
          </ac:spMkLst>
        </pc:spChg>
        <pc:spChg chg="mod">
          <ac:chgData name="Joffrey Ji" userId="4a3c4efc-7ff6-49a6-9626-9ef8c366c54c" providerId="ADAL" clId="{D9159CF1-FDDC-1140-8280-BCC33B71B7FF}" dt="2025-01-15T21:26:10.558" v="1098" actId="207"/>
          <ac:spMkLst>
            <pc:docMk/>
            <pc:sldMk cId="2792388843" sldId="337"/>
            <ac:spMk id="6" creationId="{1A02FFED-FFE3-0E62-D69A-7E935240CB13}"/>
          </ac:spMkLst>
        </pc:spChg>
        <pc:spChg chg="mod">
          <ac:chgData name="Joffrey Ji" userId="4a3c4efc-7ff6-49a6-9626-9ef8c366c54c" providerId="ADAL" clId="{D9159CF1-FDDC-1140-8280-BCC33B71B7FF}" dt="2025-01-15T21:24:29.074" v="918"/>
          <ac:spMkLst>
            <pc:docMk/>
            <pc:sldMk cId="2792388843" sldId="337"/>
            <ac:spMk id="8" creationId="{E51AA380-C401-C318-E96D-1DD1B711A033}"/>
          </ac:spMkLst>
        </pc:spChg>
        <pc:spChg chg="mod">
          <ac:chgData name="Joffrey Ji" userId="4a3c4efc-7ff6-49a6-9626-9ef8c366c54c" providerId="ADAL" clId="{D9159CF1-FDDC-1140-8280-BCC33B71B7FF}" dt="2025-01-15T21:26:15.935" v="1099" actId="207"/>
          <ac:spMkLst>
            <pc:docMk/>
            <pc:sldMk cId="2792388843" sldId="337"/>
            <ac:spMk id="9" creationId="{731BCCF8-9756-351B-A98E-5D7206352546}"/>
          </ac:spMkLst>
        </pc:spChg>
        <pc:spChg chg="mod">
          <ac:chgData name="Joffrey Ji" userId="4a3c4efc-7ff6-49a6-9626-9ef8c366c54c" providerId="ADAL" clId="{D9159CF1-FDDC-1140-8280-BCC33B71B7FF}" dt="2025-01-15T21:29:26.531" v="1327" actId="1076"/>
          <ac:spMkLst>
            <pc:docMk/>
            <pc:sldMk cId="2792388843" sldId="337"/>
            <ac:spMk id="11" creationId="{80A80720-7B34-7633-5218-A8364D80B4C0}"/>
          </ac:spMkLst>
        </pc:spChg>
        <pc:spChg chg="mod">
          <ac:chgData name="Joffrey Ji" userId="4a3c4efc-7ff6-49a6-9626-9ef8c366c54c" providerId="ADAL" clId="{D9159CF1-FDDC-1140-8280-BCC33B71B7FF}" dt="2025-01-15T21:22:49.911" v="891" actId="20577"/>
          <ac:spMkLst>
            <pc:docMk/>
            <pc:sldMk cId="2792388843" sldId="337"/>
            <ac:spMk id="27" creationId="{10FE05ED-83E5-12C2-D492-B582673104E2}"/>
          </ac:spMkLst>
        </pc:spChg>
        <pc:spChg chg="del mod">
          <ac:chgData name="Joffrey Ji" userId="4a3c4efc-7ff6-49a6-9626-9ef8c366c54c" providerId="ADAL" clId="{D9159CF1-FDDC-1140-8280-BCC33B71B7FF}" dt="2025-01-15T21:23:49.622" v="897" actId="478"/>
          <ac:spMkLst>
            <pc:docMk/>
            <pc:sldMk cId="2792388843" sldId="337"/>
            <ac:spMk id="43" creationId="{4F293530-D0C5-9DCD-2FBD-AEF9A0DB73EF}"/>
          </ac:spMkLst>
        </pc:spChg>
        <pc:spChg chg="del mod">
          <ac:chgData name="Joffrey Ji" userId="4a3c4efc-7ff6-49a6-9626-9ef8c366c54c" providerId="ADAL" clId="{D9159CF1-FDDC-1140-8280-BCC33B71B7FF}" dt="2025-01-15T21:35:47.463" v="1408" actId="478"/>
          <ac:spMkLst>
            <pc:docMk/>
            <pc:sldMk cId="2792388843" sldId="337"/>
            <ac:spMk id="44" creationId="{715617BB-15B9-BAB7-53AC-66255A70893A}"/>
          </ac:spMkLst>
        </pc:spChg>
        <pc:spChg chg="mod">
          <ac:chgData name="Joffrey Ji" userId="4a3c4efc-7ff6-49a6-9626-9ef8c366c54c" providerId="ADAL" clId="{D9159CF1-FDDC-1140-8280-BCC33B71B7FF}" dt="2025-01-15T21:25:32.943" v="1020" actId="1038"/>
          <ac:spMkLst>
            <pc:docMk/>
            <pc:sldMk cId="2792388843" sldId="337"/>
            <ac:spMk id="45" creationId="{8CB7F362-B78A-9EB2-7362-7C94BF1888A3}"/>
          </ac:spMkLst>
        </pc:spChg>
        <pc:spChg chg="del">
          <ac:chgData name="Joffrey Ji" userId="4a3c4efc-7ff6-49a6-9626-9ef8c366c54c" providerId="ADAL" clId="{D9159CF1-FDDC-1140-8280-BCC33B71B7FF}" dt="2025-01-15T21:23:52.335" v="898" actId="478"/>
          <ac:spMkLst>
            <pc:docMk/>
            <pc:sldMk cId="2792388843" sldId="337"/>
            <ac:spMk id="46" creationId="{2C07BFEC-8257-DC83-D74D-D2F507429317}"/>
          </ac:spMkLst>
        </pc:spChg>
        <pc:spChg chg="mod">
          <ac:chgData name="Joffrey Ji" userId="4a3c4efc-7ff6-49a6-9626-9ef8c366c54c" providerId="ADAL" clId="{D9159CF1-FDDC-1140-8280-BCC33B71B7FF}" dt="2025-01-15T21:26:34.190" v="1127"/>
          <ac:spMkLst>
            <pc:docMk/>
            <pc:sldMk cId="2792388843" sldId="337"/>
            <ac:spMk id="50" creationId="{E8728701-27BB-A736-0E1C-F1677386CC1A}"/>
          </ac:spMkLst>
        </pc:spChg>
        <pc:spChg chg="mod">
          <ac:chgData name="Joffrey Ji" userId="4a3c4efc-7ff6-49a6-9626-9ef8c366c54c" providerId="ADAL" clId="{D9159CF1-FDDC-1140-8280-BCC33B71B7FF}" dt="2025-01-15T21:26:34.190" v="1127"/>
          <ac:spMkLst>
            <pc:docMk/>
            <pc:sldMk cId="2792388843" sldId="337"/>
            <ac:spMk id="51" creationId="{ED02AD2A-85BF-F57D-C3AA-4786C1398EBB}"/>
          </ac:spMkLst>
        </pc:spChg>
        <pc:spChg chg="mod">
          <ac:chgData name="Joffrey Ji" userId="4a3c4efc-7ff6-49a6-9626-9ef8c366c54c" providerId="ADAL" clId="{D9159CF1-FDDC-1140-8280-BCC33B71B7FF}" dt="2025-01-15T21:26:34.190" v="1127"/>
          <ac:spMkLst>
            <pc:docMk/>
            <pc:sldMk cId="2792388843" sldId="337"/>
            <ac:spMk id="52" creationId="{82D45E85-9AE0-A7E9-65A5-95F83780F986}"/>
          </ac:spMkLst>
        </pc:spChg>
        <pc:spChg chg="mod">
          <ac:chgData name="Joffrey Ji" userId="4a3c4efc-7ff6-49a6-9626-9ef8c366c54c" providerId="ADAL" clId="{D9159CF1-FDDC-1140-8280-BCC33B71B7FF}" dt="2025-01-15T21:26:34.190" v="1127"/>
          <ac:spMkLst>
            <pc:docMk/>
            <pc:sldMk cId="2792388843" sldId="337"/>
            <ac:spMk id="53" creationId="{BAB0528D-EB54-C4A6-756D-FA7ADBB7C583}"/>
          </ac:spMkLst>
        </pc:spChg>
        <pc:spChg chg="mod">
          <ac:chgData name="Joffrey Ji" userId="4a3c4efc-7ff6-49a6-9626-9ef8c366c54c" providerId="ADAL" clId="{D9159CF1-FDDC-1140-8280-BCC33B71B7FF}" dt="2025-01-15T21:26:34.190" v="1127"/>
          <ac:spMkLst>
            <pc:docMk/>
            <pc:sldMk cId="2792388843" sldId="337"/>
            <ac:spMk id="54" creationId="{9CC88BCD-0F97-05CE-0BA7-EDA54E193A81}"/>
          </ac:spMkLst>
        </pc:spChg>
        <pc:spChg chg="mod">
          <ac:chgData name="Joffrey Ji" userId="4a3c4efc-7ff6-49a6-9626-9ef8c366c54c" providerId="ADAL" clId="{D9159CF1-FDDC-1140-8280-BCC33B71B7FF}" dt="2025-01-15T21:26:34.190" v="1127"/>
          <ac:spMkLst>
            <pc:docMk/>
            <pc:sldMk cId="2792388843" sldId="337"/>
            <ac:spMk id="55" creationId="{9931E76E-318A-1CFC-FA0A-6B5DCAF4AB62}"/>
          </ac:spMkLst>
        </pc:spChg>
        <pc:spChg chg="mod">
          <ac:chgData name="Joffrey Ji" userId="4a3c4efc-7ff6-49a6-9626-9ef8c366c54c" providerId="ADAL" clId="{D9159CF1-FDDC-1140-8280-BCC33B71B7FF}" dt="2025-01-15T21:26:40.242" v="1129"/>
          <ac:spMkLst>
            <pc:docMk/>
            <pc:sldMk cId="2792388843" sldId="337"/>
            <ac:spMk id="90" creationId="{4806C4FF-0103-B016-CA02-A27F5C2C1AFD}"/>
          </ac:spMkLst>
        </pc:spChg>
        <pc:spChg chg="mod">
          <ac:chgData name="Joffrey Ji" userId="4a3c4efc-7ff6-49a6-9626-9ef8c366c54c" providerId="ADAL" clId="{D9159CF1-FDDC-1140-8280-BCC33B71B7FF}" dt="2025-01-15T21:26:40.242" v="1129"/>
          <ac:spMkLst>
            <pc:docMk/>
            <pc:sldMk cId="2792388843" sldId="337"/>
            <ac:spMk id="91" creationId="{BED12C25-CACC-6205-E1BC-1568407EA4C4}"/>
          </ac:spMkLst>
        </pc:spChg>
        <pc:spChg chg="mod">
          <ac:chgData name="Joffrey Ji" userId="4a3c4efc-7ff6-49a6-9626-9ef8c366c54c" providerId="ADAL" clId="{D9159CF1-FDDC-1140-8280-BCC33B71B7FF}" dt="2025-01-15T21:26:40.242" v="1129"/>
          <ac:spMkLst>
            <pc:docMk/>
            <pc:sldMk cId="2792388843" sldId="337"/>
            <ac:spMk id="92" creationId="{F5FC02C6-82D2-1EAB-2188-48B835C42D3E}"/>
          </ac:spMkLst>
        </pc:spChg>
        <pc:spChg chg="mod">
          <ac:chgData name="Joffrey Ji" userId="4a3c4efc-7ff6-49a6-9626-9ef8c366c54c" providerId="ADAL" clId="{D9159CF1-FDDC-1140-8280-BCC33B71B7FF}" dt="2025-01-15T21:26:40.242" v="1129"/>
          <ac:spMkLst>
            <pc:docMk/>
            <pc:sldMk cId="2792388843" sldId="337"/>
            <ac:spMk id="94" creationId="{9558517E-9343-2CC2-AB84-2F8DFB159A38}"/>
          </ac:spMkLst>
        </pc:spChg>
        <pc:spChg chg="mod">
          <ac:chgData name="Joffrey Ji" userId="4a3c4efc-7ff6-49a6-9626-9ef8c366c54c" providerId="ADAL" clId="{D9159CF1-FDDC-1140-8280-BCC33B71B7FF}" dt="2025-01-15T21:26:40.242" v="1129"/>
          <ac:spMkLst>
            <pc:docMk/>
            <pc:sldMk cId="2792388843" sldId="337"/>
            <ac:spMk id="95" creationId="{01BBF7C2-64BA-D574-8544-6FB13D525E34}"/>
          </ac:spMkLst>
        </pc:spChg>
        <pc:spChg chg="mod">
          <ac:chgData name="Joffrey Ji" userId="4a3c4efc-7ff6-49a6-9626-9ef8c366c54c" providerId="ADAL" clId="{D9159CF1-FDDC-1140-8280-BCC33B71B7FF}" dt="2025-01-15T21:26:40.242" v="1129"/>
          <ac:spMkLst>
            <pc:docMk/>
            <pc:sldMk cId="2792388843" sldId="337"/>
            <ac:spMk id="96" creationId="{A806CBD1-C2FA-4EF8-E406-328F00F05449}"/>
          </ac:spMkLst>
        </pc:spChg>
        <pc:spChg chg="mod">
          <ac:chgData name="Joffrey Ji" userId="4a3c4efc-7ff6-49a6-9626-9ef8c366c54c" providerId="ADAL" clId="{D9159CF1-FDDC-1140-8280-BCC33B71B7FF}" dt="2025-01-15T21:33:46.731" v="1382" actId="1076"/>
          <ac:spMkLst>
            <pc:docMk/>
            <pc:sldMk cId="2792388843" sldId="337"/>
            <ac:spMk id="115" creationId="{C42CC0F0-0784-5317-3091-C0DA866D2E3B}"/>
          </ac:spMkLst>
        </pc:spChg>
        <pc:spChg chg="mod">
          <ac:chgData name="Joffrey Ji" userId="4a3c4efc-7ff6-49a6-9626-9ef8c366c54c" providerId="ADAL" clId="{D9159CF1-FDDC-1140-8280-BCC33B71B7FF}" dt="2025-01-15T21:29:00.067" v="1300"/>
          <ac:spMkLst>
            <pc:docMk/>
            <pc:sldMk cId="2792388843" sldId="337"/>
            <ac:spMk id="172" creationId="{C1A0BFA6-DEAA-0BDF-8803-875678A33D4A}"/>
          </ac:spMkLst>
        </pc:spChg>
        <pc:spChg chg="mod">
          <ac:chgData name="Joffrey Ji" userId="4a3c4efc-7ff6-49a6-9626-9ef8c366c54c" providerId="ADAL" clId="{D9159CF1-FDDC-1140-8280-BCC33B71B7FF}" dt="2025-01-15T21:29:00.067" v="1300"/>
          <ac:spMkLst>
            <pc:docMk/>
            <pc:sldMk cId="2792388843" sldId="337"/>
            <ac:spMk id="175" creationId="{E431B83D-0935-2A83-C11E-4DE4A4606C0A}"/>
          </ac:spMkLst>
        </pc:spChg>
        <pc:spChg chg="mod">
          <ac:chgData name="Joffrey Ji" userId="4a3c4efc-7ff6-49a6-9626-9ef8c366c54c" providerId="ADAL" clId="{D9159CF1-FDDC-1140-8280-BCC33B71B7FF}" dt="2025-01-15T21:29:00.067" v="1300"/>
          <ac:spMkLst>
            <pc:docMk/>
            <pc:sldMk cId="2792388843" sldId="337"/>
            <ac:spMk id="177" creationId="{55D1B159-19AB-421C-97EA-4DB671910B71}"/>
          </ac:spMkLst>
        </pc:spChg>
        <pc:spChg chg="mod">
          <ac:chgData name="Joffrey Ji" userId="4a3c4efc-7ff6-49a6-9626-9ef8c366c54c" providerId="ADAL" clId="{D9159CF1-FDDC-1140-8280-BCC33B71B7FF}" dt="2025-01-15T21:29:00.067" v="1300"/>
          <ac:spMkLst>
            <pc:docMk/>
            <pc:sldMk cId="2792388843" sldId="337"/>
            <ac:spMk id="182" creationId="{EEE17BB0-E2BB-EC06-0A1D-52BFB9B69159}"/>
          </ac:spMkLst>
        </pc:spChg>
        <pc:spChg chg="mod">
          <ac:chgData name="Joffrey Ji" userId="4a3c4efc-7ff6-49a6-9626-9ef8c366c54c" providerId="ADAL" clId="{D9159CF1-FDDC-1140-8280-BCC33B71B7FF}" dt="2025-01-15T21:29:00.067" v="1300"/>
          <ac:spMkLst>
            <pc:docMk/>
            <pc:sldMk cId="2792388843" sldId="337"/>
            <ac:spMk id="183" creationId="{A5F2EA87-987F-3D50-DF4A-ECA69C6E35F0}"/>
          </ac:spMkLst>
        </pc:spChg>
        <pc:spChg chg="mod">
          <ac:chgData name="Joffrey Ji" userId="4a3c4efc-7ff6-49a6-9626-9ef8c366c54c" providerId="ADAL" clId="{D9159CF1-FDDC-1140-8280-BCC33B71B7FF}" dt="2025-01-15T21:29:00.067" v="1300"/>
          <ac:spMkLst>
            <pc:docMk/>
            <pc:sldMk cId="2792388843" sldId="337"/>
            <ac:spMk id="185" creationId="{0426DA66-77E0-2428-D669-1DF42C5F3810}"/>
          </ac:spMkLst>
        </pc:spChg>
        <pc:spChg chg="mod">
          <ac:chgData name="Joffrey Ji" userId="4a3c4efc-7ff6-49a6-9626-9ef8c366c54c" providerId="ADAL" clId="{D9159CF1-FDDC-1140-8280-BCC33B71B7FF}" dt="2025-01-15T21:29:00.067" v="1300"/>
          <ac:spMkLst>
            <pc:docMk/>
            <pc:sldMk cId="2792388843" sldId="337"/>
            <ac:spMk id="187" creationId="{9BBFD51B-8B3D-A4B5-12B5-938C83105C40}"/>
          </ac:spMkLst>
        </pc:spChg>
        <pc:spChg chg="mod">
          <ac:chgData name="Joffrey Ji" userId="4a3c4efc-7ff6-49a6-9626-9ef8c366c54c" providerId="ADAL" clId="{D9159CF1-FDDC-1140-8280-BCC33B71B7FF}" dt="2025-01-15T21:29:00.067" v="1300"/>
          <ac:spMkLst>
            <pc:docMk/>
            <pc:sldMk cId="2792388843" sldId="337"/>
            <ac:spMk id="194" creationId="{F506ABE0-68E1-1E14-D6F4-6DC538F8046B}"/>
          </ac:spMkLst>
        </pc:spChg>
        <pc:spChg chg="mod">
          <ac:chgData name="Joffrey Ji" userId="4a3c4efc-7ff6-49a6-9626-9ef8c366c54c" providerId="ADAL" clId="{D9159CF1-FDDC-1140-8280-BCC33B71B7FF}" dt="2025-01-15T21:29:00.067" v="1300"/>
          <ac:spMkLst>
            <pc:docMk/>
            <pc:sldMk cId="2792388843" sldId="337"/>
            <ac:spMk id="195" creationId="{CE2546F5-7838-E278-7C04-297C3AEE1C6C}"/>
          </ac:spMkLst>
        </pc:spChg>
        <pc:spChg chg="mod">
          <ac:chgData name="Joffrey Ji" userId="4a3c4efc-7ff6-49a6-9626-9ef8c366c54c" providerId="ADAL" clId="{D9159CF1-FDDC-1140-8280-BCC33B71B7FF}" dt="2025-01-15T21:29:00.067" v="1300"/>
          <ac:spMkLst>
            <pc:docMk/>
            <pc:sldMk cId="2792388843" sldId="337"/>
            <ac:spMk id="196" creationId="{4A17B77D-C437-5D0E-3F01-1EFF4EA113C9}"/>
          </ac:spMkLst>
        </pc:spChg>
        <pc:spChg chg="mod">
          <ac:chgData name="Joffrey Ji" userId="4a3c4efc-7ff6-49a6-9626-9ef8c366c54c" providerId="ADAL" clId="{D9159CF1-FDDC-1140-8280-BCC33B71B7FF}" dt="2025-01-15T21:30:53.245" v="1352"/>
          <ac:spMkLst>
            <pc:docMk/>
            <pc:sldMk cId="2792388843" sldId="337"/>
            <ac:spMk id="213" creationId="{37D92E10-173A-EBF8-28BB-4C075532E9CB}"/>
          </ac:spMkLst>
        </pc:spChg>
        <pc:spChg chg="mod">
          <ac:chgData name="Joffrey Ji" userId="4a3c4efc-7ff6-49a6-9626-9ef8c366c54c" providerId="ADAL" clId="{D9159CF1-FDDC-1140-8280-BCC33B71B7FF}" dt="2025-01-15T21:30:53.245" v="1352"/>
          <ac:spMkLst>
            <pc:docMk/>
            <pc:sldMk cId="2792388843" sldId="337"/>
            <ac:spMk id="214" creationId="{720FE303-C006-E412-B4E3-E84D07E1F3F1}"/>
          </ac:spMkLst>
        </pc:spChg>
        <pc:spChg chg="mod">
          <ac:chgData name="Joffrey Ji" userId="4a3c4efc-7ff6-49a6-9626-9ef8c366c54c" providerId="ADAL" clId="{D9159CF1-FDDC-1140-8280-BCC33B71B7FF}" dt="2025-01-15T21:30:53.245" v="1352"/>
          <ac:spMkLst>
            <pc:docMk/>
            <pc:sldMk cId="2792388843" sldId="337"/>
            <ac:spMk id="216" creationId="{D2580258-47E4-6CD2-8A80-3D4C205E2F39}"/>
          </ac:spMkLst>
        </pc:spChg>
        <pc:spChg chg="mod">
          <ac:chgData name="Joffrey Ji" userId="4a3c4efc-7ff6-49a6-9626-9ef8c366c54c" providerId="ADAL" clId="{D9159CF1-FDDC-1140-8280-BCC33B71B7FF}" dt="2025-01-15T21:30:53.245" v="1352"/>
          <ac:spMkLst>
            <pc:docMk/>
            <pc:sldMk cId="2792388843" sldId="337"/>
            <ac:spMk id="221" creationId="{82CB1A7E-BE37-1DAE-17D3-1C00301B5AF2}"/>
          </ac:spMkLst>
        </pc:spChg>
        <pc:spChg chg="mod">
          <ac:chgData name="Joffrey Ji" userId="4a3c4efc-7ff6-49a6-9626-9ef8c366c54c" providerId="ADAL" clId="{D9159CF1-FDDC-1140-8280-BCC33B71B7FF}" dt="2025-01-15T21:30:53.245" v="1352"/>
          <ac:spMkLst>
            <pc:docMk/>
            <pc:sldMk cId="2792388843" sldId="337"/>
            <ac:spMk id="222" creationId="{BFF03B2B-3BED-94A2-91E5-A4464E5CF300}"/>
          </ac:spMkLst>
        </pc:spChg>
        <pc:spChg chg="mod">
          <ac:chgData name="Joffrey Ji" userId="4a3c4efc-7ff6-49a6-9626-9ef8c366c54c" providerId="ADAL" clId="{D9159CF1-FDDC-1140-8280-BCC33B71B7FF}" dt="2025-01-15T21:30:53.245" v="1352"/>
          <ac:spMkLst>
            <pc:docMk/>
            <pc:sldMk cId="2792388843" sldId="337"/>
            <ac:spMk id="224" creationId="{7B93BAFF-755D-D771-564F-7B72EEF25476}"/>
          </ac:spMkLst>
        </pc:spChg>
        <pc:spChg chg="mod">
          <ac:chgData name="Joffrey Ji" userId="4a3c4efc-7ff6-49a6-9626-9ef8c366c54c" providerId="ADAL" clId="{D9159CF1-FDDC-1140-8280-BCC33B71B7FF}" dt="2025-01-15T21:30:53.245" v="1352"/>
          <ac:spMkLst>
            <pc:docMk/>
            <pc:sldMk cId="2792388843" sldId="337"/>
            <ac:spMk id="225" creationId="{DBB028E9-7284-0736-C551-A41E2D597DE6}"/>
          </ac:spMkLst>
        </pc:spChg>
        <pc:spChg chg="mod">
          <ac:chgData name="Joffrey Ji" userId="4a3c4efc-7ff6-49a6-9626-9ef8c366c54c" providerId="ADAL" clId="{D9159CF1-FDDC-1140-8280-BCC33B71B7FF}" dt="2025-01-15T21:30:53.245" v="1352"/>
          <ac:spMkLst>
            <pc:docMk/>
            <pc:sldMk cId="2792388843" sldId="337"/>
            <ac:spMk id="231" creationId="{042BB469-AA8D-9204-46A2-A102363916A2}"/>
          </ac:spMkLst>
        </pc:spChg>
        <pc:spChg chg="mod">
          <ac:chgData name="Joffrey Ji" userId="4a3c4efc-7ff6-49a6-9626-9ef8c366c54c" providerId="ADAL" clId="{D9159CF1-FDDC-1140-8280-BCC33B71B7FF}" dt="2025-01-15T21:30:53.245" v="1352"/>
          <ac:spMkLst>
            <pc:docMk/>
            <pc:sldMk cId="2792388843" sldId="337"/>
            <ac:spMk id="233" creationId="{EA55FB7C-275D-29E2-EE6F-6B93BEB10F06}"/>
          </ac:spMkLst>
        </pc:spChg>
        <pc:spChg chg="mod">
          <ac:chgData name="Joffrey Ji" userId="4a3c4efc-7ff6-49a6-9626-9ef8c366c54c" providerId="ADAL" clId="{D9159CF1-FDDC-1140-8280-BCC33B71B7FF}" dt="2025-01-15T21:30:53.245" v="1352"/>
          <ac:spMkLst>
            <pc:docMk/>
            <pc:sldMk cId="2792388843" sldId="337"/>
            <ac:spMk id="235" creationId="{12CD5005-C571-A9F0-0C7D-C9138B6F4575}"/>
          </ac:spMkLst>
        </pc:spChg>
        <pc:spChg chg="mod">
          <ac:chgData name="Joffrey Ji" userId="4a3c4efc-7ff6-49a6-9626-9ef8c366c54c" providerId="ADAL" clId="{D9159CF1-FDDC-1140-8280-BCC33B71B7FF}" dt="2025-01-15T21:33:34.254" v="1380"/>
          <ac:spMkLst>
            <pc:docMk/>
            <pc:sldMk cId="2792388843" sldId="337"/>
            <ac:spMk id="254" creationId="{F624E711-42DA-F87B-AD5D-707569E5EE0E}"/>
          </ac:spMkLst>
        </pc:spChg>
        <pc:spChg chg="mod">
          <ac:chgData name="Joffrey Ji" userId="4a3c4efc-7ff6-49a6-9626-9ef8c366c54c" providerId="ADAL" clId="{D9159CF1-FDDC-1140-8280-BCC33B71B7FF}" dt="2025-01-15T21:33:34.254" v="1380"/>
          <ac:spMkLst>
            <pc:docMk/>
            <pc:sldMk cId="2792388843" sldId="337"/>
            <ac:spMk id="255" creationId="{98C23C0B-C979-770D-AAED-38D2040F3717}"/>
          </ac:spMkLst>
        </pc:spChg>
        <pc:spChg chg="mod">
          <ac:chgData name="Joffrey Ji" userId="4a3c4efc-7ff6-49a6-9626-9ef8c366c54c" providerId="ADAL" clId="{D9159CF1-FDDC-1140-8280-BCC33B71B7FF}" dt="2025-01-15T21:33:34.254" v="1380"/>
          <ac:spMkLst>
            <pc:docMk/>
            <pc:sldMk cId="2792388843" sldId="337"/>
            <ac:spMk id="257" creationId="{EE86BD71-3D02-9FF6-4E38-0D361C33B8BF}"/>
          </ac:spMkLst>
        </pc:spChg>
        <pc:spChg chg="mod">
          <ac:chgData name="Joffrey Ji" userId="4a3c4efc-7ff6-49a6-9626-9ef8c366c54c" providerId="ADAL" clId="{D9159CF1-FDDC-1140-8280-BCC33B71B7FF}" dt="2025-01-15T21:33:34.254" v="1380"/>
          <ac:spMkLst>
            <pc:docMk/>
            <pc:sldMk cId="2792388843" sldId="337"/>
            <ac:spMk id="258" creationId="{EE319B51-EE72-1607-ADBE-E7A8361F1DBE}"/>
          </ac:spMkLst>
        </pc:spChg>
        <pc:spChg chg="mod">
          <ac:chgData name="Joffrey Ji" userId="4a3c4efc-7ff6-49a6-9626-9ef8c366c54c" providerId="ADAL" clId="{D9159CF1-FDDC-1140-8280-BCC33B71B7FF}" dt="2025-01-15T21:33:34.254" v="1380"/>
          <ac:spMkLst>
            <pc:docMk/>
            <pc:sldMk cId="2792388843" sldId="337"/>
            <ac:spMk id="264" creationId="{C58F9E63-FA93-093E-D246-4CC5F2508514}"/>
          </ac:spMkLst>
        </pc:spChg>
        <pc:spChg chg="mod">
          <ac:chgData name="Joffrey Ji" userId="4a3c4efc-7ff6-49a6-9626-9ef8c366c54c" providerId="ADAL" clId="{D9159CF1-FDDC-1140-8280-BCC33B71B7FF}" dt="2025-01-15T21:33:34.254" v="1380"/>
          <ac:spMkLst>
            <pc:docMk/>
            <pc:sldMk cId="2792388843" sldId="337"/>
            <ac:spMk id="266" creationId="{8A7898B0-A099-A670-8503-9A1D09FCEBBF}"/>
          </ac:spMkLst>
        </pc:spChg>
        <pc:spChg chg="mod">
          <ac:chgData name="Joffrey Ji" userId="4a3c4efc-7ff6-49a6-9626-9ef8c366c54c" providerId="ADAL" clId="{D9159CF1-FDDC-1140-8280-BCC33B71B7FF}" dt="2025-01-15T21:33:34.254" v="1380"/>
          <ac:spMkLst>
            <pc:docMk/>
            <pc:sldMk cId="2792388843" sldId="337"/>
            <ac:spMk id="268" creationId="{DCF6AA2C-ABB3-5BA0-FBE1-F49D1351AC65}"/>
          </ac:spMkLst>
        </pc:spChg>
        <pc:spChg chg="mod">
          <ac:chgData name="Joffrey Ji" userId="4a3c4efc-7ff6-49a6-9626-9ef8c366c54c" providerId="ADAL" clId="{D9159CF1-FDDC-1140-8280-BCC33B71B7FF}" dt="2025-01-15T21:33:34.254" v="1380"/>
          <ac:spMkLst>
            <pc:docMk/>
            <pc:sldMk cId="2792388843" sldId="337"/>
            <ac:spMk id="276" creationId="{B73B52A3-D51F-B198-D663-CA90B24E3291}"/>
          </ac:spMkLst>
        </pc:spChg>
        <pc:spChg chg="mod">
          <ac:chgData name="Joffrey Ji" userId="4a3c4efc-7ff6-49a6-9626-9ef8c366c54c" providerId="ADAL" clId="{D9159CF1-FDDC-1140-8280-BCC33B71B7FF}" dt="2025-01-15T21:33:34.254" v="1380"/>
          <ac:spMkLst>
            <pc:docMk/>
            <pc:sldMk cId="2792388843" sldId="337"/>
            <ac:spMk id="277" creationId="{8BE640D7-9E2F-5864-1289-4EF68EEC00C4}"/>
          </ac:spMkLst>
        </pc:spChg>
        <pc:spChg chg="mod">
          <ac:chgData name="Joffrey Ji" userId="4a3c4efc-7ff6-49a6-9626-9ef8c366c54c" providerId="ADAL" clId="{D9159CF1-FDDC-1140-8280-BCC33B71B7FF}" dt="2025-01-15T21:33:34.254" v="1380"/>
          <ac:spMkLst>
            <pc:docMk/>
            <pc:sldMk cId="2792388843" sldId="337"/>
            <ac:spMk id="278" creationId="{6436F6DE-D4DF-C046-2286-1F7943703B00}"/>
          </ac:spMkLst>
        </pc:spChg>
        <pc:spChg chg="mod">
          <ac:chgData name="Joffrey Ji" userId="4a3c4efc-7ff6-49a6-9626-9ef8c366c54c" providerId="ADAL" clId="{D9159CF1-FDDC-1140-8280-BCC33B71B7FF}" dt="2025-01-15T21:34:12.005" v="1386"/>
          <ac:spMkLst>
            <pc:docMk/>
            <pc:sldMk cId="2792388843" sldId="337"/>
            <ac:spMk id="287" creationId="{376B1C62-AD97-C82E-7DB8-90C10CD50EF9}"/>
          </ac:spMkLst>
        </pc:spChg>
        <pc:spChg chg="mod">
          <ac:chgData name="Joffrey Ji" userId="4a3c4efc-7ff6-49a6-9626-9ef8c366c54c" providerId="ADAL" clId="{D9159CF1-FDDC-1140-8280-BCC33B71B7FF}" dt="2025-01-15T21:34:12.005" v="1386"/>
          <ac:spMkLst>
            <pc:docMk/>
            <pc:sldMk cId="2792388843" sldId="337"/>
            <ac:spMk id="289" creationId="{3FDFCED0-724A-2A9B-E6E9-EDA3AB2A21FF}"/>
          </ac:spMkLst>
        </pc:spChg>
        <pc:spChg chg="mod">
          <ac:chgData name="Joffrey Ji" userId="4a3c4efc-7ff6-49a6-9626-9ef8c366c54c" providerId="ADAL" clId="{D9159CF1-FDDC-1140-8280-BCC33B71B7FF}" dt="2025-01-15T21:34:12.005" v="1386"/>
          <ac:spMkLst>
            <pc:docMk/>
            <pc:sldMk cId="2792388843" sldId="337"/>
            <ac:spMk id="290" creationId="{E6F902F9-D07E-1BE5-F409-A5BCD1B04FF1}"/>
          </ac:spMkLst>
        </pc:spChg>
        <pc:spChg chg="mod">
          <ac:chgData name="Joffrey Ji" userId="4a3c4efc-7ff6-49a6-9626-9ef8c366c54c" providerId="ADAL" clId="{D9159CF1-FDDC-1140-8280-BCC33B71B7FF}" dt="2025-01-15T21:34:12.005" v="1386"/>
          <ac:spMkLst>
            <pc:docMk/>
            <pc:sldMk cId="2792388843" sldId="337"/>
            <ac:spMk id="291" creationId="{74E14917-863B-4605-61B4-9C871BC93B26}"/>
          </ac:spMkLst>
        </pc:spChg>
        <pc:spChg chg="mod">
          <ac:chgData name="Joffrey Ji" userId="4a3c4efc-7ff6-49a6-9626-9ef8c366c54c" providerId="ADAL" clId="{D9159CF1-FDDC-1140-8280-BCC33B71B7FF}" dt="2025-01-15T21:34:12.005" v="1386"/>
          <ac:spMkLst>
            <pc:docMk/>
            <pc:sldMk cId="2792388843" sldId="337"/>
            <ac:spMk id="292" creationId="{D6A0BB1C-B41B-FAE5-AE35-C26C73672689}"/>
          </ac:spMkLst>
        </pc:spChg>
        <pc:spChg chg="mod">
          <ac:chgData name="Joffrey Ji" userId="4a3c4efc-7ff6-49a6-9626-9ef8c366c54c" providerId="ADAL" clId="{D9159CF1-FDDC-1140-8280-BCC33B71B7FF}" dt="2025-01-15T21:34:12.005" v="1386"/>
          <ac:spMkLst>
            <pc:docMk/>
            <pc:sldMk cId="2792388843" sldId="337"/>
            <ac:spMk id="297" creationId="{78479CAE-563F-11AD-DA60-81CE5A6E44C3}"/>
          </ac:spMkLst>
        </pc:spChg>
        <pc:spChg chg="mod">
          <ac:chgData name="Joffrey Ji" userId="4a3c4efc-7ff6-49a6-9626-9ef8c366c54c" providerId="ADAL" clId="{D9159CF1-FDDC-1140-8280-BCC33B71B7FF}" dt="2025-01-15T21:34:12.005" v="1386"/>
          <ac:spMkLst>
            <pc:docMk/>
            <pc:sldMk cId="2792388843" sldId="337"/>
            <ac:spMk id="298" creationId="{8881FDCA-A23E-FB3F-2F52-6C333171A8BD}"/>
          </ac:spMkLst>
        </pc:spChg>
        <pc:spChg chg="mod">
          <ac:chgData name="Joffrey Ji" userId="4a3c4efc-7ff6-49a6-9626-9ef8c366c54c" providerId="ADAL" clId="{D9159CF1-FDDC-1140-8280-BCC33B71B7FF}" dt="2025-01-15T21:34:12.005" v="1386"/>
          <ac:spMkLst>
            <pc:docMk/>
            <pc:sldMk cId="2792388843" sldId="337"/>
            <ac:spMk id="299" creationId="{9B47AD05-BFF5-79FC-5C53-B5F765110FFE}"/>
          </ac:spMkLst>
        </pc:spChg>
        <pc:spChg chg="mod">
          <ac:chgData name="Joffrey Ji" userId="4a3c4efc-7ff6-49a6-9626-9ef8c366c54c" providerId="ADAL" clId="{D9159CF1-FDDC-1140-8280-BCC33B71B7FF}" dt="2025-01-15T21:34:12.005" v="1386"/>
          <ac:spMkLst>
            <pc:docMk/>
            <pc:sldMk cId="2792388843" sldId="337"/>
            <ac:spMk id="300" creationId="{EF4B2E30-87AA-6AF6-AD7F-B9738745C4AE}"/>
          </ac:spMkLst>
        </pc:spChg>
        <pc:spChg chg="mod">
          <ac:chgData name="Joffrey Ji" userId="4a3c4efc-7ff6-49a6-9626-9ef8c366c54c" providerId="ADAL" clId="{D9159CF1-FDDC-1140-8280-BCC33B71B7FF}" dt="2025-01-15T21:34:12.005" v="1386"/>
          <ac:spMkLst>
            <pc:docMk/>
            <pc:sldMk cId="2792388843" sldId="337"/>
            <ac:spMk id="302" creationId="{850530E3-72AA-62D0-58BE-41C34B1FF3DF}"/>
          </ac:spMkLst>
        </pc:spChg>
        <pc:spChg chg="mod">
          <ac:chgData name="Joffrey Ji" userId="4a3c4efc-7ff6-49a6-9626-9ef8c366c54c" providerId="ADAL" clId="{D9159CF1-FDDC-1140-8280-BCC33B71B7FF}" dt="2025-01-15T21:35:21.695" v="1401"/>
          <ac:spMkLst>
            <pc:docMk/>
            <pc:sldMk cId="2792388843" sldId="337"/>
            <ac:spMk id="313" creationId="{32CB620A-CA08-6338-942C-500B886E3CFE}"/>
          </ac:spMkLst>
        </pc:spChg>
        <pc:spChg chg="mod">
          <ac:chgData name="Joffrey Ji" userId="4a3c4efc-7ff6-49a6-9626-9ef8c366c54c" providerId="ADAL" clId="{D9159CF1-FDDC-1140-8280-BCC33B71B7FF}" dt="2025-01-15T21:35:21.695" v="1401"/>
          <ac:spMkLst>
            <pc:docMk/>
            <pc:sldMk cId="2792388843" sldId="337"/>
            <ac:spMk id="314" creationId="{56D2AECA-3029-94FF-7DF4-6A05E8E53D8D}"/>
          </ac:spMkLst>
        </pc:spChg>
        <pc:spChg chg="mod">
          <ac:chgData name="Joffrey Ji" userId="4a3c4efc-7ff6-49a6-9626-9ef8c366c54c" providerId="ADAL" clId="{D9159CF1-FDDC-1140-8280-BCC33B71B7FF}" dt="2025-01-15T21:35:21.695" v="1401"/>
          <ac:spMkLst>
            <pc:docMk/>
            <pc:sldMk cId="2792388843" sldId="337"/>
            <ac:spMk id="316" creationId="{646C2F5C-AF76-1A69-F50D-8A066F1692E8}"/>
          </ac:spMkLst>
        </pc:spChg>
        <pc:spChg chg="mod">
          <ac:chgData name="Joffrey Ji" userId="4a3c4efc-7ff6-49a6-9626-9ef8c366c54c" providerId="ADAL" clId="{D9159CF1-FDDC-1140-8280-BCC33B71B7FF}" dt="2025-01-15T21:35:21.695" v="1401"/>
          <ac:spMkLst>
            <pc:docMk/>
            <pc:sldMk cId="2792388843" sldId="337"/>
            <ac:spMk id="327" creationId="{6E27ACBC-E701-FA16-2A1B-71A3D009D2F8}"/>
          </ac:spMkLst>
        </pc:spChg>
        <pc:spChg chg="mod">
          <ac:chgData name="Joffrey Ji" userId="4a3c4efc-7ff6-49a6-9626-9ef8c366c54c" providerId="ADAL" clId="{D9159CF1-FDDC-1140-8280-BCC33B71B7FF}" dt="2025-01-15T21:35:21.695" v="1401"/>
          <ac:spMkLst>
            <pc:docMk/>
            <pc:sldMk cId="2792388843" sldId="337"/>
            <ac:spMk id="328" creationId="{2069875E-F460-D3C4-9499-B7BBE9AD7760}"/>
          </ac:spMkLst>
        </pc:spChg>
        <pc:spChg chg="mod">
          <ac:chgData name="Joffrey Ji" userId="4a3c4efc-7ff6-49a6-9626-9ef8c366c54c" providerId="ADAL" clId="{D9159CF1-FDDC-1140-8280-BCC33B71B7FF}" dt="2025-01-15T21:35:21.695" v="1401"/>
          <ac:spMkLst>
            <pc:docMk/>
            <pc:sldMk cId="2792388843" sldId="337"/>
            <ac:spMk id="333" creationId="{0D21070E-E004-E4C7-5DDB-76C3D24F2340}"/>
          </ac:spMkLst>
        </pc:spChg>
        <pc:spChg chg="mod">
          <ac:chgData name="Joffrey Ji" userId="4a3c4efc-7ff6-49a6-9626-9ef8c366c54c" providerId="ADAL" clId="{D9159CF1-FDDC-1140-8280-BCC33B71B7FF}" dt="2025-01-15T21:35:21.695" v="1401"/>
          <ac:spMkLst>
            <pc:docMk/>
            <pc:sldMk cId="2792388843" sldId="337"/>
            <ac:spMk id="335" creationId="{3DA5C47F-D17F-45B3-C76E-9D73D3864429}"/>
          </ac:spMkLst>
        </pc:spChg>
        <pc:spChg chg="mod">
          <ac:chgData name="Joffrey Ji" userId="4a3c4efc-7ff6-49a6-9626-9ef8c366c54c" providerId="ADAL" clId="{D9159CF1-FDDC-1140-8280-BCC33B71B7FF}" dt="2025-01-15T21:35:21.695" v="1401"/>
          <ac:spMkLst>
            <pc:docMk/>
            <pc:sldMk cId="2792388843" sldId="337"/>
            <ac:spMk id="336" creationId="{580463CD-129E-CCAC-E550-5884DCFAC38D}"/>
          </ac:spMkLst>
        </pc:spChg>
        <pc:spChg chg="mod">
          <ac:chgData name="Joffrey Ji" userId="4a3c4efc-7ff6-49a6-9626-9ef8c366c54c" providerId="ADAL" clId="{D9159CF1-FDDC-1140-8280-BCC33B71B7FF}" dt="2025-01-15T21:35:21.695" v="1401"/>
          <ac:spMkLst>
            <pc:docMk/>
            <pc:sldMk cId="2792388843" sldId="337"/>
            <ac:spMk id="337" creationId="{71B1B6D2-ED96-F79F-D2F3-DAA2378AA21C}"/>
          </ac:spMkLst>
        </pc:spChg>
        <pc:spChg chg="mod">
          <ac:chgData name="Joffrey Ji" userId="4a3c4efc-7ff6-49a6-9626-9ef8c366c54c" providerId="ADAL" clId="{D9159CF1-FDDC-1140-8280-BCC33B71B7FF}" dt="2025-01-15T21:35:21.695" v="1401"/>
          <ac:spMkLst>
            <pc:docMk/>
            <pc:sldMk cId="2792388843" sldId="337"/>
            <ac:spMk id="338" creationId="{495980AB-7158-F1AF-8DA0-E80A83E540D9}"/>
          </ac:spMkLst>
        </pc:spChg>
        <pc:spChg chg="mod">
          <ac:chgData name="Joffrey Ji" userId="4a3c4efc-7ff6-49a6-9626-9ef8c366c54c" providerId="ADAL" clId="{D9159CF1-FDDC-1140-8280-BCC33B71B7FF}" dt="2025-01-15T21:36:13.692" v="1412"/>
          <ac:spMkLst>
            <pc:docMk/>
            <pc:sldMk cId="2792388843" sldId="337"/>
            <ac:spMk id="347" creationId="{54B3395C-6729-2E2B-DC45-632B135E0B10}"/>
          </ac:spMkLst>
        </pc:spChg>
        <pc:spChg chg="mod">
          <ac:chgData name="Joffrey Ji" userId="4a3c4efc-7ff6-49a6-9626-9ef8c366c54c" providerId="ADAL" clId="{D9159CF1-FDDC-1140-8280-BCC33B71B7FF}" dt="2025-01-15T21:36:13.692" v="1412"/>
          <ac:spMkLst>
            <pc:docMk/>
            <pc:sldMk cId="2792388843" sldId="337"/>
            <ac:spMk id="348" creationId="{814D84EE-EDF5-AB1E-211A-214DD06F3C2E}"/>
          </ac:spMkLst>
        </pc:spChg>
        <pc:spChg chg="mod">
          <ac:chgData name="Joffrey Ji" userId="4a3c4efc-7ff6-49a6-9626-9ef8c366c54c" providerId="ADAL" clId="{D9159CF1-FDDC-1140-8280-BCC33B71B7FF}" dt="2025-01-15T21:36:13.692" v="1412"/>
          <ac:spMkLst>
            <pc:docMk/>
            <pc:sldMk cId="2792388843" sldId="337"/>
            <ac:spMk id="349" creationId="{7B102CD3-61B3-41AC-02D2-A8698DEACCB6}"/>
          </ac:spMkLst>
        </pc:spChg>
        <pc:spChg chg="mod">
          <ac:chgData name="Joffrey Ji" userId="4a3c4efc-7ff6-49a6-9626-9ef8c366c54c" providerId="ADAL" clId="{D9159CF1-FDDC-1140-8280-BCC33B71B7FF}" dt="2025-01-15T21:36:13.692" v="1412"/>
          <ac:spMkLst>
            <pc:docMk/>
            <pc:sldMk cId="2792388843" sldId="337"/>
            <ac:spMk id="351" creationId="{BAA3DF60-11E7-342D-E0C7-6B7A9C8B0DFF}"/>
          </ac:spMkLst>
        </pc:spChg>
        <pc:spChg chg="mod">
          <ac:chgData name="Joffrey Ji" userId="4a3c4efc-7ff6-49a6-9626-9ef8c366c54c" providerId="ADAL" clId="{D9159CF1-FDDC-1140-8280-BCC33B71B7FF}" dt="2025-01-15T21:36:13.692" v="1412"/>
          <ac:spMkLst>
            <pc:docMk/>
            <pc:sldMk cId="2792388843" sldId="337"/>
            <ac:spMk id="357" creationId="{0A713ADD-1B28-FD9E-28AD-D657117D59F1}"/>
          </ac:spMkLst>
        </pc:spChg>
        <pc:spChg chg="mod">
          <ac:chgData name="Joffrey Ji" userId="4a3c4efc-7ff6-49a6-9626-9ef8c366c54c" providerId="ADAL" clId="{D9159CF1-FDDC-1140-8280-BCC33B71B7FF}" dt="2025-01-15T21:36:13.692" v="1412"/>
          <ac:spMkLst>
            <pc:docMk/>
            <pc:sldMk cId="2792388843" sldId="337"/>
            <ac:spMk id="359" creationId="{1FC4E465-1117-EE11-36FD-3F5B9ADC8118}"/>
          </ac:spMkLst>
        </pc:spChg>
        <pc:spChg chg="mod">
          <ac:chgData name="Joffrey Ji" userId="4a3c4efc-7ff6-49a6-9626-9ef8c366c54c" providerId="ADAL" clId="{D9159CF1-FDDC-1140-8280-BCC33B71B7FF}" dt="2025-01-15T21:36:13.692" v="1412"/>
          <ac:spMkLst>
            <pc:docMk/>
            <pc:sldMk cId="2792388843" sldId="337"/>
            <ac:spMk id="362" creationId="{967D386B-8A9A-E308-7496-E1CBF31139CB}"/>
          </ac:spMkLst>
        </pc:spChg>
        <pc:spChg chg="mod">
          <ac:chgData name="Joffrey Ji" userId="4a3c4efc-7ff6-49a6-9626-9ef8c366c54c" providerId="ADAL" clId="{D9159CF1-FDDC-1140-8280-BCC33B71B7FF}" dt="2025-01-15T21:36:13.692" v="1412"/>
          <ac:spMkLst>
            <pc:docMk/>
            <pc:sldMk cId="2792388843" sldId="337"/>
            <ac:spMk id="369" creationId="{09060DD8-64EB-8BC3-DE49-BFB6F099D45C}"/>
          </ac:spMkLst>
        </pc:spChg>
        <pc:spChg chg="mod">
          <ac:chgData name="Joffrey Ji" userId="4a3c4efc-7ff6-49a6-9626-9ef8c366c54c" providerId="ADAL" clId="{D9159CF1-FDDC-1140-8280-BCC33B71B7FF}" dt="2025-01-15T21:36:13.692" v="1412"/>
          <ac:spMkLst>
            <pc:docMk/>
            <pc:sldMk cId="2792388843" sldId="337"/>
            <ac:spMk id="370" creationId="{80A5A16D-EF55-B4B2-8875-A9FDBCCB9F4F}"/>
          </ac:spMkLst>
        </pc:spChg>
        <pc:spChg chg="mod">
          <ac:chgData name="Joffrey Ji" userId="4a3c4efc-7ff6-49a6-9626-9ef8c366c54c" providerId="ADAL" clId="{D9159CF1-FDDC-1140-8280-BCC33B71B7FF}" dt="2025-01-15T21:36:13.692" v="1412"/>
          <ac:spMkLst>
            <pc:docMk/>
            <pc:sldMk cId="2792388843" sldId="337"/>
            <ac:spMk id="371" creationId="{4FD05754-7B0A-6CDD-6AE8-C2B934E10980}"/>
          </ac:spMkLst>
        </pc:spChg>
        <pc:spChg chg="mod">
          <ac:chgData name="Joffrey Ji" userId="4a3c4efc-7ff6-49a6-9626-9ef8c366c54c" providerId="ADAL" clId="{D9159CF1-FDDC-1140-8280-BCC33B71B7FF}" dt="2025-01-15T21:36:18.908" v="1415"/>
          <ac:spMkLst>
            <pc:docMk/>
            <pc:sldMk cId="2792388843" sldId="337"/>
            <ac:spMk id="381" creationId="{CDD04604-73DA-9571-BF7D-5BB0488950BE}"/>
          </ac:spMkLst>
        </pc:spChg>
        <pc:spChg chg="mod">
          <ac:chgData name="Joffrey Ji" userId="4a3c4efc-7ff6-49a6-9626-9ef8c366c54c" providerId="ADAL" clId="{D9159CF1-FDDC-1140-8280-BCC33B71B7FF}" dt="2025-01-15T21:36:18.908" v="1415"/>
          <ac:spMkLst>
            <pc:docMk/>
            <pc:sldMk cId="2792388843" sldId="337"/>
            <ac:spMk id="382" creationId="{942E12FC-9361-381D-BC6D-50CF58720C1E}"/>
          </ac:spMkLst>
        </pc:spChg>
        <pc:spChg chg="mod">
          <ac:chgData name="Joffrey Ji" userId="4a3c4efc-7ff6-49a6-9626-9ef8c366c54c" providerId="ADAL" clId="{D9159CF1-FDDC-1140-8280-BCC33B71B7FF}" dt="2025-01-15T21:36:18.908" v="1415"/>
          <ac:spMkLst>
            <pc:docMk/>
            <pc:sldMk cId="2792388843" sldId="337"/>
            <ac:spMk id="384" creationId="{A0B95DAF-F392-98D0-D561-BB26745E77EE}"/>
          </ac:spMkLst>
        </pc:spChg>
        <pc:spChg chg="mod">
          <ac:chgData name="Joffrey Ji" userId="4a3c4efc-7ff6-49a6-9626-9ef8c366c54c" providerId="ADAL" clId="{D9159CF1-FDDC-1140-8280-BCC33B71B7FF}" dt="2025-01-15T21:36:18.908" v="1415"/>
          <ac:spMkLst>
            <pc:docMk/>
            <pc:sldMk cId="2792388843" sldId="337"/>
            <ac:spMk id="386" creationId="{BF49AA84-568E-A9DC-81D3-60F79C67940E}"/>
          </ac:spMkLst>
        </pc:spChg>
        <pc:spChg chg="mod">
          <ac:chgData name="Joffrey Ji" userId="4a3c4efc-7ff6-49a6-9626-9ef8c366c54c" providerId="ADAL" clId="{D9159CF1-FDDC-1140-8280-BCC33B71B7FF}" dt="2025-01-15T21:36:18.908" v="1415"/>
          <ac:spMkLst>
            <pc:docMk/>
            <pc:sldMk cId="2792388843" sldId="337"/>
            <ac:spMk id="392" creationId="{BF343CA9-24D6-62FC-E4C7-36354176C997}"/>
          </ac:spMkLst>
        </pc:spChg>
        <pc:spChg chg="mod">
          <ac:chgData name="Joffrey Ji" userId="4a3c4efc-7ff6-49a6-9626-9ef8c366c54c" providerId="ADAL" clId="{D9159CF1-FDDC-1140-8280-BCC33B71B7FF}" dt="2025-01-15T21:36:18.908" v="1415"/>
          <ac:spMkLst>
            <pc:docMk/>
            <pc:sldMk cId="2792388843" sldId="337"/>
            <ac:spMk id="393" creationId="{B7172383-7181-88FA-B846-2512E887F54E}"/>
          </ac:spMkLst>
        </pc:spChg>
        <pc:spChg chg="mod">
          <ac:chgData name="Joffrey Ji" userId="4a3c4efc-7ff6-49a6-9626-9ef8c366c54c" providerId="ADAL" clId="{D9159CF1-FDDC-1140-8280-BCC33B71B7FF}" dt="2025-01-15T21:36:18.908" v="1415"/>
          <ac:spMkLst>
            <pc:docMk/>
            <pc:sldMk cId="2792388843" sldId="337"/>
            <ac:spMk id="394" creationId="{9730EA2F-F0A6-F330-980B-9A53EC62C9EB}"/>
          </ac:spMkLst>
        </pc:spChg>
        <pc:spChg chg="mod">
          <ac:chgData name="Joffrey Ji" userId="4a3c4efc-7ff6-49a6-9626-9ef8c366c54c" providerId="ADAL" clId="{D9159CF1-FDDC-1140-8280-BCC33B71B7FF}" dt="2025-01-15T21:36:18.908" v="1415"/>
          <ac:spMkLst>
            <pc:docMk/>
            <pc:sldMk cId="2792388843" sldId="337"/>
            <ac:spMk id="396" creationId="{03C3D583-E91D-82FE-3058-8A62BE7FE78D}"/>
          </ac:spMkLst>
        </pc:spChg>
        <pc:spChg chg="mod">
          <ac:chgData name="Joffrey Ji" userId="4a3c4efc-7ff6-49a6-9626-9ef8c366c54c" providerId="ADAL" clId="{D9159CF1-FDDC-1140-8280-BCC33B71B7FF}" dt="2025-01-15T21:36:18.908" v="1415"/>
          <ac:spMkLst>
            <pc:docMk/>
            <pc:sldMk cId="2792388843" sldId="337"/>
            <ac:spMk id="404" creationId="{8D87C296-E1AB-3977-DF35-9F14595B665A}"/>
          </ac:spMkLst>
        </pc:spChg>
        <pc:spChg chg="mod">
          <ac:chgData name="Joffrey Ji" userId="4a3c4efc-7ff6-49a6-9626-9ef8c366c54c" providerId="ADAL" clId="{D9159CF1-FDDC-1140-8280-BCC33B71B7FF}" dt="2025-01-15T21:36:18.908" v="1415"/>
          <ac:spMkLst>
            <pc:docMk/>
            <pc:sldMk cId="2792388843" sldId="337"/>
            <ac:spMk id="405" creationId="{CBDC1BB8-3EA8-0961-B505-DB06527C5DC7}"/>
          </ac:spMkLst>
        </pc:spChg>
        <pc:grpChg chg="add mod">
          <ac:chgData name="Joffrey Ji" userId="4a3c4efc-7ff6-49a6-9626-9ef8c366c54c" providerId="ADAL" clId="{D9159CF1-FDDC-1140-8280-BCC33B71B7FF}" dt="2025-01-15T21:26:28.222" v="1100" actId="164"/>
          <ac:grpSpMkLst>
            <pc:docMk/>
            <pc:sldMk cId="2792388843" sldId="337"/>
            <ac:grpSpMk id="2" creationId="{F06CCF8E-C7F9-4D35-97A0-1722CA74E362}"/>
          </ac:grpSpMkLst>
        </pc:grpChg>
        <pc:grpChg chg="add mod">
          <ac:chgData name="Joffrey Ji" userId="4a3c4efc-7ff6-49a6-9626-9ef8c366c54c" providerId="ADAL" clId="{D9159CF1-FDDC-1140-8280-BCC33B71B7FF}" dt="2025-01-15T21:26:28.222" v="1100" actId="164"/>
          <ac:grpSpMkLst>
            <pc:docMk/>
            <pc:sldMk cId="2792388843" sldId="337"/>
            <ac:grpSpMk id="7" creationId="{FE9DE56F-E1F1-0CD4-5109-3D4B07E782E9}"/>
          </ac:grpSpMkLst>
        </pc:grpChg>
        <pc:grpChg chg="add mod">
          <ac:chgData name="Joffrey Ji" userId="4a3c4efc-7ff6-49a6-9626-9ef8c366c54c" providerId="ADAL" clId="{D9159CF1-FDDC-1140-8280-BCC33B71B7FF}" dt="2025-01-15T21:26:32.871" v="1126" actId="1037"/>
          <ac:grpSpMkLst>
            <pc:docMk/>
            <pc:sldMk cId="2792388843" sldId="337"/>
            <ac:grpSpMk id="10" creationId="{F4CD44C9-F1D9-2CC5-6411-A3E5A802C5A7}"/>
          </ac:grpSpMkLst>
        </pc:grpChg>
        <pc:grpChg chg="add mod">
          <ac:chgData name="Joffrey Ji" userId="4a3c4efc-7ff6-49a6-9626-9ef8c366c54c" providerId="ADAL" clId="{D9159CF1-FDDC-1140-8280-BCC33B71B7FF}" dt="2025-01-15T21:27:26.779" v="1211" actId="1035"/>
          <ac:grpSpMkLst>
            <pc:docMk/>
            <pc:sldMk cId="2792388843" sldId="337"/>
            <ac:grpSpMk id="26" creationId="{3486488E-9E14-70BD-A99E-A9845C68DD89}"/>
          </ac:grpSpMkLst>
        </pc:grpChg>
        <pc:grpChg chg="mod">
          <ac:chgData name="Joffrey Ji" userId="4a3c4efc-7ff6-49a6-9626-9ef8c366c54c" providerId="ADAL" clId="{D9159CF1-FDDC-1140-8280-BCC33B71B7FF}" dt="2025-01-15T21:26:34.190" v="1127"/>
          <ac:grpSpMkLst>
            <pc:docMk/>
            <pc:sldMk cId="2792388843" sldId="337"/>
            <ac:grpSpMk id="34" creationId="{C95333B4-E5BA-3DA6-E9C7-4980A388194A}"/>
          </ac:grpSpMkLst>
        </pc:grpChg>
        <pc:grpChg chg="mod">
          <ac:chgData name="Joffrey Ji" userId="4a3c4efc-7ff6-49a6-9626-9ef8c366c54c" providerId="ADAL" clId="{D9159CF1-FDDC-1140-8280-BCC33B71B7FF}" dt="2025-01-15T21:26:34.190" v="1127"/>
          <ac:grpSpMkLst>
            <pc:docMk/>
            <pc:sldMk cId="2792388843" sldId="337"/>
            <ac:grpSpMk id="47" creationId="{A81F4159-3CDE-B9E4-6703-917A0A4FA7AE}"/>
          </ac:grpSpMkLst>
        </pc:grpChg>
        <pc:grpChg chg="mod">
          <ac:chgData name="Joffrey Ji" userId="4a3c4efc-7ff6-49a6-9626-9ef8c366c54c" providerId="ADAL" clId="{D9159CF1-FDDC-1140-8280-BCC33B71B7FF}" dt="2025-01-15T21:26:28.222" v="1100" actId="164"/>
          <ac:grpSpMkLst>
            <pc:docMk/>
            <pc:sldMk cId="2792388843" sldId="337"/>
            <ac:grpSpMk id="48" creationId="{06AE50EC-66AB-E9CF-B166-87F5A5CC879C}"/>
          </ac:grpSpMkLst>
        </pc:grpChg>
        <pc:grpChg chg="mod">
          <ac:chgData name="Joffrey Ji" userId="4a3c4efc-7ff6-49a6-9626-9ef8c366c54c" providerId="ADAL" clId="{D9159CF1-FDDC-1140-8280-BCC33B71B7FF}" dt="2025-01-15T21:26:34.190" v="1127"/>
          <ac:grpSpMkLst>
            <pc:docMk/>
            <pc:sldMk cId="2792388843" sldId="337"/>
            <ac:grpSpMk id="49" creationId="{8A0320F7-6F03-C2BB-AF23-2F57EDD2A879}"/>
          </ac:grpSpMkLst>
        </pc:grpChg>
        <pc:grpChg chg="add mod">
          <ac:chgData name="Joffrey Ji" userId="4a3c4efc-7ff6-49a6-9626-9ef8c366c54c" providerId="ADAL" clId="{D9159CF1-FDDC-1140-8280-BCC33B71B7FF}" dt="2025-01-15T21:27:58.080" v="1283" actId="1038"/>
          <ac:grpSpMkLst>
            <pc:docMk/>
            <pc:sldMk cId="2792388843" sldId="337"/>
            <ac:grpSpMk id="56" creationId="{C16B715A-23A8-4492-3132-B24625B39931}"/>
          </ac:grpSpMkLst>
        </pc:grpChg>
        <pc:grpChg chg="mod">
          <ac:chgData name="Joffrey Ji" userId="4a3c4efc-7ff6-49a6-9626-9ef8c366c54c" providerId="ADAL" clId="{D9159CF1-FDDC-1140-8280-BCC33B71B7FF}" dt="2025-01-15T21:26:40.242" v="1129"/>
          <ac:grpSpMkLst>
            <pc:docMk/>
            <pc:sldMk cId="2792388843" sldId="337"/>
            <ac:grpSpMk id="57" creationId="{26350DC7-8F3A-0BE3-7978-D6B6EEE3C503}"/>
          </ac:grpSpMkLst>
        </pc:grpChg>
        <pc:grpChg chg="mod">
          <ac:chgData name="Joffrey Ji" userId="4a3c4efc-7ff6-49a6-9626-9ef8c366c54c" providerId="ADAL" clId="{D9159CF1-FDDC-1140-8280-BCC33B71B7FF}" dt="2025-01-15T21:26:40.242" v="1129"/>
          <ac:grpSpMkLst>
            <pc:docMk/>
            <pc:sldMk cId="2792388843" sldId="337"/>
            <ac:grpSpMk id="58" creationId="{57FB4696-04D6-F592-EC05-D97A5A9E946C}"/>
          </ac:grpSpMkLst>
        </pc:grpChg>
        <pc:grpChg chg="del">
          <ac:chgData name="Joffrey Ji" userId="4a3c4efc-7ff6-49a6-9626-9ef8c366c54c" providerId="ADAL" clId="{D9159CF1-FDDC-1140-8280-BCC33B71B7FF}" dt="2025-01-15T21:23:40.357" v="892" actId="478"/>
          <ac:grpSpMkLst>
            <pc:docMk/>
            <pc:sldMk cId="2792388843" sldId="337"/>
            <ac:grpSpMk id="60" creationId="{DD23D041-B417-B719-DD30-888A5B1F4971}"/>
          </ac:grpSpMkLst>
        </pc:grpChg>
        <pc:grpChg chg="del">
          <ac:chgData name="Joffrey Ji" userId="4a3c4efc-7ff6-49a6-9626-9ef8c366c54c" providerId="ADAL" clId="{D9159CF1-FDDC-1140-8280-BCC33B71B7FF}" dt="2025-01-15T21:23:45.295" v="895" actId="478"/>
          <ac:grpSpMkLst>
            <pc:docMk/>
            <pc:sldMk cId="2792388843" sldId="337"/>
            <ac:grpSpMk id="65" creationId="{9D4498EF-2E7E-1752-464A-0FD7A2B97B44}"/>
          </ac:grpSpMkLst>
        </pc:grpChg>
        <pc:grpChg chg="mod">
          <ac:chgData name="Joffrey Ji" userId="4a3c4efc-7ff6-49a6-9626-9ef8c366c54c" providerId="ADAL" clId="{D9159CF1-FDDC-1140-8280-BCC33B71B7FF}" dt="2025-01-15T21:26:40.242" v="1129"/>
          <ac:grpSpMkLst>
            <pc:docMk/>
            <pc:sldMk cId="2792388843" sldId="337"/>
            <ac:grpSpMk id="70" creationId="{AAF41425-FA74-0714-6786-1CF9CB37AB84}"/>
          </ac:grpSpMkLst>
        </pc:grpChg>
        <pc:grpChg chg="del">
          <ac:chgData name="Joffrey Ji" userId="4a3c4efc-7ff6-49a6-9626-9ef8c366c54c" providerId="ADAL" clId="{D9159CF1-FDDC-1140-8280-BCC33B71B7FF}" dt="2025-01-15T21:28:41.535" v="1298" actId="478"/>
          <ac:grpSpMkLst>
            <pc:docMk/>
            <pc:sldMk cId="2792388843" sldId="337"/>
            <ac:grpSpMk id="73" creationId="{01D9E2CB-42E9-1F9C-93F1-43F48F28CE75}"/>
          </ac:grpSpMkLst>
        </pc:grpChg>
        <pc:grpChg chg="del">
          <ac:chgData name="Joffrey Ji" userId="4a3c4efc-7ff6-49a6-9626-9ef8c366c54c" providerId="ADAL" clId="{D9159CF1-FDDC-1140-8280-BCC33B71B7FF}" dt="2025-01-15T21:28:41.535" v="1298" actId="478"/>
          <ac:grpSpMkLst>
            <pc:docMk/>
            <pc:sldMk cId="2792388843" sldId="337"/>
            <ac:grpSpMk id="78" creationId="{F444432F-0D74-D04B-5BBE-FBBB1270F7B3}"/>
          </ac:grpSpMkLst>
        </pc:grpChg>
        <pc:grpChg chg="del">
          <ac:chgData name="Joffrey Ji" userId="4a3c4efc-7ff6-49a6-9626-9ef8c366c54c" providerId="ADAL" clId="{D9159CF1-FDDC-1140-8280-BCC33B71B7FF}" dt="2025-01-15T21:28:41.535" v="1298" actId="478"/>
          <ac:grpSpMkLst>
            <pc:docMk/>
            <pc:sldMk cId="2792388843" sldId="337"/>
            <ac:grpSpMk id="83" creationId="{87B5937B-061C-FD41-D822-22650F921334}"/>
          </ac:grpSpMkLst>
        </pc:grpChg>
        <pc:grpChg chg="del">
          <ac:chgData name="Joffrey Ji" userId="4a3c4efc-7ff6-49a6-9626-9ef8c366c54c" providerId="ADAL" clId="{D9159CF1-FDDC-1140-8280-BCC33B71B7FF}" dt="2025-01-15T21:33:25.508" v="1379" actId="478"/>
          <ac:grpSpMkLst>
            <pc:docMk/>
            <pc:sldMk cId="2792388843" sldId="337"/>
            <ac:grpSpMk id="100" creationId="{CEB40D34-5913-3FAA-EF68-08729575451E}"/>
          </ac:grpSpMkLst>
        </pc:grpChg>
        <pc:grpChg chg="del">
          <ac:chgData name="Joffrey Ji" userId="4a3c4efc-7ff6-49a6-9626-9ef8c366c54c" providerId="ADAL" clId="{D9159CF1-FDDC-1140-8280-BCC33B71B7FF}" dt="2025-01-15T21:33:25.508" v="1379" actId="478"/>
          <ac:grpSpMkLst>
            <pc:docMk/>
            <pc:sldMk cId="2792388843" sldId="337"/>
            <ac:grpSpMk id="105" creationId="{3E5EC3FE-17F1-FABE-A92C-A06419FAF235}"/>
          </ac:grpSpMkLst>
        </pc:grpChg>
        <pc:grpChg chg="del">
          <ac:chgData name="Joffrey Ji" userId="4a3c4efc-7ff6-49a6-9626-9ef8c366c54c" providerId="ADAL" clId="{D9159CF1-FDDC-1140-8280-BCC33B71B7FF}" dt="2025-01-15T21:33:25.508" v="1379" actId="478"/>
          <ac:grpSpMkLst>
            <pc:docMk/>
            <pc:sldMk cId="2792388843" sldId="337"/>
            <ac:grpSpMk id="110" creationId="{C72CED74-43CB-38BE-B0DA-C2ECD45E3642}"/>
          </ac:grpSpMkLst>
        </pc:grpChg>
        <pc:grpChg chg="del">
          <ac:chgData name="Joffrey Ji" userId="4a3c4efc-7ff6-49a6-9626-9ef8c366c54c" providerId="ADAL" clId="{D9159CF1-FDDC-1140-8280-BCC33B71B7FF}" dt="2025-01-15T21:33:58.862" v="1383" actId="478"/>
          <ac:grpSpMkLst>
            <pc:docMk/>
            <pc:sldMk cId="2792388843" sldId="337"/>
            <ac:grpSpMk id="118" creationId="{D9428D42-7733-23C1-7D25-E5E5694921AF}"/>
          </ac:grpSpMkLst>
        </pc:grpChg>
        <pc:grpChg chg="del">
          <ac:chgData name="Joffrey Ji" userId="4a3c4efc-7ff6-49a6-9626-9ef8c366c54c" providerId="ADAL" clId="{D9159CF1-FDDC-1140-8280-BCC33B71B7FF}" dt="2025-01-15T21:34:04.245" v="1385" actId="478"/>
          <ac:grpSpMkLst>
            <pc:docMk/>
            <pc:sldMk cId="2792388843" sldId="337"/>
            <ac:grpSpMk id="124" creationId="{94DA830F-93DA-4944-A985-9316D4620260}"/>
          </ac:grpSpMkLst>
        </pc:grpChg>
        <pc:grpChg chg="del mod">
          <ac:chgData name="Joffrey Ji" userId="4a3c4efc-7ff6-49a6-9626-9ef8c366c54c" providerId="ADAL" clId="{D9159CF1-FDDC-1140-8280-BCC33B71B7FF}" dt="2025-01-15T21:35:42.595" v="1404" actId="478"/>
          <ac:grpSpMkLst>
            <pc:docMk/>
            <pc:sldMk cId="2792388843" sldId="337"/>
            <ac:grpSpMk id="130" creationId="{429BF0FD-E721-20FB-E75E-27A8ADF97125}"/>
          </ac:grpSpMkLst>
        </pc:grpChg>
        <pc:grpChg chg="del">
          <ac:chgData name="Joffrey Ji" userId="4a3c4efc-7ff6-49a6-9626-9ef8c366c54c" providerId="ADAL" clId="{D9159CF1-FDDC-1140-8280-BCC33B71B7FF}" dt="2025-01-15T21:35:44.966" v="1406" actId="478"/>
          <ac:grpSpMkLst>
            <pc:docMk/>
            <pc:sldMk cId="2792388843" sldId="337"/>
            <ac:grpSpMk id="136" creationId="{127DE635-F8F3-2067-5857-5179D7DC476B}"/>
          </ac:grpSpMkLst>
        </pc:grpChg>
        <pc:grpChg chg="del">
          <ac:chgData name="Joffrey Ji" userId="4a3c4efc-7ff6-49a6-9626-9ef8c366c54c" providerId="ADAL" clId="{D9159CF1-FDDC-1140-8280-BCC33B71B7FF}" dt="2025-01-15T21:35:48.434" v="1409" actId="478"/>
          <ac:grpSpMkLst>
            <pc:docMk/>
            <pc:sldMk cId="2792388843" sldId="337"/>
            <ac:grpSpMk id="141" creationId="{6C3E86DF-6F07-B227-E762-AACFD27F3B2B}"/>
          </ac:grpSpMkLst>
        </pc:grpChg>
        <pc:grpChg chg="del">
          <ac:chgData name="Joffrey Ji" userId="4a3c4efc-7ff6-49a6-9626-9ef8c366c54c" providerId="ADAL" clId="{D9159CF1-FDDC-1140-8280-BCC33B71B7FF}" dt="2025-01-15T21:36:09.223" v="1411" actId="478"/>
          <ac:grpSpMkLst>
            <pc:docMk/>
            <pc:sldMk cId="2792388843" sldId="337"/>
            <ac:grpSpMk id="148" creationId="{D2D83548-7F59-ADC4-4787-204821B72304}"/>
          </ac:grpSpMkLst>
        </pc:grpChg>
        <pc:grpChg chg="del">
          <ac:chgData name="Joffrey Ji" userId="4a3c4efc-7ff6-49a6-9626-9ef8c366c54c" providerId="ADAL" clId="{D9159CF1-FDDC-1140-8280-BCC33B71B7FF}" dt="2025-01-15T21:36:09.223" v="1411" actId="478"/>
          <ac:grpSpMkLst>
            <pc:docMk/>
            <pc:sldMk cId="2792388843" sldId="337"/>
            <ac:grpSpMk id="154" creationId="{62CC7693-6482-39D1-A35D-83AAC0624878}"/>
          </ac:grpSpMkLst>
        </pc:grpChg>
        <pc:grpChg chg="del">
          <ac:chgData name="Joffrey Ji" userId="4a3c4efc-7ff6-49a6-9626-9ef8c366c54c" providerId="ADAL" clId="{D9159CF1-FDDC-1140-8280-BCC33B71B7FF}" dt="2025-01-15T21:36:09.223" v="1411" actId="478"/>
          <ac:grpSpMkLst>
            <pc:docMk/>
            <pc:sldMk cId="2792388843" sldId="337"/>
            <ac:grpSpMk id="159" creationId="{06DA1E20-19EA-1FEC-4F7B-B22BA9EA3845}"/>
          </ac:grpSpMkLst>
        </pc:grpChg>
        <pc:grpChg chg="mod">
          <ac:chgData name="Joffrey Ji" userId="4a3c4efc-7ff6-49a6-9626-9ef8c366c54c" providerId="ADAL" clId="{D9159CF1-FDDC-1140-8280-BCC33B71B7FF}" dt="2025-01-15T21:29:29.226" v="1331" actId="1076"/>
          <ac:grpSpMkLst>
            <pc:docMk/>
            <pc:sldMk cId="2792388843" sldId="337"/>
            <ac:grpSpMk id="168" creationId="{B9A66B01-9CD4-A0A3-C909-67EAC51FD66D}"/>
          </ac:grpSpMkLst>
        </pc:grpChg>
        <pc:grpChg chg="mod">
          <ac:chgData name="Joffrey Ji" userId="4a3c4efc-7ff6-49a6-9626-9ef8c366c54c" providerId="ADAL" clId="{D9159CF1-FDDC-1140-8280-BCC33B71B7FF}" dt="2025-01-15T21:29:29.226" v="1331" actId="1076"/>
          <ac:grpSpMkLst>
            <pc:docMk/>
            <pc:sldMk cId="2792388843" sldId="337"/>
            <ac:grpSpMk id="178" creationId="{515AF9DB-763A-0AD9-D4D9-03B0CACE7598}"/>
          </ac:grpSpMkLst>
        </pc:grpChg>
        <pc:grpChg chg="mod">
          <ac:chgData name="Joffrey Ji" userId="4a3c4efc-7ff6-49a6-9626-9ef8c366c54c" providerId="ADAL" clId="{D9159CF1-FDDC-1140-8280-BCC33B71B7FF}" dt="2025-01-15T21:29:29.226" v="1331" actId="1076"/>
          <ac:grpSpMkLst>
            <pc:docMk/>
            <pc:sldMk cId="2792388843" sldId="337"/>
            <ac:grpSpMk id="188" creationId="{5D29165C-C3DF-8E76-1DA0-214485A71258}"/>
          </ac:grpSpMkLst>
        </pc:grpChg>
        <pc:grpChg chg="mod">
          <ac:chgData name="Joffrey Ji" userId="4a3c4efc-7ff6-49a6-9626-9ef8c366c54c" providerId="ADAL" clId="{D9159CF1-FDDC-1140-8280-BCC33B71B7FF}" dt="2025-01-15T21:31:02.954" v="1355" actId="1076"/>
          <ac:grpSpMkLst>
            <pc:docMk/>
            <pc:sldMk cId="2792388843" sldId="337"/>
            <ac:grpSpMk id="207" creationId="{5D714277-D174-9085-588E-BD9EE4BB125F}"/>
          </ac:grpSpMkLst>
        </pc:grpChg>
        <pc:grpChg chg="mod">
          <ac:chgData name="Joffrey Ji" userId="4a3c4efc-7ff6-49a6-9626-9ef8c366c54c" providerId="ADAL" clId="{D9159CF1-FDDC-1140-8280-BCC33B71B7FF}" dt="2025-01-15T21:31:02.954" v="1355" actId="1076"/>
          <ac:grpSpMkLst>
            <pc:docMk/>
            <pc:sldMk cId="2792388843" sldId="337"/>
            <ac:grpSpMk id="217" creationId="{2204EDF4-FE07-645B-1D19-BC3A954A0045}"/>
          </ac:grpSpMkLst>
        </pc:grpChg>
        <pc:grpChg chg="mod">
          <ac:chgData name="Joffrey Ji" userId="4a3c4efc-7ff6-49a6-9626-9ef8c366c54c" providerId="ADAL" clId="{D9159CF1-FDDC-1140-8280-BCC33B71B7FF}" dt="2025-01-15T21:31:02.954" v="1355" actId="1076"/>
          <ac:grpSpMkLst>
            <pc:docMk/>
            <pc:sldMk cId="2792388843" sldId="337"/>
            <ac:grpSpMk id="227" creationId="{3B126982-383F-B65E-4F16-9599F678DBDF}"/>
          </ac:grpSpMkLst>
        </pc:grpChg>
        <pc:grpChg chg="mod">
          <ac:chgData name="Joffrey Ji" userId="4a3c4efc-7ff6-49a6-9626-9ef8c366c54c" providerId="ADAL" clId="{D9159CF1-FDDC-1140-8280-BCC33B71B7FF}" dt="2025-01-15T21:33:42.003" v="1381" actId="1076"/>
          <ac:grpSpMkLst>
            <pc:docMk/>
            <pc:sldMk cId="2792388843" sldId="337"/>
            <ac:grpSpMk id="249" creationId="{B3039331-7536-6C1A-70BB-A34DE0920D60}"/>
          </ac:grpSpMkLst>
        </pc:grpChg>
        <pc:grpChg chg="mod">
          <ac:chgData name="Joffrey Ji" userId="4a3c4efc-7ff6-49a6-9626-9ef8c366c54c" providerId="ADAL" clId="{D9159CF1-FDDC-1140-8280-BCC33B71B7FF}" dt="2025-01-15T21:33:42.003" v="1381" actId="1076"/>
          <ac:grpSpMkLst>
            <pc:docMk/>
            <pc:sldMk cId="2792388843" sldId="337"/>
            <ac:grpSpMk id="259" creationId="{1AF082D6-7DC2-A49D-5242-9197CAB47020}"/>
          </ac:grpSpMkLst>
        </pc:grpChg>
        <pc:grpChg chg="mod">
          <ac:chgData name="Joffrey Ji" userId="4a3c4efc-7ff6-49a6-9626-9ef8c366c54c" providerId="ADAL" clId="{D9159CF1-FDDC-1140-8280-BCC33B71B7FF}" dt="2025-01-15T21:33:42.003" v="1381" actId="1076"/>
          <ac:grpSpMkLst>
            <pc:docMk/>
            <pc:sldMk cId="2792388843" sldId="337"/>
            <ac:grpSpMk id="269" creationId="{DE8A51AF-271B-0A94-632F-A40A3BEBA2CE}"/>
          </ac:grpSpMkLst>
        </pc:grpChg>
        <pc:grpChg chg="mod">
          <ac:chgData name="Joffrey Ji" userId="4a3c4efc-7ff6-49a6-9626-9ef8c366c54c" providerId="ADAL" clId="{D9159CF1-FDDC-1140-8280-BCC33B71B7FF}" dt="2025-01-15T21:34:18.194" v="1387" actId="1076"/>
          <ac:grpSpMkLst>
            <pc:docMk/>
            <pc:sldMk cId="2792388843" sldId="337"/>
            <ac:grpSpMk id="283" creationId="{943FDA8C-F750-8B64-F620-6B4B2F76C8D7}"/>
          </ac:grpSpMkLst>
        </pc:grpChg>
        <pc:grpChg chg="mod">
          <ac:chgData name="Joffrey Ji" userId="4a3c4efc-7ff6-49a6-9626-9ef8c366c54c" providerId="ADAL" clId="{D9159CF1-FDDC-1140-8280-BCC33B71B7FF}" dt="2025-01-15T21:34:18.194" v="1387" actId="1076"/>
          <ac:grpSpMkLst>
            <pc:docMk/>
            <pc:sldMk cId="2792388843" sldId="337"/>
            <ac:grpSpMk id="293" creationId="{A39AB2FA-2F11-2AD0-BD35-945DD0CEEBB0}"/>
          </ac:grpSpMkLst>
        </pc:grpChg>
        <pc:grpChg chg="mod">
          <ac:chgData name="Joffrey Ji" userId="4a3c4efc-7ff6-49a6-9626-9ef8c366c54c" providerId="ADAL" clId="{D9159CF1-FDDC-1140-8280-BCC33B71B7FF}" dt="2025-01-15T21:35:59.246" v="1410" actId="1076"/>
          <ac:grpSpMkLst>
            <pc:docMk/>
            <pc:sldMk cId="2792388843" sldId="337"/>
            <ac:grpSpMk id="309" creationId="{E7E29BF2-6552-1060-6DEA-F76F5F1B54DE}"/>
          </ac:grpSpMkLst>
        </pc:grpChg>
        <pc:grpChg chg="mod">
          <ac:chgData name="Joffrey Ji" userId="4a3c4efc-7ff6-49a6-9626-9ef8c366c54c" providerId="ADAL" clId="{D9159CF1-FDDC-1140-8280-BCC33B71B7FF}" dt="2025-01-15T21:35:59.246" v="1410" actId="1076"/>
          <ac:grpSpMkLst>
            <pc:docMk/>
            <pc:sldMk cId="2792388843" sldId="337"/>
            <ac:grpSpMk id="319" creationId="{04B6F364-D284-1BFD-EAA5-9F27416746C4}"/>
          </ac:grpSpMkLst>
        </pc:grpChg>
        <pc:grpChg chg="mod">
          <ac:chgData name="Joffrey Ji" userId="4a3c4efc-7ff6-49a6-9626-9ef8c366c54c" providerId="ADAL" clId="{D9159CF1-FDDC-1140-8280-BCC33B71B7FF}" dt="2025-01-15T21:35:59.246" v="1410" actId="1076"/>
          <ac:grpSpMkLst>
            <pc:docMk/>
            <pc:sldMk cId="2792388843" sldId="337"/>
            <ac:grpSpMk id="329" creationId="{CF5D8E98-7958-4759-4E28-72BA14955BEE}"/>
          </ac:grpSpMkLst>
        </pc:grpChg>
        <pc:grpChg chg="mod">
          <ac:chgData name="Joffrey Ji" userId="4a3c4efc-7ff6-49a6-9626-9ef8c366c54c" providerId="ADAL" clId="{D9159CF1-FDDC-1140-8280-BCC33B71B7FF}" dt="2025-01-15T21:36:33.853" v="1457" actId="1037"/>
          <ac:grpSpMkLst>
            <pc:docMk/>
            <pc:sldMk cId="2792388843" sldId="337"/>
            <ac:grpSpMk id="377" creationId="{471763D3-CE02-B5A8-0E06-94130242B69D}"/>
          </ac:grpSpMkLst>
        </pc:grpChg>
        <pc:grpChg chg="mod">
          <ac:chgData name="Joffrey Ji" userId="4a3c4efc-7ff6-49a6-9626-9ef8c366c54c" providerId="ADAL" clId="{D9159CF1-FDDC-1140-8280-BCC33B71B7FF}" dt="2025-01-15T21:36:33.853" v="1457" actId="1037"/>
          <ac:grpSpMkLst>
            <pc:docMk/>
            <pc:sldMk cId="2792388843" sldId="337"/>
            <ac:grpSpMk id="387" creationId="{55F09679-A8FC-CC93-597E-BB3921F8DC8A}"/>
          </ac:grpSpMkLst>
        </pc:grpChg>
        <pc:grpChg chg="mod">
          <ac:chgData name="Joffrey Ji" userId="4a3c4efc-7ff6-49a6-9626-9ef8c366c54c" providerId="ADAL" clId="{D9159CF1-FDDC-1140-8280-BCC33B71B7FF}" dt="2025-01-15T21:36:33.853" v="1457" actId="1037"/>
          <ac:grpSpMkLst>
            <pc:docMk/>
            <pc:sldMk cId="2792388843" sldId="337"/>
            <ac:grpSpMk id="397" creationId="{567C1AA9-E36B-C417-FDD6-A76EBAB9A48F}"/>
          </ac:grpSpMkLst>
        </pc:grpChg>
        <pc:cxnChg chg="del mod">
          <ac:chgData name="Joffrey Ji" userId="4a3c4efc-7ff6-49a6-9626-9ef8c366c54c" providerId="ADAL" clId="{D9159CF1-FDDC-1140-8280-BCC33B71B7FF}" dt="2025-01-15T21:23:42.375" v="893" actId="478"/>
          <ac:cxnSpMkLst>
            <pc:docMk/>
            <pc:sldMk cId="2792388843" sldId="337"/>
            <ac:cxnSpMk id="71" creationId="{4FBB1C22-18BF-6E07-1232-D30107D73101}"/>
          </ac:cxnSpMkLst>
        </pc:cxnChg>
        <pc:cxnChg chg="del mod">
          <ac:chgData name="Joffrey Ji" userId="4a3c4efc-7ff6-49a6-9626-9ef8c366c54c" providerId="ADAL" clId="{D9159CF1-FDDC-1140-8280-BCC33B71B7FF}" dt="2025-01-15T21:23:43.798" v="894" actId="478"/>
          <ac:cxnSpMkLst>
            <pc:docMk/>
            <pc:sldMk cId="2792388843" sldId="337"/>
            <ac:cxnSpMk id="72" creationId="{8C8EF481-EFAE-2231-9B1F-ECDDF8DFC827}"/>
          </ac:cxnSpMkLst>
        </pc:cxnChg>
        <pc:cxnChg chg="del mod">
          <ac:chgData name="Joffrey Ji" userId="4a3c4efc-7ff6-49a6-9626-9ef8c366c54c" providerId="ADAL" clId="{D9159CF1-FDDC-1140-8280-BCC33B71B7FF}" dt="2025-01-15T21:28:44.614" v="1299" actId="478"/>
          <ac:cxnSpMkLst>
            <pc:docMk/>
            <pc:sldMk cId="2792388843" sldId="337"/>
            <ac:cxnSpMk id="89" creationId="{15A0D0FC-FB6B-F2AA-93C3-27BD6732E96F}"/>
          </ac:cxnSpMkLst>
        </pc:cxnChg>
        <pc:cxnChg chg="del mod">
          <ac:chgData name="Joffrey Ji" userId="4a3c4efc-7ff6-49a6-9626-9ef8c366c54c" providerId="ADAL" clId="{D9159CF1-FDDC-1140-8280-BCC33B71B7FF}" dt="2025-01-15T21:28:44.614" v="1299" actId="478"/>
          <ac:cxnSpMkLst>
            <pc:docMk/>
            <pc:sldMk cId="2792388843" sldId="337"/>
            <ac:cxnSpMk id="93" creationId="{199F68BF-0C94-D054-99E8-7300B827AA2A}"/>
          </ac:cxnSpMkLst>
        </pc:cxnChg>
        <pc:cxnChg chg="add mod">
          <ac:chgData name="Joffrey Ji" userId="4a3c4efc-7ff6-49a6-9626-9ef8c366c54c" providerId="ADAL" clId="{D9159CF1-FDDC-1140-8280-BCC33B71B7FF}" dt="2025-01-15T21:30:23.675" v="1343" actId="1035"/>
          <ac:cxnSpMkLst>
            <pc:docMk/>
            <pc:sldMk cId="2792388843" sldId="337"/>
            <ac:cxnSpMk id="98" creationId="{B8984124-740D-273E-D435-FE12C669B07F}"/>
          </ac:cxnSpMkLst>
        </pc:cxnChg>
        <pc:cxnChg chg="add del mod">
          <ac:chgData name="Joffrey Ji" userId="4a3c4efc-7ff6-49a6-9626-9ef8c366c54c" providerId="ADAL" clId="{D9159CF1-FDDC-1140-8280-BCC33B71B7FF}" dt="2025-01-15T21:30:27.827" v="1344" actId="478"/>
          <ac:cxnSpMkLst>
            <pc:docMk/>
            <pc:sldMk cId="2792388843" sldId="337"/>
            <ac:cxnSpMk id="99" creationId="{C5FBC8B6-5DBF-5841-95E7-CA06785C5CF9}"/>
          </ac:cxnSpMkLst>
        </pc:cxnChg>
        <pc:cxnChg chg="del mod">
          <ac:chgData name="Joffrey Ji" userId="4a3c4efc-7ff6-49a6-9626-9ef8c366c54c" providerId="ADAL" clId="{D9159CF1-FDDC-1140-8280-BCC33B71B7FF}" dt="2025-01-15T21:33:25.508" v="1379" actId="478"/>
          <ac:cxnSpMkLst>
            <pc:docMk/>
            <pc:sldMk cId="2792388843" sldId="337"/>
            <ac:cxnSpMk id="116" creationId="{250B19AD-300E-5126-4A79-9FA9F8507732}"/>
          </ac:cxnSpMkLst>
        </pc:cxnChg>
        <pc:cxnChg chg="del mod">
          <ac:chgData name="Joffrey Ji" userId="4a3c4efc-7ff6-49a6-9626-9ef8c366c54c" providerId="ADAL" clId="{D9159CF1-FDDC-1140-8280-BCC33B71B7FF}" dt="2025-01-15T21:33:25.508" v="1379" actId="478"/>
          <ac:cxnSpMkLst>
            <pc:docMk/>
            <pc:sldMk cId="2792388843" sldId="337"/>
            <ac:cxnSpMk id="117" creationId="{E3EC401D-595C-DA47-C91A-A39A11011102}"/>
          </ac:cxnSpMkLst>
        </pc:cxnChg>
        <pc:cxnChg chg="del mod">
          <ac:chgData name="Joffrey Ji" userId="4a3c4efc-7ff6-49a6-9626-9ef8c366c54c" providerId="ADAL" clId="{D9159CF1-FDDC-1140-8280-BCC33B71B7FF}" dt="2025-01-15T21:34:01.753" v="1384" actId="478"/>
          <ac:cxnSpMkLst>
            <pc:docMk/>
            <pc:sldMk cId="2792388843" sldId="337"/>
            <ac:cxnSpMk id="129" creationId="{119A248D-BF10-629D-DA69-CA435893D2F9}"/>
          </ac:cxnSpMkLst>
        </pc:cxnChg>
        <pc:cxnChg chg="del mod">
          <ac:chgData name="Joffrey Ji" userId="4a3c4efc-7ff6-49a6-9626-9ef8c366c54c" providerId="ADAL" clId="{D9159CF1-FDDC-1140-8280-BCC33B71B7FF}" dt="2025-01-15T21:35:44.277" v="1405" actId="478"/>
          <ac:cxnSpMkLst>
            <pc:docMk/>
            <pc:sldMk cId="2792388843" sldId="337"/>
            <ac:cxnSpMk id="146" creationId="{BF498C69-416B-6FA7-2D0F-D728F420E787}"/>
          </ac:cxnSpMkLst>
        </pc:cxnChg>
        <pc:cxnChg chg="del mod">
          <ac:chgData name="Joffrey Ji" userId="4a3c4efc-7ff6-49a6-9626-9ef8c366c54c" providerId="ADAL" clId="{D9159CF1-FDDC-1140-8280-BCC33B71B7FF}" dt="2025-01-15T21:35:45.812" v="1407" actId="478"/>
          <ac:cxnSpMkLst>
            <pc:docMk/>
            <pc:sldMk cId="2792388843" sldId="337"/>
            <ac:cxnSpMk id="147" creationId="{E9DEDE38-EC5D-DE7B-7D78-08768DCED000}"/>
          </ac:cxnSpMkLst>
        </pc:cxnChg>
        <pc:cxnChg chg="del mod">
          <ac:chgData name="Joffrey Ji" userId="4a3c4efc-7ff6-49a6-9626-9ef8c366c54c" providerId="ADAL" clId="{D9159CF1-FDDC-1140-8280-BCC33B71B7FF}" dt="2025-01-15T21:36:09.223" v="1411" actId="478"/>
          <ac:cxnSpMkLst>
            <pc:docMk/>
            <pc:sldMk cId="2792388843" sldId="337"/>
            <ac:cxnSpMk id="164" creationId="{D1E37619-B340-7604-8B11-7A17AE182486}"/>
          </ac:cxnSpMkLst>
        </pc:cxnChg>
        <pc:cxnChg chg="del mod">
          <ac:chgData name="Joffrey Ji" userId="4a3c4efc-7ff6-49a6-9626-9ef8c366c54c" providerId="ADAL" clId="{D9159CF1-FDDC-1140-8280-BCC33B71B7FF}" dt="2025-01-15T21:36:09.223" v="1411" actId="478"/>
          <ac:cxnSpMkLst>
            <pc:docMk/>
            <pc:sldMk cId="2792388843" sldId="337"/>
            <ac:cxnSpMk id="165" creationId="{0A0AC9C0-9713-4E34-6B24-C778299228F6}"/>
          </ac:cxnSpMkLst>
        </pc:cxnChg>
        <pc:cxnChg chg="mod">
          <ac:chgData name="Joffrey Ji" userId="4a3c4efc-7ff6-49a6-9626-9ef8c366c54c" providerId="ADAL" clId="{D9159CF1-FDDC-1140-8280-BCC33B71B7FF}" dt="2025-01-15T21:29:29.226" v="1331" actId="1076"/>
          <ac:cxnSpMkLst>
            <pc:docMk/>
            <pc:sldMk cId="2792388843" sldId="337"/>
            <ac:cxnSpMk id="198" creationId="{AB8073E1-6A51-FCF7-BDBF-E04CCD941026}"/>
          </ac:cxnSpMkLst>
        </pc:cxnChg>
        <pc:cxnChg chg="mod">
          <ac:chgData name="Joffrey Ji" userId="4a3c4efc-7ff6-49a6-9626-9ef8c366c54c" providerId="ADAL" clId="{D9159CF1-FDDC-1140-8280-BCC33B71B7FF}" dt="2025-01-15T21:29:29.226" v="1331" actId="1076"/>
          <ac:cxnSpMkLst>
            <pc:docMk/>
            <pc:sldMk cId="2792388843" sldId="337"/>
            <ac:cxnSpMk id="199" creationId="{5F2BE1A6-B2E3-388B-A012-01CFE3FEE473}"/>
          </ac:cxnSpMkLst>
        </pc:cxnChg>
        <pc:cxnChg chg="add mod">
          <ac:chgData name="Joffrey Ji" userId="4a3c4efc-7ff6-49a6-9626-9ef8c366c54c" providerId="ADAL" clId="{D9159CF1-FDDC-1140-8280-BCC33B71B7FF}" dt="2025-01-15T21:30:23.675" v="1343" actId="1035"/>
          <ac:cxnSpMkLst>
            <pc:docMk/>
            <pc:sldMk cId="2792388843" sldId="337"/>
            <ac:cxnSpMk id="201" creationId="{BA179D7B-3E2A-65E4-BE23-81CDE83C4115}"/>
          </ac:cxnSpMkLst>
        </pc:cxnChg>
        <pc:cxnChg chg="add mod">
          <ac:chgData name="Joffrey Ji" userId="4a3c4efc-7ff6-49a6-9626-9ef8c366c54c" providerId="ADAL" clId="{D9159CF1-FDDC-1140-8280-BCC33B71B7FF}" dt="2025-01-15T21:30:35.490" v="1349" actId="1076"/>
          <ac:cxnSpMkLst>
            <pc:docMk/>
            <pc:sldMk cId="2792388843" sldId="337"/>
            <ac:cxnSpMk id="203" creationId="{764B7F2C-E598-946A-854D-47D76BD6C450}"/>
          </ac:cxnSpMkLst>
        </pc:cxnChg>
        <pc:cxnChg chg="add mod">
          <ac:chgData name="Joffrey Ji" userId="4a3c4efc-7ff6-49a6-9626-9ef8c366c54c" providerId="ADAL" clId="{D9159CF1-FDDC-1140-8280-BCC33B71B7FF}" dt="2025-01-15T21:30:30.801" v="1345"/>
          <ac:cxnSpMkLst>
            <pc:docMk/>
            <pc:sldMk cId="2792388843" sldId="337"/>
            <ac:cxnSpMk id="204" creationId="{3432F75C-2A06-8C2E-BF4A-E7B5A47359D3}"/>
          </ac:cxnSpMkLst>
        </pc:cxnChg>
        <pc:cxnChg chg="add mod">
          <ac:chgData name="Joffrey Ji" userId="4a3c4efc-7ff6-49a6-9626-9ef8c366c54c" providerId="ADAL" clId="{D9159CF1-FDDC-1140-8280-BCC33B71B7FF}" dt="2025-01-15T21:32:12.611" v="1365" actId="1037"/>
          <ac:cxnSpMkLst>
            <pc:docMk/>
            <pc:sldMk cId="2792388843" sldId="337"/>
            <ac:cxnSpMk id="205" creationId="{B3BA2E4B-0959-00D8-49AD-0247F0A19DB0}"/>
          </ac:cxnSpMkLst>
        </pc:cxnChg>
        <pc:cxnChg chg="add mod">
          <ac:chgData name="Joffrey Ji" userId="4a3c4efc-7ff6-49a6-9626-9ef8c366c54c" providerId="ADAL" clId="{D9159CF1-FDDC-1140-8280-BCC33B71B7FF}" dt="2025-01-15T21:32:27.900" v="1368" actId="1076"/>
          <ac:cxnSpMkLst>
            <pc:docMk/>
            <pc:sldMk cId="2792388843" sldId="337"/>
            <ac:cxnSpMk id="206" creationId="{64914529-B7E9-40A2-AB5B-EAF33F99319E}"/>
          </ac:cxnSpMkLst>
        </pc:cxnChg>
        <pc:cxnChg chg="mod">
          <ac:chgData name="Joffrey Ji" userId="4a3c4efc-7ff6-49a6-9626-9ef8c366c54c" providerId="ADAL" clId="{D9159CF1-FDDC-1140-8280-BCC33B71B7FF}" dt="2025-01-15T21:31:02.954" v="1355" actId="1076"/>
          <ac:cxnSpMkLst>
            <pc:docMk/>
            <pc:sldMk cId="2792388843" sldId="337"/>
            <ac:cxnSpMk id="237" creationId="{4FAA69B1-1578-D418-B231-5E7FF90271A9}"/>
          </ac:cxnSpMkLst>
        </pc:cxnChg>
        <pc:cxnChg chg="mod">
          <ac:chgData name="Joffrey Ji" userId="4a3c4efc-7ff6-49a6-9626-9ef8c366c54c" providerId="ADAL" clId="{D9159CF1-FDDC-1140-8280-BCC33B71B7FF}" dt="2025-01-15T21:31:02.954" v="1355" actId="1076"/>
          <ac:cxnSpMkLst>
            <pc:docMk/>
            <pc:sldMk cId="2792388843" sldId="337"/>
            <ac:cxnSpMk id="238" creationId="{3A5AEAB4-1472-FD96-428E-3F5B89AF3C34}"/>
          </ac:cxnSpMkLst>
        </pc:cxnChg>
        <pc:cxnChg chg="del mod">
          <ac:chgData name="Joffrey Ji" userId="4a3c4efc-7ff6-49a6-9626-9ef8c366c54c" providerId="ADAL" clId="{D9159CF1-FDDC-1140-8280-BCC33B71B7FF}" dt="2025-01-15T21:32:46.486" v="1372" actId="478"/>
          <ac:cxnSpMkLst>
            <pc:docMk/>
            <pc:sldMk cId="2792388843" sldId="337"/>
            <ac:cxnSpMk id="239" creationId="{DE5DAC74-E1C3-449D-6356-50FF8EA0B54C}"/>
          </ac:cxnSpMkLst>
        </pc:cxnChg>
        <pc:cxnChg chg="del mod">
          <ac:chgData name="Joffrey Ji" userId="4a3c4efc-7ff6-49a6-9626-9ef8c366c54c" providerId="ADAL" clId="{D9159CF1-FDDC-1140-8280-BCC33B71B7FF}" dt="2025-01-15T21:32:46.486" v="1372" actId="478"/>
          <ac:cxnSpMkLst>
            <pc:docMk/>
            <pc:sldMk cId="2792388843" sldId="337"/>
            <ac:cxnSpMk id="240" creationId="{11A20DD8-0F26-531B-B062-72A59D54DDC7}"/>
          </ac:cxnSpMkLst>
        </pc:cxnChg>
        <pc:cxnChg chg="add mod">
          <ac:chgData name="Joffrey Ji" userId="4a3c4efc-7ff6-49a6-9626-9ef8c366c54c" providerId="ADAL" clId="{D9159CF1-FDDC-1140-8280-BCC33B71B7FF}" dt="2025-01-15T21:33:00.178" v="1377" actId="14100"/>
          <ac:cxnSpMkLst>
            <pc:docMk/>
            <pc:sldMk cId="2792388843" sldId="337"/>
            <ac:cxnSpMk id="245" creationId="{453B5A37-57C4-5CBE-1022-56246CC6199B}"/>
          </ac:cxnSpMkLst>
        </pc:cxnChg>
        <pc:cxnChg chg="add mod">
          <ac:chgData name="Joffrey Ji" userId="4a3c4efc-7ff6-49a6-9626-9ef8c366c54c" providerId="ADAL" clId="{D9159CF1-FDDC-1140-8280-BCC33B71B7FF}" dt="2025-01-15T21:33:05.895" v="1378" actId="14100"/>
          <ac:cxnSpMkLst>
            <pc:docMk/>
            <pc:sldMk cId="2792388843" sldId="337"/>
            <ac:cxnSpMk id="246" creationId="{A2E3CF50-0CF9-D9DF-5C2F-2AC18DDB0722}"/>
          </ac:cxnSpMkLst>
        </pc:cxnChg>
        <pc:cxnChg chg="mod">
          <ac:chgData name="Joffrey Ji" userId="4a3c4efc-7ff6-49a6-9626-9ef8c366c54c" providerId="ADAL" clId="{D9159CF1-FDDC-1140-8280-BCC33B71B7FF}" dt="2025-01-15T21:36:16.085" v="1414" actId="1076"/>
          <ac:cxnSpMkLst>
            <pc:docMk/>
            <pc:sldMk cId="2792388843" sldId="337"/>
            <ac:cxnSpMk id="279" creationId="{6D0D3A04-E0CD-27F0-1FFE-BED9EF9DE4BB}"/>
          </ac:cxnSpMkLst>
        </pc:cxnChg>
        <pc:cxnChg chg="mod">
          <ac:chgData name="Joffrey Ji" userId="4a3c4efc-7ff6-49a6-9626-9ef8c366c54c" providerId="ADAL" clId="{D9159CF1-FDDC-1140-8280-BCC33B71B7FF}" dt="2025-01-15T21:33:42.003" v="1381" actId="1076"/>
          <ac:cxnSpMkLst>
            <pc:docMk/>
            <pc:sldMk cId="2792388843" sldId="337"/>
            <ac:cxnSpMk id="280" creationId="{027CBAFF-8B1C-E0CA-293C-B7E878762D4E}"/>
          </ac:cxnSpMkLst>
        </pc:cxnChg>
        <pc:cxnChg chg="mod">
          <ac:chgData name="Joffrey Ji" userId="4a3c4efc-7ff6-49a6-9626-9ef8c366c54c" providerId="ADAL" clId="{D9159CF1-FDDC-1140-8280-BCC33B71B7FF}" dt="2025-01-15T21:33:42.003" v="1381" actId="1076"/>
          <ac:cxnSpMkLst>
            <pc:docMk/>
            <pc:sldMk cId="2792388843" sldId="337"/>
            <ac:cxnSpMk id="281" creationId="{F9C3AE7C-1793-DC1C-66E9-5A03AC8AA579}"/>
          </ac:cxnSpMkLst>
        </pc:cxnChg>
        <pc:cxnChg chg="mod">
          <ac:chgData name="Joffrey Ji" userId="4a3c4efc-7ff6-49a6-9626-9ef8c366c54c" providerId="ADAL" clId="{D9159CF1-FDDC-1140-8280-BCC33B71B7FF}" dt="2025-01-15T21:33:42.003" v="1381" actId="1076"/>
          <ac:cxnSpMkLst>
            <pc:docMk/>
            <pc:sldMk cId="2792388843" sldId="337"/>
            <ac:cxnSpMk id="282" creationId="{C3C82493-61E5-5634-124D-C45171784FCA}"/>
          </ac:cxnSpMkLst>
        </pc:cxnChg>
        <pc:cxnChg chg="add mod">
          <ac:chgData name="Joffrey Ji" userId="4a3c4efc-7ff6-49a6-9626-9ef8c366c54c" providerId="ADAL" clId="{D9159CF1-FDDC-1140-8280-BCC33B71B7FF}" dt="2025-01-15T21:34:49.532" v="1396" actId="14100"/>
          <ac:cxnSpMkLst>
            <pc:docMk/>
            <pc:sldMk cId="2792388843" sldId="337"/>
            <ac:cxnSpMk id="303" creationId="{738C6F7F-EE6C-721F-460E-911B0746A629}"/>
          </ac:cxnSpMkLst>
        </pc:cxnChg>
        <pc:cxnChg chg="add mod">
          <ac:chgData name="Joffrey Ji" userId="4a3c4efc-7ff6-49a6-9626-9ef8c366c54c" providerId="ADAL" clId="{D9159CF1-FDDC-1140-8280-BCC33B71B7FF}" dt="2025-01-15T21:35:10.163" v="1400" actId="14100"/>
          <ac:cxnSpMkLst>
            <pc:docMk/>
            <pc:sldMk cId="2792388843" sldId="337"/>
            <ac:cxnSpMk id="306" creationId="{9BA1F72B-32F2-A3F6-E14B-5729C7627918}"/>
          </ac:cxnSpMkLst>
        </pc:cxnChg>
        <pc:cxnChg chg="mod">
          <ac:chgData name="Joffrey Ji" userId="4a3c4efc-7ff6-49a6-9626-9ef8c366c54c" providerId="ADAL" clId="{D9159CF1-FDDC-1140-8280-BCC33B71B7FF}" dt="2025-01-15T21:35:59.246" v="1410" actId="1076"/>
          <ac:cxnSpMkLst>
            <pc:docMk/>
            <pc:sldMk cId="2792388843" sldId="337"/>
            <ac:cxnSpMk id="339" creationId="{C556BD4C-21E6-ADBB-5A18-3C82834F4602}"/>
          </ac:cxnSpMkLst>
        </pc:cxnChg>
        <pc:cxnChg chg="mod">
          <ac:chgData name="Joffrey Ji" userId="4a3c4efc-7ff6-49a6-9626-9ef8c366c54c" providerId="ADAL" clId="{D9159CF1-FDDC-1140-8280-BCC33B71B7FF}" dt="2025-01-15T21:35:59.246" v="1410" actId="1076"/>
          <ac:cxnSpMkLst>
            <pc:docMk/>
            <pc:sldMk cId="2792388843" sldId="337"/>
            <ac:cxnSpMk id="340" creationId="{3646C1D1-FD45-C755-3A36-8B2E0605598E}"/>
          </ac:cxnSpMkLst>
        </pc:cxnChg>
        <pc:cxnChg chg="mod">
          <ac:chgData name="Joffrey Ji" userId="4a3c4efc-7ff6-49a6-9626-9ef8c366c54c" providerId="ADAL" clId="{D9159CF1-FDDC-1140-8280-BCC33B71B7FF}" dt="2025-01-15T21:35:59.246" v="1410" actId="1076"/>
          <ac:cxnSpMkLst>
            <pc:docMk/>
            <pc:sldMk cId="2792388843" sldId="337"/>
            <ac:cxnSpMk id="341" creationId="{756B1621-8907-EF9A-D700-D61410831D63}"/>
          </ac:cxnSpMkLst>
        </pc:cxnChg>
        <pc:cxnChg chg="mod">
          <ac:chgData name="Joffrey Ji" userId="4a3c4efc-7ff6-49a6-9626-9ef8c366c54c" providerId="ADAL" clId="{D9159CF1-FDDC-1140-8280-BCC33B71B7FF}" dt="2025-01-15T21:35:59.246" v="1410" actId="1076"/>
          <ac:cxnSpMkLst>
            <pc:docMk/>
            <pc:sldMk cId="2792388843" sldId="337"/>
            <ac:cxnSpMk id="342" creationId="{844F78D3-4476-F0C5-4BB1-19B4992BAB0D}"/>
          </ac:cxnSpMkLst>
        </pc:cxnChg>
        <pc:cxnChg chg="mod">
          <ac:chgData name="Joffrey Ji" userId="4a3c4efc-7ff6-49a6-9626-9ef8c366c54c" providerId="ADAL" clId="{D9159CF1-FDDC-1140-8280-BCC33B71B7FF}" dt="2025-01-15T21:36:33.853" v="1457" actId="1037"/>
          <ac:cxnSpMkLst>
            <pc:docMk/>
            <pc:sldMk cId="2792388843" sldId="337"/>
            <ac:cxnSpMk id="407" creationId="{3FC6F3D1-F0EF-A6C3-B487-9A4B57C46556}"/>
          </ac:cxnSpMkLst>
        </pc:cxnChg>
        <pc:cxnChg chg="mod">
          <ac:chgData name="Joffrey Ji" userId="4a3c4efc-7ff6-49a6-9626-9ef8c366c54c" providerId="ADAL" clId="{D9159CF1-FDDC-1140-8280-BCC33B71B7FF}" dt="2025-01-15T21:36:33.853" v="1457" actId="1037"/>
          <ac:cxnSpMkLst>
            <pc:docMk/>
            <pc:sldMk cId="2792388843" sldId="337"/>
            <ac:cxnSpMk id="408" creationId="{9B8540C5-39C9-25C0-A3E2-F13AC6AC35CF}"/>
          </ac:cxnSpMkLst>
        </pc:cxnChg>
        <pc:cxnChg chg="mod">
          <ac:chgData name="Joffrey Ji" userId="4a3c4efc-7ff6-49a6-9626-9ef8c366c54c" providerId="ADAL" clId="{D9159CF1-FDDC-1140-8280-BCC33B71B7FF}" dt="2025-01-15T21:36:33.853" v="1457" actId="1037"/>
          <ac:cxnSpMkLst>
            <pc:docMk/>
            <pc:sldMk cId="2792388843" sldId="337"/>
            <ac:cxnSpMk id="409" creationId="{7CBD38BA-5410-406B-AC9E-14677531F72F}"/>
          </ac:cxnSpMkLst>
        </pc:cxnChg>
        <pc:cxnChg chg="mod">
          <ac:chgData name="Joffrey Ji" userId="4a3c4efc-7ff6-49a6-9626-9ef8c366c54c" providerId="ADAL" clId="{D9159CF1-FDDC-1140-8280-BCC33B71B7FF}" dt="2025-01-15T21:36:33.853" v="1457" actId="1037"/>
          <ac:cxnSpMkLst>
            <pc:docMk/>
            <pc:sldMk cId="2792388843" sldId="337"/>
            <ac:cxnSpMk id="410" creationId="{8D50686D-132F-71A6-1984-552D7ADF9CE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2025/1/16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z5450981@ad.unsw.edu.a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z5450981@ad.unsw.edu.au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12E8BAC9-ED78-31A5-B0CC-E6085C2F969D}"/>
              </a:ext>
            </a:extLst>
          </p:cNvPr>
          <p:cNvSpPr/>
          <p:nvPr/>
        </p:nvSpPr>
        <p:spPr>
          <a:xfrm>
            <a:off x="999531" y="0"/>
            <a:ext cx="11192469" cy="1135831"/>
          </a:xfrm>
          <a:prstGeom prst="rect">
            <a:avLst/>
          </a:prstGeom>
          <a:solidFill>
            <a:srgbClr val="FFDD0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7F72624-0D90-FF25-D906-2C5D005D23A2}"/>
              </a:ext>
            </a:extLst>
          </p:cNvPr>
          <p:cNvCxnSpPr>
            <a:cxnSpLocks/>
          </p:cNvCxnSpPr>
          <p:nvPr/>
        </p:nvCxnSpPr>
        <p:spPr>
          <a:xfrm flipH="1">
            <a:off x="3387495" y="0"/>
            <a:ext cx="4365449" cy="11785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1E2A8FA8-CA5B-AC29-48B9-6EAA418610F5}"/>
              </a:ext>
            </a:extLst>
          </p:cNvPr>
          <p:cNvCxnSpPr>
            <a:cxnSpLocks/>
          </p:cNvCxnSpPr>
          <p:nvPr/>
        </p:nvCxnSpPr>
        <p:spPr>
          <a:xfrm flipH="1">
            <a:off x="3539895" y="152400"/>
            <a:ext cx="4365449" cy="11785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352AA9A2-3B72-CDA3-3D45-A9EB8F0AEBCC}"/>
              </a:ext>
            </a:extLst>
          </p:cNvPr>
          <p:cNvCxnSpPr>
            <a:cxnSpLocks/>
          </p:cNvCxnSpPr>
          <p:nvPr/>
        </p:nvCxnSpPr>
        <p:spPr>
          <a:xfrm flipH="1">
            <a:off x="3692295" y="304800"/>
            <a:ext cx="4365449" cy="11785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4F3324F1-3F7D-88CD-DD65-39723C09C4F6}"/>
              </a:ext>
            </a:extLst>
          </p:cNvPr>
          <p:cNvCxnSpPr>
            <a:cxnSpLocks/>
          </p:cNvCxnSpPr>
          <p:nvPr/>
        </p:nvCxnSpPr>
        <p:spPr>
          <a:xfrm flipH="1">
            <a:off x="3844695" y="457200"/>
            <a:ext cx="4365449" cy="11785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1B2DCFD-A355-1A1A-E4F6-32BBD5E529D1}"/>
              </a:ext>
            </a:extLst>
          </p:cNvPr>
          <p:cNvCxnSpPr>
            <a:cxnSpLocks/>
          </p:cNvCxnSpPr>
          <p:nvPr/>
        </p:nvCxnSpPr>
        <p:spPr>
          <a:xfrm flipH="1">
            <a:off x="3997095" y="609600"/>
            <a:ext cx="4365449" cy="11785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259BD1D-EB97-6001-3E1C-C2A51C6AC78B}"/>
              </a:ext>
            </a:extLst>
          </p:cNvPr>
          <p:cNvCxnSpPr>
            <a:cxnSpLocks/>
          </p:cNvCxnSpPr>
          <p:nvPr/>
        </p:nvCxnSpPr>
        <p:spPr>
          <a:xfrm flipH="1">
            <a:off x="4149495" y="762000"/>
            <a:ext cx="4365449" cy="11785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1F716287-F4CC-7BB2-C91E-88673E260C06}"/>
              </a:ext>
            </a:extLst>
          </p:cNvPr>
          <p:cNvCxnSpPr>
            <a:cxnSpLocks/>
          </p:cNvCxnSpPr>
          <p:nvPr/>
        </p:nvCxnSpPr>
        <p:spPr>
          <a:xfrm flipH="1">
            <a:off x="4301895" y="914400"/>
            <a:ext cx="4365449" cy="11785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AD3B563D-7AE9-3C69-39EB-17009261B635}"/>
              </a:ext>
            </a:extLst>
          </p:cNvPr>
          <p:cNvCxnSpPr>
            <a:cxnSpLocks/>
          </p:cNvCxnSpPr>
          <p:nvPr/>
        </p:nvCxnSpPr>
        <p:spPr>
          <a:xfrm flipH="1">
            <a:off x="4454295" y="1066800"/>
            <a:ext cx="4365449" cy="11785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6CAD2D26-375D-56C0-770A-55BBB7422D6D}"/>
              </a:ext>
            </a:extLst>
          </p:cNvPr>
          <p:cNvCxnSpPr>
            <a:cxnSpLocks/>
          </p:cNvCxnSpPr>
          <p:nvPr/>
        </p:nvCxnSpPr>
        <p:spPr>
          <a:xfrm>
            <a:off x="7752944" y="0"/>
            <a:ext cx="4439056" cy="11785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9E22D840-0787-3347-2B80-A7D705CE8A42}"/>
              </a:ext>
            </a:extLst>
          </p:cNvPr>
          <p:cNvCxnSpPr>
            <a:cxnSpLocks/>
          </p:cNvCxnSpPr>
          <p:nvPr/>
        </p:nvCxnSpPr>
        <p:spPr>
          <a:xfrm>
            <a:off x="7905344" y="152400"/>
            <a:ext cx="4439056" cy="11785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C9105986-A731-A9D2-4AFE-8582385C071D}"/>
              </a:ext>
            </a:extLst>
          </p:cNvPr>
          <p:cNvCxnSpPr>
            <a:cxnSpLocks/>
          </p:cNvCxnSpPr>
          <p:nvPr/>
        </p:nvCxnSpPr>
        <p:spPr>
          <a:xfrm>
            <a:off x="8057744" y="304800"/>
            <a:ext cx="4439056" cy="11785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881A5CB7-1579-5AE3-B1BF-564A5D5B097A}"/>
              </a:ext>
            </a:extLst>
          </p:cNvPr>
          <p:cNvCxnSpPr>
            <a:cxnSpLocks/>
          </p:cNvCxnSpPr>
          <p:nvPr/>
        </p:nvCxnSpPr>
        <p:spPr>
          <a:xfrm>
            <a:off x="8210144" y="457200"/>
            <a:ext cx="4439056" cy="11785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B6086AEB-698E-65C5-87D9-2F8C7A4D3516}"/>
              </a:ext>
            </a:extLst>
          </p:cNvPr>
          <p:cNvCxnSpPr>
            <a:cxnSpLocks/>
          </p:cNvCxnSpPr>
          <p:nvPr/>
        </p:nvCxnSpPr>
        <p:spPr>
          <a:xfrm>
            <a:off x="8362544" y="609600"/>
            <a:ext cx="4439056" cy="11785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737D4C6D-FE78-A5FD-2BB8-512E79A54621}"/>
              </a:ext>
            </a:extLst>
          </p:cNvPr>
          <p:cNvCxnSpPr>
            <a:cxnSpLocks/>
          </p:cNvCxnSpPr>
          <p:nvPr/>
        </p:nvCxnSpPr>
        <p:spPr>
          <a:xfrm>
            <a:off x="8514944" y="762000"/>
            <a:ext cx="4439056" cy="11785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86C55070-9D96-88FF-49A8-A3B83863556A}"/>
              </a:ext>
            </a:extLst>
          </p:cNvPr>
          <p:cNvCxnSpPr>
            <a:cxnSpLocks/>
          </p:cNvCxnSpPr>
          <p:nvPr/>
        </p:nvCxnSpPr>
        <p:spPr>
          <a:xfrm>
            <a:off x="8667344" y="914400"/>
            <a:ext cx="4439056" cy="11785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5400EAD5-F5FE-66E3-B199-2691F7A87595}"/>
              </a:ext>
            </a:extLst>
          </p:cNvPr>
          <p:cNvCxnSpPr>
            <a:cxnSpLocks/>
          </p:cNvCxnSpPr>
          <p:nvPr/>
        </p:nvCxnSpPr>
        <p:spPr>
          <a:xfrm>
            <a:off x="8819744" y="1066800"/>
            <a:ext cx="4439056" cy="11785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C96B69B2-6B32-75BD-28CF-34CC3395FD34}"/>
              </a:ext>
            </a:extLst>
          </p:cNvPr>
          <p:cNvSpPr/>
          <p:nvPr/>
        </p:nvSpPr>
        <p:spPr>
          <a:xfrm>
            <a:off x="0" y="1178560"/>
            <a:ext cx="12192000" cy="5679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9939B62-659C-1F59-C283-83A6F43A1F03}"/>
              </a:ext>
            </a:extLst>
          </p:cNvPr>
          <p:cNvSpPr txBox="1"/>
          <p:nvPr/>
        </p:nvSpPr>
        <p:spPr>
          <a:xfrm>
            <a:off x="1084162" y="1866820"/>
            <a:ext cx="10023675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Data Structures and Algorithm COMP9024 25T0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sz="3200" b="1" dirty="0"/>
              <a:t>T13A &amp; T14A lab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January 16</a:t>
            </a:r>
            <a:r>
              <a:rPr lang="en-US" altLang="zh-CN" baseline="30000" dirty="0"/>
              <a:t>th</a:t>
            </a:r>
            <a:r>
              <a:rPr lang="en-US" altLang="zh-CN" dirty="0"/>
              <a:t> 2025 Thursday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b="1" dirty="0"/>
              <a:t>Content of today:</a:t>
            </a:r>
          </a:p>
          <a:p>
            <a:r>
              <a:rPr lang="en-US" altLang="zh-CN" dirty="0"/>
              <a:t>			1. </a:t>
            </a:r>
            <a:r>
              <a:rPr lang="en-AU" altLang="zh-CN" dirty="0"/>
              <a:t>singly linked list &amp; doubly inked list</a:t>
            </a:r>
            <a:endParaRPr lang="en-US" altLang="zh-CN" dirty="0"/>
          </a:p>
          <a:p>
            <a:r>
              <a:rPr lang="en-US" altLang="zh-CN" dirty="0"/>
              <a:t>			2. Assessment 1		</a:t>
            </a:r>
          </a:p>
          <a:p>
            <a:r>
              <a:rPr lang="en-US" altLang="zh-CN" dirty="0"/>
              <a:t>			3. Q &amp; A 	</a:t>
            </a:r>
            <a:endParaRPr lang="en-US" altLang="zh-CN" dirty="0">
              <a:solidFill>
                <a:schemeClr val="bg1"/>
              </a:solidFill>
            </a:endParaRPr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Joffrey Ji ( </a:t>
            </a:r>
            <a:r>
              <a:rPr lang="en-US" altLang="zh-CN" dirty="0">
                <a:hlinkClick r:id="rId2"/>
              </a:rPr>
              <a:t>z5450981@ad.unsw.edu.au</a:t>
            </a:r>
            <a:r>
              <a:rPr lang="en-US" altLang="zh-CN" dirty="0"/>
              <a:t> )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A5172BA-D742-DAF7-9A24-F6F87CE63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99531" cy="113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971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F0B20D9C-1933-E355-3399-5CD06C8D4372}"/>
              </a:ext>
            </a:extLst>
          </p:cNvPr>
          <p:cNvSpPr/>
          <p:nvPr/>
        </p:nvSpPr>
        <p:spPr>
          <a:xfrm>
            <a:off x="999531" y="0"/>
            <a:ext cx="11192469" cy="1135831"/>
          </a:xfrm>
          <a:prstGeom prst="rect">
            <a:avLst/>
          </a:prstGeom>
          <a:solidFill>
            <a:srgbClr val="FFDD0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8E8BB35-F7A7-57B3-C467-809B85782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9531" cy="1135831"/>
          </a:xfrm>
          <a:prstGeom prst="rect">
            <a:avLst/>
          </a:prstGeom>
        </p:spPr>
      </p:pic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7F72624-0D90-FF25-D906-2C5D005D23A2}"/>
              </a:ext>
            </a:extLst>
          </p:cNvPr>
          <p:cNvCxnSpPr>
            <a:cxnSpLocks/>
          </p:cNvCxnSpPr>
          <p:nvPr/>
        </p:nvCxnSpPr>
        <p:spPr>
          <a:xfrm flipH="1">
            <a:off x="3387495" y="0"/>
            <a:ext cx="4365449" cy="11785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1E2A8FA8-CA5B-AC29-48B9-6EAA418610F5}"/>
              </a:ext>
            </a:extLst>
          </p:cNvPr>
          <p:cNvCxnSpPr>
            <a:cxnSpLocks/>
          </p:cNvCxnSpPr>
          <p:nvPr/>
        </p:nvCxnSpPr>
        <p:spPr>
          <a:xfrm flipH="1">
            <a:off x="3539895" y="152400"/>
            <a:ext cx="4365449" cy="11785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352AA9A2-3B72-CDA3-3D45-A9EB8F0AEBCC}"/>
              </a:ext>
            </a:extLst>
          </p:cNvPr>
          <p:cNvCxnSpPr>
            <a:cxnSpLocks/>
          </p:cNvCxnSpPr>
          <p:nvPr/>
        </p:nvCxnSpPr>
        <p:spPr>
          <a:xfrm flipH="1">
            <a:off x="3692295" y="304800"/>
            <a:ext cx="4365449" cy="11785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4F3324F1-3F7D-88CD-DD65-39723C09C4F6}"/>
              </a:ext>
            </a:extLst>
          </p:cNvPr>
          <p:cNvCxnSpPr>
            <a:cxnSpLocks/>
          </p:cNvCxnSpPr>
          <p:nvPr/>
        </p:nvCxnSpPr>
        <p:spPr>
          <a:xfrm flipH="1">
            <a:off x="3844695" y="457200"/>
            <a:ext cx="4365449" cy="11785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1B2DCFD-A355-1A1A-E4F6-32BBD5E529D1}"/>
              </a:ext>
            </a:extLst>
          </p:cNvPr>
          <p:cNvCxnSpPr>
            <a:cxnSpLocks/>
          </p:cNvCxnSpPr>
          <p:nvPr/>
        </p:nvCxnSpPr>
        <p:spPr>
          <a:xfrm flipH="1">
            <a:off x="3997095" y="609600"/>
            <a:ext cx="4365449" cy="11785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259BD1D-EB97-6001-3E1C-C2A51C6AC78B}"/>
              </a:ext>
            </a:extLst>
          </p:cNvPr>
          <p:cNvCxnSpPr>
            <a:cxnSpLocks/>
          </p:cNvCxnSpPr>
          <p:nvPr/>
        </p:nvCxnSpPr>
        <p:spPr>
          <a:xfrm flipH="1">
            <a:off x="4149495" y="762000"/>
            <a:ext cx="4365449" cy="11785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1F716287-F4CC-7BB2-C91E-88673E260C06}"/>
              </a:ext>
            </a:extLst>
          </p:cNvPr>
          <p:cNvCxnSpPr>
            <a:cxnSpLocks/>
          </p:cNvCxnSpPr>
          <p:nvPr/>
        </p:nvCxnSpPr>
        <p:spPr>
          <a:xfrm flipH="1">
            <a:off x="4301895" y="914400"/>
            <a:ext cx="4365449" cy="11785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AD3B563D-7AE9-3C69-39EB-17009261B635}"/>
              </a:ext>
            </a:extLst>
          </p:cNvPr>
          <p:cNvCxnSpPr>
            <a:cxnSpLocks/>
          </p:cNvCxnSpPr>
          <p:nvPr/>
        </p:nvCxnSpPr>
        <p:spPr>
          <a:xfrm flipH="1">
            <a:off x="4454295" y="1066800"/>
            <a:ext cx="4365449" cy="11785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6CAD2D26-375D-56C0-770A-55BBB7422D6D}"/>
              </a:ext>
            </a:extLst>
          </p:cNvPr>
          <p:cNvCxnSpPr>
            <a:cxnSpLocks/>
          </p:cNvCxnSpPr>
          <p:nvPr/>
        </p:nvCxnSpPr>
        <p:spPr>
          <a:xfrm>
            <a:off x="7752944" y="0"/>
            <a:ext cx="4439056" cy="11785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9E22D840-0787-3347-2B80-A7D705CE8A42}"/>
              </a:ext>
            </a:extLst>
          </p:cNvPr>
          <p:cNvCxnSpPr>
            <a:cxnSpLocks/>
          </p:cNvCxnSpPr>
          <p:nvPr/>
        </p:nvCxnSpPr>
        <p:spPr>
          <a:xfrm>
            <a:off x="7905344" y="152400"/>
            <a:ext cx="4439056" cy="11785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C9105986-A731-A9D2-4AFE-8582385C071D}"/>
              </a:ext>
            </a:extLst>
          </p:cNvPr>
          <p:cNvCxnSpPr>
            <a:cxnSpLocks/>
          </p:cNvCxnSpPr>
          <p:nvPr/>
        </p:nvCxnSpPr>
        <p:spPr>
          <a:xfrm>
            <a:off x="8057744" y="304800"/>
            <a:ext cx="4439056" cy="11785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881A5CB7-1579-5AE3-B1BF-564A5D5B097A}"/>
              </a:ext>
            </a:extLst>
          </p:cNvPr>
          <p:cNvCxnSpPr>
            <a:cxnSpLocks/>
          </p:cNvCxnSpPr>
          <p:nvPr/>
        </p:nvCxnSpPr>
        <p:spPr>
          <a:xfrm>
            <a:off x="8210144" y="457200"/>
            <a:ext cx="4439056" cy="11785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B6086AEB-698E-65C5-87D9-2F8C7A4D3516}"/>
              </a:ext>
            </a:extLst>
          </p:cNvPr>
          <p:cNvCxnSpPr>
            <a:cxnSpLocks/>
          </p:cNvCxnSpPr>
          <p:nvPr/>
        </p:nvCxnSpPr>
        <p:spPr>
          <a:xfrm>
            <a:off x="8362544" y="609600"/>
            <a:ext cx="4439056" cy="11785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737D4C6D-FE78-A5FD-2BB8-512E79A54621}"/>
              </a:ext>
            </a:extLst>
          </p:cNvPr>
          <p:cNvCxnSpPr>
            <a:cxnSpLocks/>
          </p:cNvCxnSpPr>
          <p:nvPr/>
        </p:nvCxnSpPr>
        <p:spPr>
          <a:xfrm>
            <a:off x="8514944" y="762000"/>
            <a:ext cx="4439056" cy="11785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86C55070-9D96-88FF-49A8-A3B83863556A}"/>
              </a:ext>
            </a:extLst>
          </p:cNvPr>
          <p:cNvCxnSpPr>
            <a:cxnSpLocks/>
          </p:cNvCxnSpPr>
          <p:nvPr/>
        </p:nvCxnSpPr>
        <p:spPr>
          <a:xfrm>
            <a:off x="8667344" y="914400"/>
            <a:ext cx="4439056" cy="11785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5400EAD5-F5FE-66E3-B199-2691F7A87595}"/>
              </a:ext>
            </a:extLst>
          </p:cNvPr>
          <p:cNvCxnSpPr>
            <a:cxnSpLocks/>
          </p:cNvCxnSpPr>
          <p:nvPr/>
        </p:nvCxnSpPr>
        <p:spPr>
          <a:xfrm>
            <a:off x="8819744" y="1066800"/>
            <a:ext cx="4439056" cy="11785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C96B69B2-6B32-75BD-28CF-34CC3395FD34}"/>
              </a:ext>
            </a:extLst>
          </p:cNvPr>
          <p:cNvSpPr/>
          <p:nvPr/>
        </p:nvSpPr>
        <p:spPr>
          <a:xfrm>
            <a:off x="0" y="1178560"/>
            <a:ext cx="12192000" cy="5679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4A20295-E364-61CB-D7BD-2200DAE0F2B6}"/>
              </a:ext>
            </a:extLst>
          </p:cNvPr>
          <p:cNvSpPr txBox="1"/>
          <p:nvPr/>
        </p:nvSpPr>
        <p:spPr>
          <a:xfrm>
            <a:off x="1132735" y="1073174"/>
            <a:ext cx="9926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/>
              <a:t>Question 2_1_1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C76BF77-A7E5-BCA4-F59F-E9E758F1E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31" y="1778943"/>
            <a:ext cx="11843281" cy="268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253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C9A0E0-C05A-B431-1092-B17BE3AD3C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98CD7196-E86B-DA1B-611B-C8335FE8EBC3}"/>
              </a:ext>
            </a:extLst>
          </p:cNvPr>
          <p:cNvSpPr/>
          <p:nvPr/>
        </p:nvSpPr>
        <p:spPr>
          <a:xfrm>
            <a:off x="999531" y="0"/>
            <a:ext cx="11192469" cy="1135831"/>
          </a:xfrm>
          <a:prstGeom prst="rect">
            <a:avLst/>
          </a:prstGeom>
          <a:solidFill>
            <a:srgbClr val="FFDD0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548CE93-4F89-6F28-0A15-58111A9BE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9531" cy="1135831"/>
          </a:xfrm>
          <a:prstGeom prst="rect">
            <a:avLst/>
          </a:prstGeom>
        </p:spPr>
      </p:pic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9EFC34D-DBCE-41CC-E3B8-DD77D60BDE6F}"/>
              </a:ext>
            </a:extLst>
          </p:cNvPr>
          <p:cNvCxnSpPr>
            <a:cxnSpLocks/>
          </p:cNvCxnSpPr>
          <p:nvPr/>
        </p:nvCxnSpPr>
        <p:spPr>
          <a:xfrm flipH="1">
            <a:off x="3387495" y="0"/>
            <a:ext cx="4365449" cy="11785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F7565AE8-C696-AE23-FA1E-02B8BF999885}"/>
              </a:ext>
            </a:extLst>
          </p:cNvPr>
          <p:cNvCxnSpPr>
            <a:cxnSpLocks/>
          </p:cNvCxnSpPr>
          <p:nvPr/>
        </p:nvCxnSpPr>
        <p:spPr>
          <a:xfrm flipH="1">
            <a:off x="3539895" y="152400"/>
            <a:ext cx="4365449" cy="11785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18508440-08F4-D3DD-26EE-BD378FD43AF5}"/>
              </a:ext>
            </a:extLst>
          </p:cNvPr>
          <p:cNvCxnSpPr>
            <a:cxnSpLocks/>
          </p:cNvCxnSpPr>
          <p:nvPr/>
        </p:nvCxnSpPr>
        <p:spPr>
          <a:xfrm flipH="1">
            <a:off x="3692295" y="304800"/>
            <a:ext cx="4365449" cy="11785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49AD791E-ABF8-BDC2-4065-03159BFA60FC}"/>
              </a:ext>
            </a:extLst>
          </p:cNvPr>
          <p:cNvCxnSpPr>
            <a:cxnSpLocks/>
          </p:cNvCxnSpPr>
          <p:nvPr/>
        </p:nvCxnSpPr>
        <p:spPr>
          <a:xfrm flipH="1">
            <a:off x="3844695" y="457200"/>
            <a:ext cx="4365449" cy="11785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E36A4201-159F-6F1E-CE94-E7B706330E80}"/>
              </a:ext>
            </a:extLst>
          </p:cNvPr>
          <p:cNvCxnSpPr>
            <a:cxnSpLocks/>
          </p:cNvCxnSpPr>
          <p:nvPr/>
        </p:nvCxnSpPr>
        <p:spPr>
          <a:xfrm flipH="1">
            <a:off x="3997095" y="609600"/>
            <a:ext cx="4365449" cy="11785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C8038B04-719B-3DC7-CCC5-14E5A1B95B31}"/>
              </a:ext>
            </a:extLst>
          </p:cNvPr>
          <p:cNvCxnSpPr>
            <a:cxnSpLocks/>
          </p:cNvCxnSpPr>
          <p:nvPr/>
        </p:nvCxnSpPr>
        <p:spPr>
          <a:xfrm flipH="1">
            <a:off x="4149495" y="762000"/>
            <a:ext cx="4365449" cy="11785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2BA560F-AFBD-7599-7052-2FC96A348171}"/>
              </a:ext>
            </a:extLst>
          </p:cNvPr>
          <p:cNvCxnSpPr>
            <a:cxnSpLocks/>
          </p:cNvCxnSpPr>
          <p:nvPr/>
        </p:nvCxnSpPr>
        <p:spPr>
          <a:xfrm flipH="1">
            <a:off x="4301895" y="914400"/>
            <a:ext cx="4365449" cy="11785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2F7752D4-0D2B-0D1B-B117-2261D813C330}"/>
              </a:ext>
            </a:extLst>
          </p:cNvPr>
          <p:cNvCxnSpPr>
            <a:cxnSpLocks/>
          </p:cNvCxnSpPr>
          <p:nvPr/>
        </p:nvCxnSpPr>
        <p:spPr>
          <a:xfrm flipH="1">
            <a:off x="4454295" y="1066800"/>
            <a:ext cx="4365449" cy="11785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690DE85-151D-CFFF-E495-87F79C6D24FD}"/>
              </a:ext>
            </a:extLst>
          </p:cNvPr>
          <p:cNvCxnSpPr>
            <a:cxnSpLocks/>
          </p:cNvCxnSpPr>
          <p:nvPr/>
        </p:nvCxnSpPr>
        <p:spPr>
          <a:xfrm>
            <a:off x="7752944" y="0"/>
            <a:ext cx="4439056" cy="11785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2947B635-FB21-53BB-A98C-BA1D7B04472B}"/>
              </a:ext>
            </a:extLst>
          </p:cNvPr>
          <p:cNvCxnSpPr>
            <a:cxnSpLocks/>
          </p:cNvCxnSpPr>
          <p:nvPr/>
        </p:nvCxnSpPr>
        <p:spPr>
          <a:xfrm>
            <a:off x="7905344" y="152400"/>
            <a:ext cx="4439056" cy="11785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BE838E00-4F83-37C8-B98B-D1E630BB6035}"/>
              </a:ext>
            </a:extLst>
          </p:cNvPr>
          <p:cNvCxnSpPr>
            <a:cxnSpLocks/>
          </p:cNvCxnSpPr>
          <p:nvPr/>
        </p:nvCxnSpPr>
        <p:spPr>
          <a:xfrm>
            <a:off x="8057744" y="304800"/>
            <a:ext cx="4439056" cy="11785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A354D3B0-068B-8228-BA4E-AD134183B706}"/>
              </a:ext>
            </a:extLst>
          </p:cNvPr>
          <p:cNvCxnSpPr>
            <a:cxnSpLocks/>
          </p:cNvCxnSpPr>
          <p:nvPr/>
        </p:nvCxnSpPr>
        <p:spPr>
          <a:xfrm>
            <a:off x="8210144" y="457200"/>
            <a:ext cx="4439056" cy="11785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48D2B0CF-1E96-44E7-CB7B-B97760675EB6}"/>
              </a:ext>
            </a:extLst>
          </p:cNvPr>
          <p:cNvCxnSpPr>
            <a:cxnSpLocks/>
          </p:cNvCxnSpPr>
          <p:nvPr/>
        </p:nvCxnSpPr>
        <p:spPr>
          <a:xfrm>
            <a:off x="8362544" y="609600"/>
            <a:ext cx="4439056" cy="11785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E72FE80A-1B89-1F89-5A13-A46B72A174E6}"/>
              </a:ext>
            </a:extLst>
          </p:cNvPr>
          <p:cNvCxnSpPr>
            <a:cxnSpLocks/>
          </p:cNvCxnSpPr>
          <p:nvPr/>
        </p:nvCxnSpPr>
        <p:spPr>
          <a:xfrm>
            <a:off x="8514944" y="762000"/>
            <a:ext cx="4439056" cy="11785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1AAB94AD-18FD-2FC7-D50B-95DF9F65B096}"/>
              </a:ext>
            </a:extLst>
          </p:cNvPr>
          <p:cNvCxnSpPr>
            <a:cxnSpLocks/>
          </p:cNvCxnSpPr>
          <p:nvPr/>
        </p:nvCxnSpPr>
        <p:spPr>
          <a:xfrm>
            <a:off x="8667344" y="914400"/>
            <a:ext cx="4439056" cy="11785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E4F4565F-1ED7-1E37-6956-CC7CE000EA46}"/>
              </a:ext>
            </a:extLst>
          </p:cNvPr>
          <p:cNvCxnSpPr>
            <a:cxnSpLocks/>
          </p:cNvCxnSpPr>
          <p:nvPr/>
        </p:nvCxnSpPr>
        <p:spPr>
          <a:xfrm>
            <a:off x="8819744" y="1066800"/>
            <a:ext cx="4439056" cy="11785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0418A6AA-3C5B-590F-8A76-BF0204902099}"/>
              </a:ext>
            </a:extLst>
          </p:cNvPr>
          <p:cNvSpPr/>
          <p:nvPr/>
        </p:nvSpPr>
        <p:spPr>
          <a:xfrm>
            <a:off x="0" y="1178560"/>
            <a:ext cx="12192000" cy="5679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90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3D5364-C425-F205-7DEF-42D14E6180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21BCF572-3B08-D993-213C-AF22052DA183}"/>
              </a:ext>
            </a:extLst>
          </p:cNvPr>
          <p:cNvSpPr/>
          <p:nvPr/>
        </p:nvSpPr>
        <p:spPr>
          <a:xfrm>
            <a:off x="999531" y="0"/>
            <a:ext cx="11192469" cy="1135831"/>
          </a:xfrm>
          <a:prstGeom prst="rect">
            <a:avLst/>
          </a:prstGeom>
          <a:solidFill>
            <a:srgbClr val="FFDD0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13B4380-4F03-EC54-9263-552ECFEC5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9531" cy="1135831"/>
          </a:xfrm>
          <a:prstGeom prst="rect">
            <a:avLst/>
          </a:prstGeom>
        </p:spPr>
      </p:pic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975A13FA-4B41-0A7E-E7AA-0975FEFF9619}"/>
              </a:ext>
            </a:extLst>
          </p:cNvPr>
          <p:cNvCxnSpPr>
            <a:cxnSpLocks/>
          </p:cNvCxnSpPr>
          <p:nvPr/>
        </p:nvCxnSpPr>
        <p:spPr>
          <a:xfrm flipH="1">
            <a:off x="3387495" y="0"/>
            <a:ext cx="4365449" cy="11785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89877AC7-A9DE-9AA6-26BC-C176D2F4B0F9}"/>
              </a:ext>
            </a:extLst>
          </p:cNvPr>
          <p:cNvCxnSpPr>
            <a:cxnSpLocks/>
          </p:cNvCxnSpPr>
          <p:nvPr/>
        </p:nvCxnSpPr>
        <p:spPr>
          <a:xfrm flipH="1">
            <a:off x="3539895" y="152400"/>
            <a:ext cx="4365449" cy="11785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4ADB9A4A-4204-F53D-917F-1AD5BA0A8676}"/>
              </a:ext>
            </a:extLst>
          </p:cNvPr>
          <p:cNvCxnSpPr>
            <a:cxnSpLocks/>
          </p:cNvCxnSpPr>
          <p:nvPr/>
        </p:nvCxnSpPr>
        <p:spPr>
          <a:xfrm flipH="1">
            <a:off x="3692295" y="304800"/>
            <a:ext cx="4365449" cy="11785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3A84DC25-B580-B9F6-CD0C-66E3C0390471}"/>
              </a:ext>
            </a:extLst>
          </p:cNvPr>
          <p:cNvCxnSpPr>
            <a:cxnSpLocks/>
          </p:cNvCxnSpPr>
          <p:nvPr/>
        </p:nvCxnSpPr>
        <p:spPr>
          <a:xfrm flipH="1">
            <a:off x="3844695" y="457200"/>
            <a:ext cx="4365449" cy="11785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3086267D-3484-40F5-B8E0-07F40C2EF8A1}"/>
              </a:ext>
            </a:extLst>
          </p:cNvPr>
          <p:cNvCxnSpPr>
            <a:cxnSpLocks/>
          </p:cNvCxnSpPr>
          <p:nvPr/>
        </p:nvCxnSpPr>
        <p:spPr>
          <a:xfrm flipH="1">
            <a:off x="3997095" y="609600"/>
            <a:ext cx="4365449" cy="11785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2E13C251-05DB-50A1-5961-B3D17A48B219}"/>
              </a:ext>
            </a:extLst>
          </p:cNvPr>
          <p:cNvCxnSpPr>
            <a:cxnSpLocks/>
          </p:cNvCxnSpPr>
          <p:nvPr/>
        </p:nvCxnSpPr>
        <p:spPr>
          <a:xfrm flipH="1">
            <a:off x="4149495" y="762000"/>
            <a:ext cx="4365449" cy="11785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1EE7A845-443E-0756-F725-87209BF62154}"/>
              </a:ext>
            </a:extLst>
          </p:cNvPr>
          <p:cNvCxnSpPr>
            <a:cxnSpLocks/>
          </p:cNvCxnSpPr>
          <p:nvPr/>
        </p:nvCxnSpPr>
        <p:spPr>
          <a:xfrm flipH="1">
            <a:off x="4301895" y="914400"/>
            <a:ext cx="4365449" cy="11785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8CC19E88-6606-9652-1A86-7E32C0C844BB}"/>
              </a:ext>
            </a:extLst>
          </p:cNvPr>
          <p:cNvCxnSpPr>
            <a:cxnSpLocks/>
          </p:cNvCxnSpPr>
          <p:nvPr/>
        </p:nvCxnSpPr>
        <p:spPr>
          <a:xfrm flipH="1">
            <a:off x="4454295" y="1066800"/>
            <a:ext cx="4365449" cy="11785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7285A478-3C7C-AC50-5476-4EFDB2AEB04D}"/>
              </a:ext>
            </a:extLst>
          </p:cNvPr>
          <p:cNvCxnSpPr>
            <a:cxnSpLocks/>
          </p:cNvCxnSpPr>
          <p:nvPr/>
        </p:nvCxnSpPr>
        <p:spPr>
          <a:xfrm>
            <a:off x="7752944" y="0"/>
            <a:ext cx="4439056" cy="11785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6B677E6-D03F-04D6-3109-3B8018F3DC3E}"/>
              </a:ext>
            </a:extLst>
          </p:cNvPr>
          <p:cNvCxnSpPr>
            <a:cxnSpLocks/>
          </p:cNvCxnSpPr>
          <p:nvPr/>
        </p:nvCxnSpPr>
        <p:spPr>
          <a:xfrm>
            <a:off x="7905344" y="152400"/>
            <a:ext cx="4439056" cy="11785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86E9BED1-80F3-B262-ED18-74F559CE0912}"/>
              </a:ext>
            </a:extLst>
          </p:cNvPr>
          <p:cNvCxnSpPr>
            <a:cxnSpLocks/>
          </p:cNvCxnSpPr>
          <p:nvPr/>
        </p:nvCxnSpPr>
        <p:spPr>
          <a:xfrm>
            <a:off x="8057744" y="304800"/>
            <a:ext cx="4439056" cy="11785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03E5DD3B-2C1E-736A-2B03-180F99EA19C1}"/>
              </a:ext>
            </a:extLst>
          </p:cNvPr>
          <p:cNvCxnSpPr>
            <a:cxnSpLocks/>
          </p:cNvCxnSpPr>
          <p:nvPr/>
        </p:nvCxnSpPr>
        <p:spPr>
          <a:xfrm>
            <a:off x="8210144" y="457200"/>
            <a:ext cx="4439056" cy="11785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7C76EBC5-C35A-E320-EF6E-6BDC0C9C8DC9}"/>
              </a:ext>
            </a:extLst>
          </p:cNvPr>
          <p:cNvCxnSpPr>
            <a:cxnSpLocks/>
          </p:cNvCxnSpPr>
          <p:nvPr/>
        </p:nvCxnSpPr>
        <p:spPr>
          <a:xfrm>
            <a:off x="8362544" y="609600"/>
            <a:ext cx="4439056" cy="11785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D29DE83A-3704-EC1B-041D-593C427F1C4C}"/>
              </a:ext>
            </a:extLst>
          </p:cNvPr>
          <p:cNvCxnSpPr>
            <a:cxnSpLocks/>
          </p:cNvCxnSpPr>
          <p:nvPr/>
        </p:nvCxnSpPr>
        <p:spPr>
          <a:xfrm>
            <a:off x="8514944" y="762000"/>
            <a:ext cx="4439056" cy="11785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DB827825-90C2-5429-6712-2219193EE8FB}"/>
              </a:ext>
            </a:extLst>
          </p:cNvPr>
          <p:cNvCxnSpPr>
            <a:cxnSpLocks/>
          </p:cNvCxnSpPr>
          <p:nvPr/>
        </p:nvCxnSpPr>
        <p:spPr>
          <a:xfrm>
            <a:off x="8667344" y="914400"/>
            <a:ext cx="4439056" cy="11785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5FCBC99F-AC63-0639-51D0-C1B71A5BA1B3}"/>
              </a:ext>
            </a:extLst>
          </p:cNvPr>
          <p:cNvCxnSpPr>
            <a:cxnSpLocks/>
          </p:cNvCxnSpPr>
          <p:nvPr/>
        </p:nvCxnSpPr>
        <p:spPr>
          <a:xfrm>
            <a:off x="8819744" y="1066800"/>
            <a:ext cx="4439056" cy="11785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22FF9B43-8016-D0D9-E119-C0F49755B377}"/>
              </a:ext>
            </a:extLst>
          </p:cNvPr>
          <p:cNvSpPr/>
          <p:nvPr/>
        </p:nvSpPr>
        <p:spPr>
          <a:xfrm>
            <a:off x="0" y="1178560"/>
            <a:ext cx="12192000" cy="5679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577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3C8C39-F0CE-CA39-4E3A-72413789C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CAC7090D-5615-3274-7736-203E4132941F}"/>
              </a:ext>
            </a:extLst>
          </p:cNvPr>
          <p:cNvSpPr/>
          <p:nvPr/>
        </p:nvSpPr>
        <p:spPr>
          <a:xfrm>
            <a:off x="999531" y="0"/>
            <a:ext cx="11192469" cy="1135831"/>
          </a:xfrm>
          <a:prstGeom prst="rect">
            <a:avLst/>
          </a:prstGeom>
          <a:solidFill>
            <a:srgbClr val="FFDD0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C24A651-76F1-88BA-4CD2-771E5E7AB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9531" cy="1135831"/>
          </a:xfrm>
          <a:prstGeom prst="rect">
            <a:avLst/>
          </a:prstGeom>
        </p:spPr>
      </p:pic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DD63397-1B38-D6EE-9EBA-5591DDCEAAAD}"/>
              </a:ext>
            </a:extLst>
          </p:cNvPr>
          <p:cNvCxnSpPr>
            <a:cxnSpLocks/>
          </p:cNvCxnSpPr>
          <p:nvPr/>
        </p:nvCxnSpPr>
        <p:spPr>
          <a:xfrm flipH="1">
            <a:off x="3387495" y="0"/>
            <a:ext cx="4365449" cy="11785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D36167DA-472D-65D4-0BE7-E809DAB4FB93}"/>
              </a:ext>
            </a:extLst>
          </p:cNvPr>
          <p:cNvCxnSpPr>
            <a:cxnSpLocks/>
          </p:cNvCxnSpPr>
          <p:nvPr/>
        </p:nvCxnSpPr>
        <p:spPr>
          <a:xfrm flipH="1">
            <a:off x="3539895" y="152400"/>
            <a:ext cx="4365449" cy="11785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8C443A73-1428-5DE0-5730-DDE098EADE16}"/>
              </a:ext>
            </a:extLst>
          </p:cNvPr>
          <p:cNvCxnSpPr>
            <a:cxnSpLocks/>
          </p:cNvCxnSpPr>
          <p:nvPr/>
        </p:nvCxnSpPr>
        <p:spPr>
          <a:xfrm flipH="1">
            <a:off x="3692295" y="304800"/>
            <a:ext cx="4365449" cy="11785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AD816623-4385-9867-ACED-FA5B9859B38B}"/>
              </a:ext>
            </a:extLst>
          </p:cNvPr>
          <p:cNvCxnSpPr>
            <a:cxnSpLocks/>
          </p:cNvCxnSpPr>
          <p:nvPr/>
        </p:nvCxnSpPr>
        <p:spPr>
          <a:xfrm flipH="1">
            <a:off x="3844695" y="457200"/>
            <a:ext cx="4365449" cy="11785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648ACE69-63E1-BB3C-58B8-A3E66D1E29FB}"/>
              </a:ext>
            </a:extLst>
          </p:cNvPr>
          <p:cNvCxnSpPr>
            <a:cxnSpLocks/>
          </p:cNvCxnSpPr>
          <p:nvPr/>
        </p:nvCxnSpPr>
        <p:spPr>
          <a:xfrm flipH="1">
            <a:off x="3997095" y="609600"/>
            <a:ext cx="4365449" cy="11785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A8F9FC1F-277F-6B6E-F8E6-E4D430413BCE}"/>
              </a:ext>
            </a:extLst>
          </p:cNvPr>
          <p:cNvCxnSpPr>
            <a:cxnSpLocks/>
          </p:cNvCxnSpPr>
          <p:nvPr/>
        </p:nvCxnSpPr>
        <p:spPr>
          <a:xfrm flipH="1">
            <a:off x="4149495" y="762000"/>
            <a:ext cx="4365449" cy="11785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1854EB9D-E21F-ADBF-18AF-CC3A39DFEF4F}"/>
              </a:ext>
            </a:extLst>
          </p:cNvPr>
          <p:cNvCxnSpPr>
            <a:cxnSpLocks/>
          </p:cNvCxnSpPr>
          <p:nvPr/>
        </p:nvCxnSpPr>
        <p:spPr>
          <a:xfrm flipH="1">
            <a:off x="4301895" y="914400"/>
            <a:ext cx="4365449" cy="11785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7C8BFDA8-81E3-205C-5EB0-BF361656E1BF}"/>
              </a:ext>
            </a:extLst>
          </p:cNvPr>
          <p:cNvCxnSpPr>
            <a:cxnSpLocks/>
          </p:cNvCxnSpPr>
          <p:nvPr/>
        </p:nvCxnSpPr>
        <p:spPr>
          <a:xfrm flipH="1">
            <a:off x="4454295" y="1066800"/>
            <a:ext cx="4365449" cy="11785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F99CF8E1-332A-1C06-F605-9C2F077A6400}"/>
              </a:ext>
            </a:extLst>
          </p:cNvPr>
          <p:cNvCxnSpPr>
            <a:cxnSpLocks/>
          </p:cNvCxnSpPr>
          <p:nvPr/>
        </p:nvCxnSpPr>
        <p:spPr>
          <a:xfrm>
            <a:off x="7752944" y="0"/>
            <a:ext cx="4439056" cy="11785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5D322ECB-FAA6-67BC-45BC-A04223219D01}"/>
              </a:ext>
            </a:extLst>
          </p:cNvPr>
          <p:cNvCxnSpPr>
            <a:cxnSpLocks/>
          </p:cNvCxnSpPr>
          <p:nvPr/>
        </p:nvCxnSpPr>
        <p:spPr>
          <a:xfrm>
            <a:off x="7905344" y="152400"/>
            <a:ext cx="4439056" cy="11785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F00755D0-38DA-1295-4659-CA85904620A5}"/>
              </a:ext>
            </a:extLst>
          </p:cNvPr>
          <p:cNvCxnSpPr>
            <a:cxnSpLocks/>
          </p:cNvCxnSpPr>
          <p:nvPr/>
        </p:nvCxnSpPr>
        <p:spPr>
          <a:xfrm>
            <a:off x="8057744" y="304800"/>
            <a:ext cx="4439056" cy="11785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6CE8CD14-7584-D470-B2CA-515F055F4C73}"/>
              </a:ext>
            </a:extLst>
          </p:cNvPr>
          <p:cNvCxnSpPr>
            <a:cxnSpLocks/>
          </p:cNvCxnSpPr>
          <p:nvPr/>
        </p:nvCxnSpPr>
        <p:spPr>
          <a:xfrm>
            <a:off x="8210144" y="457200"/>
            <a:ext cx="4439056" cy="11785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11223006-68A1-70FE-91FC-21F2808B0C27}"/>
              </a:ext>
            </a:extLst>
          </p:cNvPr>
          <p:cNvCxnSpPr>
            <a:cxnSpLocks/>
          </p:cNvCxnSpPr>
          <p:nvPr/>
        </p:nvCxnSpPr>
        <p:spPr>
          <a:xfrm>
            <a:off x="8362544" y="609600"/>
            <a:ext cx="4439056" cy="11785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78D93EA6-DDE7-B620-F6E6-2C6AD75F6893}"/>
              </a:ext>
            </a:extLst>
          </p:cNvPr>
          <p:cNvCxnSpPr>
            <a:cxnSpLocks/>
          </p:cNvCxnSpPr>
          <p:nvPr/>
        </p:nvCxnSpPr>
        <p:spPr>
          <a:xfrm>
            <a:off x="8514944" y="762000"/>
            <a:ext cx="4439056" cy="11785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5489D6E9-4FD8-D7F0-80AF-BC82574193A1}"/>
              </a:ext>
            </a:extLst>
          </p:cNvPr>
          <p:cNvCxnSpPr>
            <a:cxnSpLocks/>
          </p:cNvCxnSpPr>
          <p:nvPr/>
        </p:nvCxnSpPr>
        <p:spPr>
          <a:xfrm>
            <a:off x="8667344" y="914400"/>
            <a:ext cx="4439056" cy="11785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F8C22A09-15FE-FE3F-405D-8987C54751F5}"/>
              </a:ext>
            </a:extLst>
          </p:cNvPr>
          <p:cNvCxnSpPr>
            <a:cxnSpLocks/>
          </p:cNvCxnSpPr>
          <p:nvPr/>
        </p:nvCxnSpPr>
        <p:spPr>
          <a:xfrm>
            <a:off x="8819744" y="1066800"/>
            <a:ext cx="4439056" cy="11785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F0A6ECE0-3B09-4717-8442-A0F259D2872A}"/>
              </a:ext>
            </a:extLst>
          </p:cNvPr>
          <p:cNvSpPr/>
          <p:nvPr/>
        </p:nvSpPr>
        <p:spPr>
          <a:xfrm>
            <a:off x="7620" y="1184934"/>
            <a:ext cx="12192000" cy="567944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2F52287-EAF4-06B6-067A-6D97DC8EE15B}"/>
              </a:ext>
            </a:extLst>
          </p:cNvPr>
          <p:cNvSpPr txBox="1"/>
          <p:nvPr/>
        </p:nvSpPr>
        <p:spPr>
          <a:xfrm>
            <a:off x="1132735" y="1073174"/>
            <a:ext cx="9926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Operation of Singly Linked List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46960C6-38F0-E60D-0EF8-B7616A4C57D2}"/>
              </a:ext>
            </a:extLst>
          </p:cNvPr>
          <p:cNvSpPr/>
          <p:nvPr/>
        </p:nvSpPr>
        <p:spPr>
          <a:xfrm>
            <a:off x="174171" y="1788159"/>
            <a:ext cx="3937084" cy="23847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2FC8176-9E35-9024-1638-32AB71FA7AEA}"/>
              </a:ext>
            </a:extLst>
          </p:cNvPr>
          <p:cNvSpPr/>
          <p:nvPr/>
        </p:nvSpPr>
        <p:spPr>
          <a:xfrm>
            <a:off x="4111256" y="1788159"/>
            <a:ext cx="3910009" cy="238025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6BB4DC9-8F52-753D-911C-52A8C3873F64}"/>
              </a:ext>
            </a:extLst>
          </p:cNvPr>
          <p:cNvSpPr/>
          <p:nvPr/>
        </p:nvSpPr>
        <p:spPr>
          <a:xfrm>
            <a:off x="8019504" y="1788160"/>
            <a:ext cx="3938846" cy="23802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F76EB3A-302E-DAAE-4BCD-8F27DA76B8AD}"/>
              </a:ext>
            </a:extLst>
          </p:cNvPr>
          <p:cNvSpPr/>
          <p:nvPr/>
        </p:nvSpPr>
        <p:spPr>
          <a:xfrm>
            <a:off x="174171" y="4168415"/>
            <a:ext cx="3937085" cy="23847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D093D5A-CBAE-DF82-AA52-756E75FC8B4B}"/>
              </a:ext>
            </a:extLst>
          </p:cNvPr>
          <p:cNvSpPr/>
          <p:nvPr/>
        </p:nvSpPr>
        <p:spPr>
          <a:xfrm>
            <a:off x="4111256" y="4168414"/>
            <a:ext cx="3910009" cy="23847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9615DF1-44D8-F59A-B493-18E91B52ABA7}"/>
              </a:ext>
            </a:extLst>
          </p:cNvPr>
          <p:cNvSpPr/>
          <p:nvPr/>
        </p:nvSpPr>
        <p:spPr>
          <a:xfrm>
            <a:off x="8019503" y="4168414"/>
            <a:ext cx="3938848" cy="23847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BEFD9E5-94BD-AC0D-85EB-7ADB57C893AB}"/>
              </a:ext>
            </a:extLst>
          </p:cNvPr>
          <p:cNvSpPr txBox="1"/>
          <p:nvPr/>
        </p:nvSpPr>
        <p:spPr>
          <a:xfrm>
            <a:off x="216624" y="1852679"/>
            <a:ext cx="3248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AU" altLang="zh-CN" dirty="0"/>
              <a:t>1. Traversing a singly linked list</a:t>
            </a:r>
            <a:endParaRPr kumimoji="1"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F8E8641-56B2-DECE-9E94-81827522CEED}"/>
              </a:ext>
            </a:extLst>
          </p:cNvPr>
          <p:cNvSpPr txBox="1"/>
          <p:nvPr/>
        </p:nvSpPr>
        <p:spPr>
          <a:xfrm>
            <a:off x="4149494" y="1852679"/>
            <a:ext cx="3636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AU" altLang="zh-CN" dirty="0"/>
              <a:t>2. Append a node to the end of a list</a:t>
            </a:r>
            <a:endParaRPr kumimoji="1"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214E791-C056-5525-79FD-9E79CBB9A706}"/>
              </a:ext>
            </a:extLst>
          </p:cNvPr>
          <p:cNvSpPr txBox="1"/>
          <p:nvPr/>
        </p:nvSpPr>
        <p:spPr>
          <a:xfrm>
            <a:off x="8057743" y="1852679"/>
            <a:ext cx="3871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AU" altLang="zh-CN" dirty="0"/>
              <a:t>3. Prepend a node to the start of a list</a:t>
            </a:r>
            <a:endParaRPr kumimoji="1"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9F94319-62A4-57AD-840C-97F28727E994}"/>
              </a:ext>
            </a:extLst>
          </p:cNvPr>
          <p:cNvSpPr txBox="1"/>
          <p:nvPr/>
        </p:nvSpPr>
        <p:spPr>
          <a:xfrm>
            <a:off x="213080" y="4235037"/>
            <a:ext cx="3898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AU" altLang="zh-CN" dirty="0"/>
              <a:t>4. Inserting a new node to a specific position of a list</a:t>
            </a:r>
            <a:endParaRPr kumimoji="1"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14EA388-FE06-ED36-F1D9-D6ACE762AC7D}"/>
              </a:ext>
            </a:extLst>
          </p:cNvPr>
          <p:cNvSpPr txBox="1"/>
          <p:nvPr/>
        </p:nvSpPr>
        <p:spPr>
          <a:xfrm>
            <a:off x="4149493" y="4264476"/>
            <a:ext cx="3248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AU" altLang="zh-CN" dirty="0"/>
              <a:t>5. Deleting a node from a list</a:t>
            </a:r>
            <a:endParaRPr kumimoji="1"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0EFF913-14AC-3881-122A-D72797491AA2}"/>
              </a:ext>
            </a:extLst>
          </p:cNvPr>
          <p:cNvSpPr txBox="1"/>
          <p:nvPr/>
        </p:nvSpPr>
        <p:spPr>
          <a:xfrm>
            <a:off x="8144828" y="4264476"/>
            <a:ext cx="3655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AU" altLang="zh-CN" dirty="0"/>
              <a:t>6. Updating a node in the list</a:t>
            </a:r>
            <a:endParaRPr kumimoji="1" lang="zh-CN" altLang="en-US" dirty="0"/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52BC6E6B-499A-9FF1-4291-B8302B730D5F}"/>
              </a:ext>
            </a:extLst>
          </p:cNvPr>
          <p:cNvGrpSpPr/>
          <p:nvPr/>
        </p:nvGrpSpPr>
        <p:grpSpPr>
          <a:xfrm>
            <a:off x="271165" y="2925191"/>
            <a:ext cx="914400" cy="457200"/>
            <a:chOff x="271165" y="2600727"/>
            <a:chExt cx="914400" cy="457200"/>
          </a:xfrm>
        </p:grpSpPr>
        <p:sp>
          <p:nvSpPr>
            <p:cNvPr id="35" name="圆角矩形 34">
              <a:extLst>
                <a:ext uri="{FF2B5EF4-FFF2-40B4-BE49-F238E27FC236}">
                  <a16:creationId xmlns:a16="http://schemas.microsoft.com/office/drawing/2014/main" id="{B5ABEC14-4487-1DA5-39A5-33D633E02566}"/>
                </a:ext>
              </a:extLst>
            </p:cNvPr>
            <p:cNvSpPr/>
            <p:nvPr/>
          </p:nvSpPr>
          <p:spPr>
            <a:xfrm>
              <a:off x="271165" y="2600727"/>
              <a:ext cx="457200" cy="45720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" name="圆角矩形 42">
              <a:extLst>
                <a:ext uri="{FF2B5EF4-FFF2-40B4-BE49-F238E27FC236}">
                  <a16:creationId xmlns:a16="http://schemas.microsoft.com/office/drawing/2014/main" id="{07C63181-8232-8F5F-49FB-E8222D2C3330}"/>
                </a:ext>
              </a:extLst>
            </p:cNvPr>
            <p:cNvSpPr/>
            <p:nvPr/>
          </p:nvSpPr>
          <p:spPr>
            <a:xfrm>
              <a:off x="728365" y="2600727"/>
              <a:ext cx="457200" cy="45720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6DAD7A03-7FB2-4E0D-5266-6E9B12BBD264}"/>
                </a:ext>
              </a:extLst>
            </p:cNvPr>
            <p:cNvSpPr txBox="1"/>
            <p:nvPr/>
          </p:nvSpPr>
          <p:spPr>
            <a:xfrm>
              <a:off x="350520" y="2669568"/>
              <a:ext cx="299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AU" altLang="zh-CN" dirty="0">
                  <a:solidFill>
                    <a:srgbClr val="0070C0"/>
                  </a:solidFill>
                </a:rPr>
                <a:t>D</a:t>
              </a:r>
              <a:endParaRPr kumimoji="1"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85FC82CF-C4AF-9F5B-07B6-AA3A5A9E85C6}"/>
                </a:ext>
              </a:extLst>
            </p:cNvPr>
            <p:cNvSpPr txBox="1"/>
            <p:nvPr/>
          </p:nvSpPr>
          <p:spPr>
            <a:xfrm>
              <a:off x="801829" y="2669568"/>
              <a:ext cx="299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AU" altLang="zh-CN" dirty="0">
                  <a:solidFill>
                    <a:srgbClr val="7030A0"/>
                  </a:solidFill>
                </a:rPr>
                <a:t>N</a:t>
              </a:r>
              <a:endParaRPr kumimoji="1" lang="zh-CN" altLang="en-US" dirty="0">
                <a:solidFill>
                  <a:srgbClr val="7030A0"/>
                </a:solidFill>
              </a:endParaRPr>
            </a:p>
          </p:txBody>
        </p:sp>
      </p:grpSp>
      <p:sp>
        <p:nvSpPr>
          <p:cNvPr id="59" name="文本框 58">
            <a:extLst>
              <a:ext uri="{FF2B5EF4-FFF2-40B4-BE49-F238E27FC236}">
                <a16:creationId xmlns:a16="http://schemas.microsoft.com/office/drawing/2014/main" id="{2CEBA57E-98FE-4F6F-C2DD-F6438B5ADC05}"/>
              </a:ext>
            </a:extLst>
          </p:cNvPr>
          <p:cNvSpPr txBox="1"/>
          <p:nvPr/>
        </p:nvSpPr>
        <p:spPr>
          <a:xfrm>
            <a:off x="297580" y="2459977"/>
            <a:ext cx="86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AU" altLang="zh-CN" dirty="0"/>
              <a:t>(head)</a:t>
            </a:r>
            <a:endParaRPr kumimoji="1" lang="zh-CN" altLang="en-US" dirty="0"/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1C4ED23A-BF7B-09C6-BF5E-8672E0F31337}"/>
              </a:ext>
            </a:extLst>
          </p:cNvPr>
          <p:cNvGrpSpPr/>
          <p:nvPr/>
        </p:nvGrpSpPr>
        <p:grpSpPr>
          <a:xfrm>
            <a:off x="1642765" y="2925191"/>
            <a:ext cx="914400" cy="457200"/>
            <a:chOff x="271165" y="2600727"/>
            <a:chExt cx="914400" cy="457200"/>
          </a:xfrm>
        </p:grpSpPr>
        <p:sp>
          <p:nvSpPr>
            <p:cNvPr id="61" name="圆角矩形 60">
              <a:extLst>
                <a:ext uri="{FF2B5EF4-FFF2-40B4-BE49-F238E27FC236}">
                  <a16:creationId xmlns:a16="http://schemas.microsoft.com/office/drawing/2014/main" id="{592C8B1F-830E-2153-5D4D-D5C1EDF7601D}"/>
                </a:ext>
              </a:extLst>
            </p:cNvPr>
            <p:cNvSpPr/>
            <p:nvPr/>
          </p:nvSpPr>
          <p:spPr>
            <a:xfrm>
              <a:off x="271165" y="2600727"/>
              <a:ext cx="457200" cy="45720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圆角矩形 61">
              <a:extLst>
                <a:ext uri="{FF2B5EF4-FFF2-40B4-BE49-F238E27FC236}">
                  <a16:creationId xmlns:a16="http://schemas.microsoft.com/office/drawing/2014/main" id="{60D25455-87F7-938F-A179-7D7201F42090}"/>
                </a:ext>
              </a:extLst>
            </p:cNvPr>
            <p:cNvSpPr/>
            <p:nvPr/>
          </p:nvSpPr>
          <p:spPr>
            <a:xfrm>
              <a:off x="728365" y="2600727"/>
              <a:ext cx="457200" cy="45720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E7CFBA70-8C8B-1AAB-C522-314CBCD91875}"/>
                </a:ext>
              </a:extLst>
            </p:cNvPr>
            <p:cNvSpPr txBox="1"/>
            <p:nvPr/>
          </p:nvSpPr>
          <p:spPr>
            <a:xfrm>
              <a:off x="350520" y="2669568"/>
              <a:ext cx="299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AU" altLang="zh-CN" dirty="0">
                  <a:solidFill>
                    <a:srgbClr val="0070C0"/>
                  </a:solidFill>
                </a:rPr>
                <a:t>D</a:t>
              </a:r>
              <a:endParaRPr kumimoji="1"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01A32A89-FEDC-D2EC-C034-0D89560D52E0}"/>
                </a:ext>
              </a:extLst>
            </p:cNvPr>
            <p:cNvSpPr txBox="1"/>
            <p:nvPr/>
          </p:nvSpPr>
          <p:spPr>
            <a:xfrm>
              <a:off x="801829" y="2669568"/>
              <a:ext cx="299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AU" altLang="zh-CN" dirty="0">
                  <a:solidFill>
                    <a:srgbClr val="7030A0"/>
                  </a:solidFill>
                </a:rPr>
                <a:t>N</a:t>
              </a:r>
              <a:endParaRPr kumimoji="1" lang="zh-CN" altLang="en-US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5E90A1B7-387D-95D4-92B1-2C18489B7C20}"/>
              </a:ext>
            </a:extLst>
          </p:cNvPr>
          <p:cNvGrpSpPr/>
          <p:nvPr/>
        </p:nvGrpSpPr>
        <p:grpSpPr>
          <a:xfrm>
            <a:off x="3014365" y="2925191"/>
            <a:ext cx="914400" cy="457200"/>
            <a:chOff x="271165" y="2600727"/>
            <a:chExt cx="914400" cy="457200"/>
          </a:xfrm>
        </p:grpSpPr>
        <p:sp>
          <p:nvSpPr>
            <p:cNvPr id="66" name="圆角矩形 65">
              <a:extLst>
                <a:ext uri="{FF2B5EF4-FFF2-40B4-BE49-F238E27FC236}">
                  <a16:creationId xmlns:a16="http://schemas.microsoft.com/office/drawing/2014/main" id="{D6FDE1C3-7AB2-2145-CBFD-122DACF48350}"/>
                </a:ext>
              </a:extLst>
            </p:cNvPr>
            <p:cNvSpPr/>
            <p:nvPr/>
          </p:nvSpPr>
          <p:spPr>
            <a:xfrm>
              <a:off x="271165" y="2600727"/>
              <a:ext cx="457200" cy="45720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7" name="圆角矩形 66">
              <a:extLst>
                <a:ext uri="{FF2B5EF4-FFF2-40B4-BE49-F238E27FC236}">
                  <a16:creationId xmlns:a16="http://schemas.microsoft.com/office/drawing/2014/main" id="{92AE5500-A20B-B34F-50C2-C87C23E34887}"/>
                </a:ext>
              </a:extLst>
            </p:cNvPr>
            <p:cNvSpPr/>
            <p:nvPr/>
          </p:nvSpPr>
          <p:spPr>
            <a:xfrm>
              <a:off x="728365" y="2600727"/>
              <a:ext cx="457200" cy="45720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7A6681F1-F7F6-6D4B-5983-B107060734E0}"/>
                </a:ext>
              </a:extLst>
            </p:cNvPr>
            <p:cNvSpPr txBox="1"/>
            <p:nvPr/>
          </p:nvSpPr>
          <p:spPr>
            <a:xfrm>
              <a:off x="350520" y="2669568"/>
              <a:ext cx="299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AU" altLang="zh-CN" dirty="0">
                  <a:solidFill>
                    <a:srgbClr val="0070C0"/>
                  </a:solidFill>
                </a:rPr>
                <a:t>D</a:t>
              </a:r>
              <a:endParaRPr kumimoji="1"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2F9B3109-C630-D68A-DDAB-905CC3BB252B}"/>
                </a:ext>
              </a:extLst>
            </p:cNvPr>
            <p:cNvSpPr txBox="1"/>
            <p:nvPr/>
          </p:nvSpPr>
          <p:spPr>
            <a:xfrm>
              <a:off x="801829" y="2669568"/>
              <a:ext cx="299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AU" altLang="zh-CN" dirty="0">
                  <a:solidFill>
                    <a:srgbClr val="7030A0"/>
                  </a:solidFill>
                </a:rPr>
                <a:t>N</a:t>
              </a:r>
              <a:endParaRPr kumimoji="1" lang="zh-CN" altLang="en-US" dirty="0">
                <a:solidFill>
                  <a:srgbClr val="7030A0"/>
                </a:solidFill>
              </a:endParaRPr>
            </a:p>
          </p:txBody>
        </p:sp>
      </p:grp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C4A2FCC5-568F-6C28-EFF8-3FF5D9E1364A}"/>
              </a:ext>
            </a:extLst>
          </p:cNvPr>
          <p:cNvCxnSpPr>
            <a:cxnSpLocks/>
            <a:stCxn id="43" idx="3"/>
            <a:endCxn id="61" idx="1"/>
          </p:cNvCxnSpPr>
          <p:nvPr/>
        </p:nvCxnSpPr>
        <p:spPr>
          <a:xfrm>
            <a:off x="1185565" y="3153791"/>
            <a:ext cx="4572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直线箭头连接符 71">
            <a:extLst>
              <a:ext uri="{FF2B5EF4-FFF2-40B4-BE49-F238E27FC236}">
                <a16:creationId xmlns:a16="http://schemas.microsoft.com/office/drawing/2014/main" id="{D3D4EBCC-B426-3701-7433-4054653AAF7F}"/>
              </a:ext>
            </a:extLst>
          </p:cNvPr>
          <p:cNvCxnSpPr>
            <a:cxnSpLocks/>
            <a:stCxn id="62" idx="3"/>
            <a:endCxn id="66" idx="1"/>
          </p:cNvCxnSpPr>
          <p:nvPr/>
        </p:nvCxnSpPr>
        <p:spPr>
          <a:xfrm>
            <a:off x="2557165" y="3153791"/>
            <a:ext cx="4572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6149A2E5-6674-8374-AF9F-F2A755D0CB9E}"/>
              </a:ext>
            </a:extLst>
          </p:cNvPr>
          <p:cNvGrpSpPr/>
          <p:nvPr/>
        </p:nvGrpSpPr>
        <p:grpSpPr>
          <a:xfrm>
            <a:off x="4190610" y="2922845"/>
            <a:ext cx="914400" cy="457200"/>
            <a:chOff x="271165" y="2600727"/>
            <a:chExt cx="914400" cy="457200"/>
          </a:xfrm>
        </p:grpSpPr>
        <p:sp>
          <p:nvSpPr>
            <p:cNvPr id="74" name="圆角矩形 73">
              <a:extLst>
                <a:ext uri="{FF2B5EF4-FFF2-40B4-BE49-F238E27FC236}">
                  <a16:creationId xmlns:a16="http://schemas.microsoft.com/office/drawing/2014/main" id="{C5B640F9-27DA-8429-7253-3F7AD831BD41}"/>
                </a:ext>
              </a:extLst>
            </p:cNvPr>
            <p:cNvSpPr/>
            <p:nvPr/>
          </p:nvSpPr>
          <p:spPr>
            <a:xfrm>
              <a:off x="271165" y="2600727"/>
              <a:ext cx="457200" cy="45720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5" name="圆角矩形 74">
              <a:extLst>
                <a:ext uri="{FF2B5EF4-FFF2-40B4-BE49-F238E27FC236}">
                  <a16:creationId xmlns:a16="http://schemas.microsoft.com/office/drawing/2014/main" id="{1F438F33-DB38-DED8-CB26-8C0239ABAD96}"/>
                </a:ext>
              </a:extLst>
            </p:cNvPr>
            <p:cNvSpPr/>
            <p:nvPr/>
          </p:nvSpPr>
          <p:spPr>
            <a:xfrm>
              <a:off x="728365" y="2600727"/>
              <a:ext cx="457200" cy="45720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7DB7A9C5-0A4C-B7C5-69E8-7D86E8AFD6B0}"/>
                </a:ext>
              </a:extLst>
            </p:cNvPr>
            <p:cNvSpPr txBox="1"/>
            <p:nvPr/>
          </p:nvSpPr>
          <p:spPr>
            <a:xfrm>
              <a:off x="350520" y="2669568"/>
              <a:ext cx="299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AU" altLang="zh-CN" dirty="0">
                  <a:solidFill>
                    <a:srgbClr val="0070C0"/>
                  </a:solidFill>
                </a:rPr>
                <a:t>D</a:t>
              </a:r>
              <a:endParaRPr kumimoji="1"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5A9C0463-02A9-10CC-A1A8-BAD752B0AB2C}"/>
                </a:ext>
              </a:extLst>
            </p:cNvPr>
            <p:cNvSpPr txBox="1"/>
            <p:nvPr/>
          </p:nvSpPr>
          <p:spPr>
            <a:xfrm>
              <a:off x="801829" y="2669568"/>
              <a:ext cx="299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AU" altLang="zh-CN" dirty="0">
                  <a:solidFill>
                    <a:srgbClr val="7030A0"/>
                  </a:solidFill>
                </a:rPr>
                <a:t>N</a:t>
              </a:r>
              <a:endParaRPr kumimoji="1" lang="zh-CN" altLang="en-US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65FFE002-4F9C-8E16-207E-2B59983DADDD}"/>
              </a:ext>
            </a:extLst>
          </p:cNvPr>
          <p:cNvGrpSpPr/>
          <p:nvPr/>
        </p:nvGrpSpPr>
        <p:grpSpPr>
          <a:xfrm>
            <a:off x="5214065" y="2922845"/>
            <a:ext cx="914400" cy="457200"/>
            <a:chOff x="271165" y="2600727"/>
            <a:chExt cx="914400" cy="457200"/>
          </a:xfrm>
        </p:grpSpPr>
        <p:sp>
          <p:nvSpPr>
            <p:cNvPr id="79" name="圆角矩形 78">
              <a:extLst>
                <a:ext uri="{FF2B5EF4-FFF2-40B4-BE49-F238E27FC236}">
                  <a16:creationId xmlns:a16="http://schemas.microsoft.com/office/drawing/2014/main" id="{737D5103-F6BF-F12A-E390-FB3272402C76}"/>
                </a:ext>
              </a:extLst>
            </p:cNvPr>
            <p:cNvSpPr/>
            <p:nvPr/>
          </p:nvSpPr>
          <p:spPr>
            <a:xfrm>
              <a:off x="271165" y="2600727"/>
              <a:ext cx="457200" cy="45720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0" name="圆角矩形 79">
              <a:extLst>
                <a:ext uri="{FF2B5EF4-FFF2-40B4-BE49-F238E27FC236}">
                  <a16:creationId xmlns:a16="http://schemas.microsoft.com/office/drawing/2014/main" id="{12B9D309-71F6-8173-0280-177A7009B70F}"/>
                </a:ext>
              </a:extLst>
            </p:cNvPr>
            <p:cNvSpPr/>
            <p:nvPr/>
          </p:nvSpPr>
          <p:spPr>
            <a:xfrm>
              <a:off x="728365" y="2600727"/>
              <a:ext cx="457200" cy="45720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797979DC-A75E-3EC0-0E04-F7CC66C4798E}"/>
                </a:ext>
              </a:extLst>
            </p:cNvPr>
            <p:cNvSpPr txBox="1"/>
            <p:nvPr/>
          </p:nvSpPr>
          <p:spPr>
            <a:xfrm>
              <a:off x="350520" y="2669568"/>
              <a:ext cx="299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AU" altLang="zh-CN" dirty="0">
                  <a:solidFill>
                    <a:srgbClr val="0070C0"/>
                  </a:solidFill>
                </a:rPr>
                <a:t>D</a:t>
              </a:r>
              <a:endParaRPr kumimoji="1"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78944CF7-838E-CA1C-4185-122034C32B6E}"/>
                </a:ext>
              </a:extLst>
            </p:cNvPr>
            <p:cNvSpPr txBox="1"/>
            <p:nvPr/>
          </p:nvSpPr>
          <p:spPr>
            <a:xfrm>
              <a:off x="801829" y="2669568"/>
              <a:ext cx="299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AU" altLang="zh-CN" dirty="0">
                  <a:solidFill>
                    <a:srgbClr val="7030A0"/>
                  </a:solidFill>
                </a:rPr>
                <a:t>N</a:t>
              </a:r>
              <a:endParaRPr kumimoji="1" lang="zh-CN" altLang="en-US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BF7DE066-DD10-E82D-4935-29D2005042EC}"/>
              </a:ext>
            </a:extLst>
          </p:cNvPr>
          <p:cNvGrpSpPr/>
          <p:nvPr/>
        </p:nvGrpSpPr>
        <p:grpSpPr>
          <a:xfrm>
            <a:off x="6237316" y="2921737"/>
            <a:ext cx="914400" cy="457200"/>
            <a:chOff x="271165" y="2600727"/>
            <a:chExt cx="914400" cy="457200"/>
          </a:xfrm>
        </p:grpSpPr>
        <p:sp>
          <p:nvSpPr>
            <p:cNvPr id="84" name="圆角矩形 83">
              <a:extLst>
                <a:ext uri="{FF2B5EF4-FFF2-40B4-BE49-F238E27FC236}">
                  <a16:creationId xmlns:a16="http://schemas.microsoft.com/office/drawing/2014/main" id="{61E43B01-BC12-93DD-A953-4313EDA6485A}"/>
                </a:ext>
              </a:extLst>
            </p:cNvPr>
            <p:cNvSpPr/>
            <p:nvPr/>
          </p:nvSpPr>
          <p:spPr>
            <a:xfrm>
              <a:off x="271165" y="2600727"/>
              <a:ext cx="457200" cy="45720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5" name="圆角矩形 84">
              <a:extLst>
                <a:ext uri="{FF2B5EF4-FFF2-40B4-BE49-F238E27FC236}">
                  <a16:creationId xmlns:a16="http://schemas.microsoft.com/office/drawing/2014/main" id="{2D0ECE8B-B4D2-3D6B-9BC9-72041B446A3D}"/>
                </a:ext>
              </a:extLst>
            </p:cNvPr>
            <p:cNvSpPr/>
            <p:nvPr/>
          </p:nvSpPr>
          <p:spPr>
            <a:xfrm>
              <a:off x="728365" y="2600727"/>
              <a:ext cx="457200" cy="45720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44E61AB2-AAD4-7194-72F6-E96CFD883466}"/>
                </a:ext>
              </a:extLst>
            </p:cNvPr>
            <p:cNvSpPr txBox="1"/>
            <p:nvPr/>
          </p:nvSpPr>
          <p:spPr>
            <a:xfrm>
              <a:off x="350520" y="2669568"/>
              <a:ext cx="299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AU" altLang="zh-CN" dirty="0">
                  <a:solidFill>
                    <a:srgbClr val="0070C0"/>
                  </a:solidFill>
                </a:rPr>
                <a:t>D</a:t>
              </a:r>
              <a:endParaRPr kumimoji="1"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865C023A-83E0-48CA-36C7-8D60AF4E8749}"/>
                </a:ext>
              </a:extLst>
            </p:cNvPr>
            <p:cNvSpPr txBox="1"/>
            <p:nvPr/>
          </p:nvSpPr>
          <p:spPr>
            <a:xfrm>
              <a:off x="801829" y="2669568"/>
              <a:ext cx="299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AU" altLang="zh-CN" dirty="0">
                  <a:solidFill>
                    <a:srgbClr val="7030A0"/>
                  </a:solidFill>
                </a:rPr>
                <a:t>N</a:t>
              </a:r>
              <a:endParaRPr kumimoji="1" lang="zh-CN" altLang="en-US" dirty="0">
                <a:solidFill>
                  <a:srgbClr val="7030A0"/>
                </a:solidFill>
              </a:endParaRPr>
            </a:p>
          </p:txBody>
        </p:sp>
      </p:grpSp>
      <p:sp>
        <p:nvSpPr>
          <p:cNvPr id="88" name="文本框 87">
            <a:extLst>
              <a:ext uri="{FF2B5EF4-FFF2-40B4-BE49-F238E27FC236}">
                <a16:creationId xmlns:a16="http://schemas.microsoft.com/office/drawing/2014/main" id="{8924571E-76F2-DEB9-319E-E3B99289C894}"/>
              </a:ext>
            </a:extLst>
          </p:cNvPr>
          <p:cNvSpPr txBox="1"/>
          <p:nvPr/>
        </p:nvSpPr>
        <p:spPr>
          <a:xfrm>
            <a:off x="4217025" y="2454878"/>
            <a:ext cx="86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AU" altLang="zh-CN" dirty="0"/>
              <a:t>(head)</a:t>
            </a:r>
            <a:endParaRPr kumimoji="1" lang="zh-CN" altLang="en-US" dirty="0"/>
          </a:p>
        </p:txBody>
      </p: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B1375853-C664-F1E8-08CA-AE471DFD2B3C}"/>
              </a:ext>
            </a:extLst>
          </p:cNvPr>
          <p:cNvCxnSpPr>
            <a:cxnSpLocks/>
            <a:stCxn id="75" idx="3"/>
            <a:endCxn id="79" idx="1"/>
          </p:cNvCxnSpPr>
          <p:nvPr/>
        </p:nvCxnSpPr>
        <p:spPr>
          <a:xfrm>
            <a:off x="5105010" y="3151445"/>
            <a:ext cx="10905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直线箭头连接符 92">
            <a:extLst>
              <a:ext uri="{FF2B5EF4-FFF2-40B4-BE49-F238E27FC236}">
                <a16:creationId xmlns:a16="http://schemas.microsoft.com/office/drawing/2014/main" id="{9B9F9C5B-D5F7-04F6-961D-BB64909CF67A}"/>
              </a:ext>
            </a:extLst>
          </p:cNvPr>
          <p:cNvCxnSpPr>
            <a:cxnSpLocks/>
            <a:stCxn id="80" idx="3"/>
            <a:endCxn id="84" idx="1"/>
          </p:cNvCxnSpPr>
          <p:nvPr/>
        </p:nvCxnSpPr>
        <p:spPr>
          <a:xfrm flipV="1">
            <a:off x="6128465" y="3150337"/>
            <a:ext cx="108851" cy="11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52B032F0-0BBA-4A55-1AC8-30F3640A36C3}"/>
              </a:ext>
            </a:extLst>
          </p:cNvPr>
          <p:cNvGrpSpPr/>
          <p:nvPr/>
        </p:nvGrpSpPr>
        <p:grpSpPr>
          <a:xfrm>
            <a:off x="8936441" y="2891000"/>
            <a:ext cx="914400" cy="457200"/>
            <a:chOff x="271165" y="2600727"/>
            <a:chExt cx="914400" cy="457200"/>
          </a:xfrm>
        </p:grpSpPr>
        <p:sp>
          <p:nvSpPr>
            <p:cNvPr id="101" name="圆角矩形 100">
              <a:extLst>
                <a:ext uri="{FF2B5EF4-FFF2-40B4-BE49-F238E27FC236}">
                  <a16:creationId xmlns:a16="http://schemas.microsoft.com/office/drawing/2014/main" id="{C8BA9FD0-815C-B0C8-4D95-581429424B7C}"/>
                </a:ext>
              </a:extLst>
            </p:cNvPr>
            <p:cNvSpPr/>
            <p:nvPr/>
          </p:nvSpPr>
          <p:spPr>
            <a:xfrm>
              <a:off x="271165" y="2600727"/>
              <a:ext cx="457200" cy="45720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2" name="圆角矩形 101">
              <a:extLst>
                <a:ext uri="{FF2B5EF4-FFF2-40B4-BE49-F238E27FC236}">
                  <a16:creationId xmlns:a16="http://schemas.microsoft.com/office/drawing/2014/main" id="{B5E28E94-DCFC-A113-4F14-7D8C7E5A021C}"/>
                </a:ext>
              </a:extLst>
            </p:cNvPr>
            <p:cNvSpPr/>
            <p:nvPr/>
          </p:nvSpPr>
          <p:spPr>
            <a:xfrm>
              <a:off x="728365" y="2600727"/>
              <a:ext cx="457200" cy="45720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E10A4D14-B258-DC0C-A5A8-DA71771EEB96}"/>
                </a:ext>
              </a:extLst>
            </p:cNvPr>
            <p:cNvSpPr txBox="1"/>
            <p:nvPr/>
          </p:nvSpPr>
          <p:spPr>
            <a:xfrm>
              <a:off x="350520" y="2669568"/>
              <a:ext cx="299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AU" altLang="zh-CN" dirty="0">
                  <a:solidFill>
                    <a:srgbClr val="0070C0"/>
                  </a:solidFill>
                </a:rPr>
                <a:t>D</a:t>
              </a:r>
              <a:endParaRPr kumimoji="1"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8C4DACDB-31D5-EFD3-DBAE-57FAE3D46612}"/>
                </a:ext>
              </a:extLst>
            </p:cNvPr>
            <p:cNvSpPr txBox="1"/>
            <p:nvPr/>
          </p:nvSpPr>
          <p:spPr>
            <a:xfrm>
              <a:off x="801829" y="2669568"/>
              <a:ext cx="299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AU" altLang="zh-CN" dirty="0">
                  <a:solidFill>
                    <a:srgbClr val="7030A0"/>
                  </a:solidFill>
                </a:rPr>
                <a:t>N</a:t>
              </a:r>
              <a:endParaRPr kumimoji="1" lang="zh-CN" altLang="en-US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31A383FC-2396-0FD9-3415-4048D06D2727}"/>
              </a:ext>
            </a:extLst>
          </p:cNvPr>
          <p:cNvGrpSpPr/>
          <p:nvPr/>
        </p:nvGrpSpPr>
        <p:grpSpPr>
          <a:xfrm>
            <a:off x="9959896" y="2891000"/>
            <a:ext cx="914400" cy="457200"/>
            <a:chOff x="271165" y="2600727"/>
            <a:chExt cx="914400" cy="457200"/>
          </a:xfrm>
        </p:grpSpPr>
        <p:sp>
          <p:nvSpPr>
            <p:cNvPr id="106" name="圆角矩形 105">
              <a:extLst>
                <a:ext uri="{FF2B5EF4-FFF2-40B4-BE49-F238E27FC236}">
                  <a16:creationId xmlns:a16="http://schemas.microsoft.com/office/drawing/2014/main" id="{7DC176BF-351E-1316-97E4-1C78F1522F5B}"/>
                </a:ext>
              </a:extLst>
            </p:cNvPr>
            <p:cNvSpPr/>
            <p:nvPr/>
          </p:nvSpPr>
          <p:spPr>
            <a:xfrm>
              <a:off x="271165" y="2600727"/>
              <a:ext cx="457200" cy="45720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7" name="圆角矩形 106">
              <a:extLst>
                <a:ext uri="{FF2B5EF4-FFF2-40B4-BE49-F238E27FC236}">
                  <a16:creationId xmlns:a16="http://schemas.microsoft.com/office/drawing/2014/main" id="{87D94773-EE0C-4331-FDAE-E95CE4C32510}"/>
                </a:ext>
              </a:extLst>
            </p:cNvPr>
            <p:cNvSpPr/>
            <p:nvPr/>
          </p:nvSpPr>
          <p:spPr>
            <a:xfrm>
              <a:off x="728365" y="2600727"/>
              <a:ext cx="457200" cy="45720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B106CA97-CB58-862A-239A-44327AA0F973}"/>
                </a:ext>
              </a:extLst>
            </p:cNvPr>
            <p:cNvSpPr txBox="1"/>
            <p:nvPr/>
          </p:nvSpPr>
          <p:spPr>
            <a:xfrm>
              <a:off x="350520" y="2669568"/>
              <a:ext cx="299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AU" altLang="zh-CN" dirty="0">
                  <a:solidFill>
                    <a:srgbClr val="0070C0"/>
                  </a:solidFill>
                </a:rPr>
                <a:t>D</a:t>
              </a:r>
              <a:endParaRPr kumimoji="1"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6E1CC74A-9DE1-4E18-5E8F-0EE891E89C54}"/>
                </a:ext>
              </a:extLst>
            </p:cNvPr>
            <p:cNvSpPr txBox="1"/>
            <p:nvPr/>
          </p:nvSpPr>
          <p:spPr>
            <a:xfrm>
              <a:off x="801829" y="2669568"/>
              <a:ext cx="299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AU" altLang="zh-CN" dirty="0">
                  <a:solidFill>
                    <a:srgbClr val="7030A0"/>
                  </a:solidFill>
                </a:rPr>
                <a:t>N</a:t>
              </a:r>
              <a:endParaRPr kumimoji="1" lang="zh-CN" altLang="en-US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228E68AA-E9F1-447E-D936-E3C90EC2CB8B}"/>
              </a:ext>
            </a:extLst>
          </p:cNvPr>
          <p:cNvGrpSpPr/>
          <p:nvPr/>
        </p:nvGrpSpPr>
        <p:grpSpPr>
          <a:xfrm>
            <a:off x="10983147" y="2889892"/>
            <a:ext cx="914400" cy="457200"/>
            <a:chOff x="271165" y="2600727"/>
            <a:chExt cx="914400" cy="457200"/>
          </a:xfrm>
        </p:grpSpPr>
        <p:sp>
          <p:nvSpPr>
            <p:cNvPr id="111" name="圆角矩形 110">
              <a:extLst>
                <a:ext uri="{FF2B5EF4-FFF2-40B4-BE49-F238E27FC236}">
                  <a16:creationId xmlns:a16="http://schemas.microsoft.com/office/drawing/2014/main" id="{A4495663-BE5E-A450-A059-2AD238F91F10}"/>
                </a:ext>
              </a:extLst>
            </p:cNvPr>
            <p:cNvSpPr/>
            <p:nvPr/>
          </p:nvSpPr>
          <p:spPr>
            <a:xfrm>
              <a:off x="271165" y="2600727"/>
              <a:ext cx="457200" cy="45720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2" name="圆角矩形 111">
              <a:extLst>
                <a:ext uri="{FF2B5EF4-FFF2-40B4-BE49-F238E27FC236}">
                  <a16:creationId xmlns:a16="http://schemas.microsoft.com/office/drawing/2014/main" id="{B5CE79A9-4E93-BF00-50EF-979409DA9350}"/>
                </a:ext>
              </a:extLst>
            </p:cNvPr>
            <p:cNvSpPr/>
            <p:nvPr/>
          </p:nvSpPr>
          <p:spPr>
            <a:xfrm>
              <a:off x="728365" y="2600727"/>
              <a:ext cx="457200" cy="45720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3B4CC0B6-7955-8F9C-379B-95C8ACA5ADDE}"/>
                </a:ext>
              </a:extLst>
            </p:cNvPr>
            <p:cNvSpPr txBox="1"/>
            <p:nvPr/>
          </p:nvSpPr>
          <p:spPr>
            <a:xfrm>
              <a:off x="350520" y="2669568"/>
              <a:ext cx="299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AU" altLang="zh-CN" dirty="0">
                  <a:solidFill>
                    <a:srgbClr val="0070C0"/>
                  </a:solidFill>
                </a:rPr>
                <a:t>D</a:t>
              </a:r>
              <a:endParaRPr kumimoji="1"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6D1861CC-E252-C584-4D63-D8576B516215}"/>
                </a:ext>
              </a:extLst>
            </p:cNvPr>
            <p:cNvSpPr txBox="1"/>
            <p:nvPr/>
          </p:nvSpPr>
          <p:spPr>
            <a:xfrm>
              <a:off x="801829" y="2669568"/>
              <a:ext cx="299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AU" altLang="zh-CN" dirty="0">
                  <a:solidFill>
                    <a:srgbClr val="7030A0"/>
                  </a:solidFill>
                </a:rPr>
                <a:t>N</a:t>
              </a:r>
              <a:endParaRPr kumimoji="1" lang="zh-CN" altLang="en-US" dirty="0">
                <a:solidFill>
                  <a:srgbClr val="7030A0"/>
                </a:solidFill>
              </a:endParaRPr>
            </a:p>
          </p:txBody>
        </p:sp>
      </p:grpSp>
      <p:sp>
        <p:nvSpPr>
          <p:cNvPr id="115" name="文本框 114">
            <a:extLst>
              <a:ext uri="{FF2B5EF4-FFF2-40B4-BE49-F238E27FC236}">
                <a16:creationId xmlns:a16="http://schemas.microsoft.com/office/drawing/2014/main" id="{E3EE5F7E-6A4A-68BF-6ABC-3B05540927DE}"/>
              </a:ext>
            </a:extLst>
          </p:cNvPr>
          <p:cNvSpPr txBox="1"/>
          <p:nvPr/>
        </p:nvSpPr>
        <p:spPr>
          <a:xfrm>
            <a:off x="8962856" y="2423033"/>
            <a:ext cx="86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AU" altLang="zh-CN" dirty="0"/>
              <a:t>(head)</a:t>
            </a:r>
            <a:endParaRPr kumimoji="1" lang="zh-CN" altLang="en-US" dirty="0"/>
          </a:p>
        </p:txBody>
      </p:sp>
      <p:cxnSp>
        <p:nvCxnSpPr>
          <p:cNvPr id="116" name="直线箭头连接符 115">
            <a:extLst>
              <a:ext uri="{FF2B5EF4-FFF2-40B4-BE49-F238E27FC236}">
                <a16:creationId xmlns:a16="http://schemas.microsoft.com/office/drawing/2014/main" id="{D9B6C5A2-5BC3-C9EC-29FB-5101807699AF}"/>
              </a:ext>
            </a:extLst>
          </p:cNvPr>
          <p:cNvCxnSpPr>
            <a:cxnSpLocks/>
            <a:stCxn id="102" idx="3"/>
            <a:endCxn id="106" idx="1"/>
          </p:cNvCxnSpPr>
          <p:nvPr/>
        </p:nvCxnSpPr>
        <p:spPr>
          <a:xfrm>
            <a:off x="9850841" y="3119600"/>
            <a:ext cx="10905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7" name="直线箭头连接符 116">
            <a:extLst>
              <a:ext uri="{FF2B5EF4-FFF2-40B4-BE49-F238E27FC236}">
                <a16:creationId xmlns:a16="http://schemas.microsoft.com/office/drawing/2014/main" id="{BB243F66-D39D-C5CE-86AB-D9F995AB210C}"/>
              </a:ext>
            </a:extLst>
          </p:cNvPr>
          <p:cNvCxnSpPr>
            <a:cxnSpLocks/>
            <a:stCxn id="107" idx="3"/>
            <a:endCxn id="111" idx="1"/>
          </p:cNvCxnSpPr>
          <p:nvPr/>
        </p:nvCxnSpPr>
        <p:spPr>
          <a:xfrm flipV="1">
            <a:off x="10874296" y="3118492"/>
            <a:ext cx="108851" cy="11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17670226-3005-0246-8CAC-E97DA45A486A}"/>
              </a:ext>
            </a:extLst>
          </p:cNvPr>
          <p:cNvGrpSpPr/>
          <p:nvPr/>
        </p:nvGrpSpPr>
        <p:grpSpPr>
          <a:xfrm>
            <a:off x="297580" y="5443485"/>
            <a:ext cx="914400" cy="457200"/>
            <a:chOff x="271165" y="2600727"/>
            <a:chExt cx="914400" cy="457200"/>
          </a:xfrm>
        </p:grpSpPr>
        <p:sp>
          <p:nvSpPr>
            <p:cNvPr id="119" name="圆角矩形 118">
              <a:extLst>
                <a:ext uri="{FF2B5EF4-FFF2-40B4-BE49-F238E27FC236}">
                  <a16:creationId xmlns:a16="http://schemas.microsoft.com/office/drawing/2014/main" id="{A9649291-FFC0-C0BF-0FBE-D7C8EA2AD702}"/>
                </a:ext>
              </a:extLst>
            </p:cNvPr>
            <p:cNvSpPr/>
            <p:nvPr/>
          </p:nvSpPr>
          <p:spPr>
            <a:xfrm>
              <a:off x="271165" y="2600727"/>
              <a:ext cx="457200" cy="45720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0" name="圆角矩形 119">
              <a:extLst>
                <a:ext uri="{FF2B5EF4-FFF2-40B4-BE49-F238E27FC236}">
                  <a16:creationId xmlns:a16="http://schemas.microsoft.com/office/drawing/2014/main" id="{D1E7998E-0D73-516B-DABD-8E510EA3C787}"/>
                </a:ext>
              </a:extLst>
            </p:cNvPr>
            <p:cNvSpPr/>
            <p:nvPr/>
          </p:nvSpPr>
          <p:spPr>
            <a:xfrm>
              <a:off x="728365" y="2600727"/>
              <a:ext cx="457200" cy="45720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1F5EE32E-179D-9671-425A-074B03FFF32D}"/>
                </a:ext>
              </a:extLst>
            </p:cNvPr>
            <p:cNvSpPr txBox="1"/>
            <p:nvPr/>
          </p:nvSpPr>
          <p:spPr>
            <a:xfrm>
              <a:off x="350520" y="2669568"/>
              <a:ext cx="299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AU" altLang="zh-CN" dirty="0">
                  <a:solidFill>
                    <a:srgbClr val="0070C0"/>
                  </a:solidFill>
                </a:rPr>
                <a:t>D</a:t>
              </a:r>
              <a:endParaRPr kumimoji="1"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23785E3E-E01B-4C68-CB0C-C493DC101E53}"/>
                </a:ext>
              </a:extLst>
            </p:cNvPr>
            <p:cNvSpPr txBox="1"/>
            <p:nvPr/>
          </p:nvSpPr>
          <p:spPr>
            <a:xfrm>
              <a:off x="801829" y="2669568"/>
              <a:ext cx="299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AU" altLang="zh-CN" dirty="0">
                  <a:solidFill>
                    <a:srgbClr val="7030A0"/>
                  </a:solidFill>
                </a:rPr>
                <a:t>N</a:t>
              </a:r>
              <a:endParaRPr kumimoji="1" lang="zh-CN" altLang="en-US" dirty="0">
                <a:solidFill>
                  <a:srgbClr val="7030A0"/>
                </a:solidFill>
              </a:endParaRPr>
            </a:p>
          </p:txBody>
        </p:sp>
      </p:grpSp>
      <p:sp>
        <p:nvSpPr>
          <p:cNvPr id="123" name="文本框 122">
            <a:extLst>
              <a:ext uri="{FF2B5EF4-FFF2-40B4-BE49-F238E27FC236}">
                <a16:creationId xmlns:a16="http://schemas.microsoft.com/office/drawing/2014/main" id="{4A9DFEC2-8F7C-AF40-FF38-2EBF0FF40FF8}"/>
              </a:ext>
            </a:extLst>
          </p:cNvPr>
          <p:cNvSpPr txBox="1"/>
          <p:nvPr/>
        </p:nvSpPr>
        <p:spPr>
          <a:xfrm>
            <a:off x="323995" y="4978271"/>
            <a:ext cx="86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AU" altLang="zh-CN" dirty="0"/>
              <a:t>(head)</a:t>
            </a:r>
            <a:endParaRPr kumimoji="1" lang="zh-CN" altLang="en-US" dirty="0"/>
          </a:p>
        </p:txBody>
      </p: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8BAE670D-BB68-9288-5748-913AB2FB15CD}"/>
              </a:ext>
            </a:extLst>
          </p:cNvPr>
          <p:cNvGrpSpPr/>
          <p:nvPr/>
        </p:nvGrpSpPr>
        <p:grpSpPr>
          <a:xfrm>
            <a:off x="3014365" y="5438791"/>
            <a:ext cx="914400" cy="457200"/>
            <a:chOff x="271165" y="2600727"/>
            <a:chExt cx="914400" cy="457200"/>
          </a:xfrm>
        </p:grpSpPr>
        <p:sp>
          <p:nvSpPr>
            <p:cNvPr id="125" name="圆角矩形 124">
              <a:extLst>
                <a:ext uri="{FF2B5EF4-FFF2-40B4-BE49-F238E27FC236}">
                  <a16:creationId xmlns:a16="http://schemas.microsoft.com/office/drawing/2014/main" id="{4B1EA86D-F554-50CF-9FE3-5F11C3C4B508}"/>
                </a:ext>
              </a:extLst>
            </p:cNvPr>
            <p:cNvSpPr/>
            <p:nvPr/>
          </p:nvSpPr>
          <p:spPr>
            <a:xfrm>
              <a:off x="271165" y="2600727"/>
              <a:ext cx="457200" cy="45720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6" name="圆角矩形 125">
              <a:extLst>
                <a:ext uri="{FF2B5EF4-FFF2-40B4-BE49-F238E27FC236}">
                  <a16:creationId xmlns:a16="http://schemas.microsoft.com/office/drawing/2014/main" id="{1A7359DC-950B-3E3D-46C5-6F2EB9C96461}"/>
                </a:ext>
              </a:extLst>
            </p:cNvPr>
            <p:cNvSpPr/>
            <p:nvPr/>
          </p:nvSpPr>
          <p:spPr>
            <a:xfrm>
              <a:off x="728365" y="2600727"/>
              <a:ext cx="457200" cy="45720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5CF0F4B9-C35D-B48D-7274-5CCF6D6B9CD5}"/>
                </a:ext>
              </a:extLst>
            </p:cNvPr>
            <p:cNvSpPr txBox="1"/>
            <p:nvPr/>
          </p:nvSpPr>
          <p:spPr>
            <a:xfrm>
              <a:off x="350520" y="2669568"/>
              <a:ext cx="299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AU" altLang="zh-CN" dirty="0">
                  <a:solidFill>
                    <a:srgbClr val="0070C0"/>
                  </a:solidFill>
                </a:rPr>
                <a:t>D</a:t>
              </a:r>
              <a:endParaRPr kumimoji="1"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3DA56A46-3CA1-4BF6-FB70-8D6DB862CC04}"/>
                </a:ext>
              </a:extLst>
            </p:cNvPr>
            <p:cNvSpPr txBox="1"/>
            <p:nvPr/>
          </p:nvSpPr>
          <p:spPr>
            <a:xfrm>
              <a:off x="801829" y="2669568"/>
              <a:ext cx="299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AU" altLang="zh-CN" dirty="0">
                  <a:solidFill>
                    <a:srgbClr val="7030A0"/>
                  </a:solidFill>
                </a:rPr>
                <a:t>N</a:t>
              </a:r>
              <a:endParaRPr kumimoji="1" lang="zh-CN" altLang="en-US" dirty="0">
                <a:solidFill>
                  <a:srgbClr val="7030A0"/>
                </a:solidFill>
              </a:endParaRPr>
            </a:p>
          </p:txBody>
        </p:sp>
      </p:grpSp>
      <p:cxnSp>
        <p:nvCxnSpPr>
          <p:cNvPr id="129" name="直线箭头连接符 128">
            <a:extLst>
              <a:ext uri="{FF2B5EF4-FFF2-40B4-BE49-F238E27FC236}">
                <a16:creationId xmlns:a16="http://schemas.microsoft.com/office/drawing/2014/main" id="{363E9D86-54FC-9B02-B49C-B76EFDF35C0E}"/>
              </a:ext>
            </a:extLst>
          </p:cNvPr>
          <p:cNvCxnSpPr>
            <a:cxnSpLocks/>
            <a:stCxn id="120" idx="3"/>
            <a:endCxn id="125" idx="1"/>
          </p:cNvCxnSpPr>
          <p:nvPr/>
        </p:nvCxnSpPr>
        <p:spPr>
          <a:xfrm flipV="1">
            <a:off x="1211980" y="5667391"/>
            <a:ext cx="1802385" cy="469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53217E0C-2D8C-4C0C-6ECA-055934F2DA5E}"/>
              </a:ext>
            </a:extLst>
          </p:cNvPr>
          <p:cNvGrpSpPr/>
          <p:nvPr/>
        </p:nvGrpSpPr>
        <p:grpSpPr>
          <a:xfrm>
            <a:off x="4190610" y="5422176"/>
            <a:ext cx="914400" cy="457200"/>
            <a:chOff x="271165" y="2600727"/>
            <a:chExt cx="914400" cy="457200"/>
          </a:xfrm>
        </p:grpSpPr>
        <p:sp>
          <p:nvSpPr>
            <p:cNvPr id="131" name="圆角矩形 130">
              <a:extLst>
                <a:ext uri="{FF2B5EF4-FFF2-40B4-BE49-F238E27FC236}">
                  <a16:creationId xmlns:a16="http://schemas.microsoft.com/office/drawing/2014/main" id="{68D669A8-315C-3F55-FA13-564A6F6BB22E}"/>
                </a:ext>
              </a:extLst>
            </p:cNvPr>
            <p:cNvSpPr/>
            <p:nvPr/>
          </p:nvSpPr>
          <p:spPr>
            <a:xfrm>
              <a:off x="271165" y="2600727"/>
              <a:ext cx="457200" cy="45720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2" name="圆角矩形 131">
              <a:extLst>
                <a:ext uri="{FF2B5EF4-FFF2-40B4-BE49-F238E27FC236}">
                  <a16:creationId xmlns:a16="http://schemas.microsoft.com/office/drawing/2014/main" id="{30ADB2F4-BDD9-E6E9-725E-870F63F5FFCE}"/>
                </a:ext>
              </a:extLst>
            </p:cNvPr>
            <p:cNvSpPr/>
            <p:nvPr/>
          </p:nvSpPr>
          <p:spPr>
            <a:xfrm>
              <a:off x="728365" y="2600727"/>
              <a:ext cx="457200" cy="45720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id="{0E10691B-2BF9-4118-E480-4BD64AD2D18A}"/>
                </a:ext>
              </a:extLst>
            </p:cNvPr>
            <p:cNvSpPr txBox="1"/>
            <p:nvPr/>
          </p:nvSpPr>
          <p:spPr>
            <a:xfrm>
              <a:off x="350520" y="2669568"/>
              <a:ext cx="299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AU" altLang="zh-CN" dirty="0">
                  <a:solidFill>
                    <a:srgbClr val="0070C0"/>
                  </a:solidFill>
                </a:rPr>
                <a:t>D</a:t>
              </a:r>
              <a:endParaRPr kumimoji="1"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77ADD0A9-04F7-5546-EF91-E006CA5F1483}"/>
                </a:ext>
              </a:extLst>
            </p:cNvPr>
            <p:cNvSpPr txBox="1"/>
            <p:nvPr/>
          </p:nvSpPr>
          <p:spPr>
            <a:xfrm>
              <a:off x="801829" y="2669568"/>
              <a:ext cx="299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AU" altLang="zh-CN" dirty="0">
                  <a:solidFill>
                    <a:srgbClr val="7030A0"/>
                  </a:solidFill>
                </a:rPr>
                <a:t>N</a:t>
              </a:r>
              <a:endParaRPr kumimoji="1" lang="zh-CN" altLang="en-US" dirty="0">
                <a:solidFill>
                  <a:srgbClr val="7030A0"/>
                </a:solidFill>
              </a:endParaRPr>
            </a:p>
          </p:txBody>
        </p:sp>
      </p:grpSp>
      <p:sp>
        <p:nvSpPr>
          <p:cNvPr id="135" name="文本框 134">
            <a:extLst>
              <a:ext uri="{FF2B5EF4-FFF2-40B4-BE49-F238E27FC236}">
                <a16:creationId xmlns:a16="http://schemas.microsoft.com/office/drawing/2014/main" id="{D6C3504A-A138-8A30-4A40-28D100A32240}"/>
              </a:ext>
            </a:extLst>
          </p:cNvPr>
          <p:cNvSpPr txBox="1"/>
          <p:nvPr/>
        </p:nvSpPr>
        <p:spPr>
          <a:xfrm>
            <a:off x="4217025" y="4956962"/>
            <a:ext cx="86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AU" altLang="zh-CN" dirty="0"/>
              <a:t>(head)</a:t>
            </a:r>
            <a:endParaRPr kumimoji="1" lang="zh-CN" altLang="en-US" dirty="0"/>
          </a:p>
        </p:txBody>
      </p:sp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19EC33F1-D849-AC6D-20FA-B88E94294DC0}"/>
              </a:ext>
            </a:extLst>
          </p:cNvPr>
          <p:cNvGrpSpPr/>
          <p:nvPr/>
        </p:nvGrpSpPr>
        <p:grpSpPr>
          <a:xfrm>
            <a:off x="5562210" y="5422176"/>
            <a:ext cx="914400" cy="457200"/>
            <a:chOff x="271165" y="2600727"/>
            <a:chExt cx="914400" cy="457200"/>
          </a:xfrm>
        </p:grpSpPr>
        <p:sp>
          <p:nvSpPr>
            <p:cNvPr id="137" name="圆角矩形 136">
              <a:extLst>
                <a:ext uri="{FF2B5EF4-FFF2-40B4-BE49-F238E27FC236}">
                  <a16:creationId xmlns:a16="http://schemas.microsoft.com/office/drawing/2014/main" id="{C39A6591-C709-FDC3-F174-51858603AD3B}"/>
                </a:ext>
              </a:extLst>
            </p:cNvPr>
            <p:cNvSpPr/>
            <p:nvPr/>
          </p:nvSpPr>
          <p:spPr>
            <a:xfrm>
              <a:off x="271165" y="2600727"/>
              <a:ext cx="457200" cy="45720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8" name="圆角矩形 137">
              <a:extLst>
                <a:ext uri="{FF2B5EF4-FFF2-40B4-BE49-F238E27FC236}">
                  <a16:creationId xmlns:a16="http://schemas.microsoft.com/office/drawing/2014/main" id="{81C9B95F-16FB-E329-859F-652FBEA33752}"/>
                </a:ext>
              </a:extLst>
            </p:cNvPr>
            <p:cNvSpPr/>
            <p:nvPr/>
          </p:nvSpPr>
          <p:spPr>
            <a:xfrm>
              <a:off x="728365" y="2600727"/>
              <a:ext cx="457200" cy="45720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5A81360F-6DB6-822A-B547-28B4E0E34375}"/>
                </a:ext>
              </a:extLst>
            </p:cNvPr>
            <p:cNvSpPr txBox="1"/>
            <p:nvPr/>
          </p:nvSpPr>
          <p:spPr>
            <a:xfrm>
              <a:off x="350520" y="2669568"/>
              <a:ext cx="299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AU" altLang="zh-CN" dirty="0">
                  <a:solidFill>
                    <a:srgbClr val="0070C0"/>
                  </a:solidFill>
                </a:rPr>
                <a:t>D</a:t>
              </a:r>
              <a:endParaRPr kumimoji="1"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140" name="文本框 139">
              <a:extLst>
                <a:ext uri="{FF2B5EF4-FFF2-40B4-BE49-F238E27FC236}">
                  <a16:creationId xmlns:a16="http://schemas.microsoft.com/office/drawing/2014/main" id="{0AA9FDAA-9E76-D2BA-7B19-70AAF406FB87}"/>
                </a:ext>
              </a:extLst>
            </p:cNvPr>
            <p:cNvSpPr txBox="1"/>
            <p:nvPr/>
          </p:nvSpPr>
          <p:spPr>
            <a:xfrm>
              <a:off x="801829" y="2669568"/>
              <a:ext cx="299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AU" altLang="zh-CN" dirty="0">
                  <a:solidFill>
                    <a:srgbClr val="7030A0"/>
                  </a:solidFill>
                </a:rPr>
                <a:t>N</a:t>
              </a:r>
              <a:endParaRPr kumimoji="1" lang="zh-CN" altLang="en-US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733BD19A-7DC7-E491-0BDD-57E1A68BB5F7}"/>
              </a:ext>
            </a:extLst>
          </p:cNvPr>
          <p:cNvGrpSpPr/>
          <p:nvPr/>
        </p:nvGrpSpPr>
        <p:grpSpPr>
          <a:xfrm>
            <a:off x="6933810" y="5422176"/>
            <a:ext cx="914400" cy="457200"/>
            <a:chOff x="271165" y="2600727"/>
            <a:chExt cx="914400" cy="457200"/>
          </a:xfrm>
        </p:grpSpPr>
        <p:sp>
          <p:nvSpPr>
            <p:cNvPr id="142" name="圆角矩形 141">
              <a:extLst>
                <a:ext uri="{FF2B5EF4-FFF2-40B4-BE49-F238E27FC236}">
                  <a16:creationId xmlns:a16="http://schemas.microsoft.com/office/drawing/2014/main" id="{BC50B663-5A27-9F53-8125-6E18DD74165D}"/>
                </a:ext>
              </a:extLst>
            </p:cNvPr>
            <p:cNvSpPr/>
            <p:nvPr/>
          </p:nvSpPr>
          <p:spPr>
            <a:xfrm>
              <a:off x="271165" y="2600727"/>
              <a:ext cx="457200" cy="45720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3" name="圆角矩形 142">
              <a:extLst>
                <a:ext uri="{FF2B5EF4-FFF2-40B4-BE49-F238E27FC236}">
                  <a16:creationId xmlns:a16="http://schemas.microsoft.com/office/drawing/2014/main" id="{1F1C5527-5D0C-AEF1-122F-0FA8310E7D55}"/>
                </a:ext>
              </a:extLst>
            </p:cNvPr>
            <p:cNvSpPr/>
            <p:nvPr/>
          </p:nvSpPr>
          <p:spPr>
            <a:xfrm>
              <a:off x="728365" y="2600727"/>
              <a:ext cx="457200" cy="45720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CD5F5281-57F7-EE6B-1D17-CA74EC270F86}"/>
                </a:ext>
              </a:extLst>
            </p:cNvPr>
            <p:cNvSpPr txBox="1"/>
            <p:nvPr/>
          </p:nvSpPr>
          <p:spPr>
            <a:xfrm>
              <a:off x="350520" y="2669568"/>
              <a:ext cx="299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AU" altLang="zh-CN" dirty="0">
                  <a:solidFill>
                    <a:srgbClr val="0070C0"/>
                  </a:solidFill>
                </a:rPr>
                <a:t>D</a:t>
              </a:r>
              <a:endParaRPr kumimoji="1"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17689AF3-033A-1225-31AD-82C6BBD58BEA}"/>
                </a:ext>
              </a:extLst>
            </p:cNvPr>
            <p:cNvSpPr txBox="1"/>
            <p:nvPr/>
          </p:nvSpPr>
          <p:spPr>
            <a:xfrm>
              <a:off x="801829" y="2669568"/>
              <a:ext cx="299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AU" altLang="zh-CN" dirty="0">
                  <a:solidFill>
                    <a:srgbClr val="7030A0"/>
                  </a:solidFill>
                </a:rPr>
                <a:t>N</a:t>
              </a:r>
              <a:endParaRPr kumimoji="1" lang="zh-CN" altLang="en-US" dirty="0">
                <a:solidFill>
                  <a:srgbClr val="7030A0"/>
                </a:solidFill>
              </a:endParaRPr>
            </a:p>
          </p:txBody>
        </p:sp>
      </p:grpSp>
      <p:cxnSp>
        <p:nvCxnSpPr>
          <p:cNvPr id="146" name="直线箭头连接符 145">
            <a:extLst>
              <a:ext uri="{FF2B5EF4-FFF2-40B4-BE49-F238E27FC236}">
                <a16:creationId xmlns:a16="http://schemas.microsoft.com/office/drawing/2014/main" id="{F61DD2AF-0E6A-6FB1-F2F9-759DD5CE82A1}"/>
              </a:ext>
            </a:extLst>
          </p:cNvPr>
          <p:cNvCxnSpPr>
            <a:cxnSpLocks/>
            <a:stCxn id="132" idx="3"/>
            <a:endCxn id="137" idx="1"/>
          </p:cNvCxnSpPr>
          <p:nvPr/>
        </p:nvCxnSpPr>
        <p:spPr>
          <a:xfrm>
            <a:off x="5105010" y="5650776"/>
            <a:ext cx="4572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7" name="直线箭头连接符 146">
            <a:extLst>
              <a:ext uri="{FF2B5EF4-FFF2-40B4-BE49-F238E27FC236}">
                <a16:creationId xmlns:a16="http://schemas.microsoft.com/office/drawing/2014/main" id="{83D1D57B-44F9-425D-AA82-6347673C345A}"/>
              </a:ext>
            </a:extLst>
          </p:cNvPr>
          <p:cNvCxnSpPr>
            <a:cxnSpLocks/>
            <a:stCxn id="138" idx="3"/>
            <a:endCxn id="142" idx="1"/>
          </p:cNvCxnSpPr>
          <p:nvPr/>
        </p:nvCxnSpPr>
        <p:spPr>
          <a:xfrm>
            <a:off x="6476610" y="5650776"/>
            <a:ext cx="4572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48" name="组合 147">
            <a:extLst>
              <a:ext uri="{FF2B5EF4-FFF2-40B4-BE49-F238E27FC236}">
                <a16:creationId xmlns:a16="http://schemas.microsoft.com/office/drawing/2014/main" id="{A8209206-78E8-B4DF-B486-283E0C156A8A}"/>
              </a:ext>
            </a:extLst>
          </p:cNvPr>
          <p:cNvGrpSpPr/>
          <p:nvPr/>
        </p:nvGrpSpPr>
        <p:grpSpPr>
          <a:xfrm>
            <a:off x="8137705" y="5422176"/>
            <a:ext cx="914400" cy="457200"/>
            <a:chOff x="271165" y="2600727"/>
            <a:chExt cx="914400" cy="457200"/>
          </a:xfrm>
        </p:grpSpPr>
        <p:sp>
          <p:nvSpPr>
            <p:cNvPr id="149" name="圆角矩形 148">
              <a:extLst>
                <a:ext uri="{FF2B5EF4-FFF2-40B4-BE49-F238E27FC236}">
                  <a16:creationId xmlns:a16="http://schemas.microsoft.com/office/drawing/2014/main" id="{891CB180-1C85-6DCD-9FBF-23BC826F8236}"/>
                </a:ext>
              </a:extLst>
            </p:cNvPr>
            <p:cNvSpPr/>
            <p:nvPr/>
          </p:nvSpPr>
          <p:spPr>
            <a:xfrm>
              <a:off x="271165" y="2600727"/>
              <a:ext cx="457200" cy="45720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0" name="圆角矩形 149">
              <a:extLst>
                <a:ext uri="{FF2B5EF4-FFF2-40B4-BE49-F238E27FC236}">
                  <a16:creationId xmlns:a16="http://schemas.microsoft.com/office/drawing/2014/main" id="{F04753C1-CCAA-37FF-A0BE-55F4468D1435}"/>
                </a:ext>
              </a:extLst>
            </p:cNvPr>
            <p:cNvSpPr/>
            <p:nvPr/>
          </p:nvSpPr>
          <p:spPr>
            <a:xfrm>
              <a:off x="728365" y="2600727"/>
              <a:ext cx="457200" cy="45720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3817DACF-7A33-9E18-C1C8-53FB3DC14603}"/>
                </a:ext>
              </a:extLst>
            </p:cNvPr>
            <p:cNvSpPr txBox="1"/>
            <p:nvPr/>
          </p:nvSpPr>
          <p:spPr>
            <a:xfrm>
              <a:off x="350520" y="2669568"/>
              <a:ext cx="299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AU" altLang="zh-CN" dirty="0">
                  <a:solidFill>
                    <a:srgbClr val="0070C0"/>
                  </a:solidFill>
                </a:rPr>
                <a:t>D</a:t>
              </a:r>
              <a:endParaRPr kumimoji="1"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152" name="文本框 151">
              <a:extLst>
                <a:ext uri="{FF2B5EF4-FFF2-40B4-BE49-F238E27FC236}">
                  <a16:creationId xmlns:a16="http://schemas.microsoft.com/office/drawing/2014/main" id="{E08BCF5D-3A25-023D-3F5B-30E4EBBD3AFF}"/>
                </a:ext>
              </a:extLst>
            </p:cNvPr>
            <p:cNvSpPr txBox="1"/>
            <p:nvPr/>
          </p:nvSpPr>
          <p:spPr>
            <a:xfrm>
              <a:off x="801829" y="2669568"/>
              <a:ext cx="299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AU" altLang="zh-CN" dirty="0">
                  <a:solidFill>
                    <a:srgbClr val="7030A0"/>
                  </a:solidFill>
                </a:rPr>
                <a:t>N</a:t>
              </a:r>
              <a:endParaRPr kumimoji="1" lang="zh-CN" altLang="en-US" dirty="0">
                <a:solidFill>
                  <a:srgbClr val="7030A0"/>
                </a:solidFill>
              </a:endParaRPr>
            </a:p>
          </p:txBody>
        </p:sp>
      </p:grpSp>
      <p:sp>
        <p:nvSpPr>
          <p:cNvPr id="153" name="文本框 152">
            <a:extLst>
              <a:ext uri="{FF2B5EF4-FFF2-40B4-BE49-F238E27FC236}">
                <a16:creationId xmlns:a16="http://schemas.microsoft.com/office/drawing/2014/main" id="{4944D91B-FBE1-372F-84D5-29AF0D0ADB02}"/>
              </a:ext>
            </a:extLst>
          </p:cNvPr>
          <p:cNvSpPr txBox="1"/>
          <p:nvPr/>
        </p:nvSpPr>
        <p:spPr>
          <a:xfrm>
            <a:off x="8164120" y="4956962"/>
            <a:ext cx="86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AU" altLang="zh-CN" dirty="0"/>
              <a:t>(head)</a:t>
            </a:r>
            <a:endParaRPr kumimoji="1" lang="zh-CN" altLang="en-US" dirty="0"/>
          </a:p>
        </p:txBody>
      </p:sp>
      <p:grpSp>
        <p:nvGrpSpPr>
          <p:cNvPr id="154" name="组合 153">
            <a:extLst>
              <a:ext uri="{FF2B5EF4-FFF2-40B4-BE49-F238E27FC236}">
                <a16:creationId xmlns:a16="http://schemas.microsoft.com/office/drawing/2014/main" id="{4FAED0A2-C0AD-7371-0902-C7E80F635B24}"/>
              </a:ext>
            </a:extLst>
          </p:cNvPr>
          <p:cNvGrpSpPr/>
          <p:nvPr/>
        </p:nvGrpSpPr>
        <p:grpSpPr>
          <a:xfrm>
            <a:off x="9509305" y="5422176"/>
            <a:ext cx="914400" cy="457200"/>
            <a:chOff x="271165" y="2600727"/>
            <a:chExt cx="914400" cy="457200"/>
          </a:xfrm>
        </p:grpSpPr>
        <p:sp>
          <p:nvSpPr>
            <p:cNvPr id="155" name="圆角矩形 154">
              <a:extLst>
                <a:ext uri="{FF2B5EF4-FFF2-40B4-BE49-F238E27FC236}">
                  <a16:creationId xmlns:a16="http://schemas.microsoft.com/office/drawing/2014/main" id="{CAF89789-DBCE-DE9F-B359-DE23BEE508CE}"/>
                </a:ext>
              </a:extLst>
            </p:cNvPr>
            <p:cNvSpPr/>
            <p:nvPr/>
          </p:nvSpPr>
          <p:spPr>
            <a:xfrm>
              <a:off x="271165" y="2600727"/>
              <a:ext cx="457200" cy="45720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6" name="圆角矩形 155">
              <a:extLst>
                <a:ext uri="{FF2B5EF4-FFF2-40B4-BE49-F238E27FC236}">
                  <a16:creationId xmlns:a16="http://schemas.microsoft.com/office/drawing/2014/main" id="{5B941672-CB92-11AD-9C5D-2118D4936C93}"/>
                </a:ext>
              </a:extLst>
            </p:cNvPr>
            <p:cNvSpPr/>
            <p:nvPr/>
          </p:nvSpPr>
          <p:spPr>
            <a:xfrm>
              <a:off x="728365" y="2600727"/>
              <a:ext cx="457200" cy="45720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0D0FFAA0-98F7-4F22-2628-34D45FD68CC6}"/>
                </a:ext>
              </a:extLst>
            </p:cNvPr>
            <p:cNvSpPr txBox="1"/>
            <p:nvPr/>
          </p:nvSpPr>
          <p:spPr>
            <a:xfrm>
              <a:off x="350520" y="2669568"/>
              <a:ext cx="299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AU" altLang="zh-CN" dirty="0">
                  <a:solidFill>
                    <a:srgbClr val="0070C0"/>
                  </a:solidFill>
                </a:rPr>
                <a:t>D</a:t>
              </a:r>
              <a:endParaRPr kumimoji="1"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158" name="文本框 157">
              <a:extLst>
                <a:ext uri="{FF2B5EF4-FFF2-40B4-BE49-F238E27FC236}">
                  <a16:creationId xmlns:a16="http://schemas.microsoft.com/office/drawing/2014/main" id="{FC0C6EFA-F053-EDB9-B82F-FB0A7F7E4BEA}"/>
                </a:ext>
              </a:extLst>
            </p:cNvPr>
            <p:cNvSpPr txBox="1"/>
            <p:nvPr/>
          </p:nvSpPr>
          <p:spPr>
            <a:xfrm>
              <a:off x="801829" y="2669568"/>
              <a:ext cx="299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AU" altLang="zh-CN" dirty="0">
                  <a:solidFill>
                    <a:srgbClr val="7030A0"/>
                  </a:solidFill>
                </a:rPr>
                <a:t>N</a:t>
              </a:r>
              <a:endParaRPr kumimoji="1" lang="zh-CN" altLang="en-US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59" name="组合 158">
            <a:extLst>
              <a:ext uri="{FF2B5EF4-FFF2-40B4-BE49-F238E27FC236}">
                <a16:creationId xmlns:a16="http://schemas.microsoft.com/office/drawing/2014/main" id="{3334255B-A0DF-C847-A831-D66469BFBD83}"/>
              </a:ext>
            </a:extLst>
          </p:cNvPr>
          <p:cNvGrpSpPr/>
          <p:nvPr/>
        </p:nvGrpSpPr>
        <p:grpSpPr>
          <a:xfrm>
            <a:off x="10880905" y="5422176"/>
            <a:ext cx="914400" cy="457200"/>
            <a:chOff x="271165" y="2600727"/>
            <a:chExt cx="914400" cy="457200"/>
          </a:xfrm>
        </p:grpSpPr>
        <p:sp>
          <p:nvSpPr>
            <p:cNvPr id="160" name="圆角矩形 159">
              <a:extLst>
                <a:ext uri="{FF2B5EF4-FFF2-40B4-BE49-F238E27FC236}">
                  <a16:creationId xmlns:a16="http://schemas.microsoft.com/office/drawing/2014/main" id="{5CBE11C5-D0C5-E980-AE59-E2C896DD316D}"/>
                </a:ext>
              </a:extLst>
            </p:cNvPr>
            <p:cNvSpPr/>
            <p:nvPr/>
          </p:nvSpPr>
          <p:spPr>
            <a:xfrm>
              <a:off x="271165" y="2600727"/>
              <a:ext cx="457200" cy="45720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1" name="圆角矩形 160">
              <a:extLst>
                <a:ext uri="{FF2B5EF4-FFF2-40B4-BE49-F238E27FC236}">
                  <a16:creationId xmlns:a16="http://schemas.microsoft.com/office/drawing/2014/main" id="{B4A56CB2-17E5-EFAB-43C1-61EADC016D83}"/>
                </a:ext>
              </a:extLst>
            </p:cNvPr>
            <p:cNvSpPr/>
            <p:nvPr/>
          </p:nvSpPr>
          <p:spPr>
            <a:xfrm>
              <a:off x="728365" y="2600727"/>
              <a:ext cx="457200" cy="45720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2" name="文本框 161">
              <a:extLst>
                <a:ext uri="{FF2B5EF4-FFF2-40B4-BE49-F238E27FC236}">
                  <a16:creationId xmlns:a16="http://schemas.microsoft.com/office/drawing/2014/main" id="{A0228223-DE50-3ED5-C2AF-F06B33902C4A}"/>
                </a:ext>
              </a:extLst>
            </p:cNvPr>
            <p:cNvSpPr txBox="1"/>
            <p:nvPr/>
          </p:nvSpPr>
          <p:spPr>
            <a:xfrm>
              <a:off x="350520" y="2669568"/>
              <a:ext cx="299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AU" altLang="zh-CN" dirty="0">
                  <a:solidFill>
                    <a:srgbClr val="0070C0"/>
                  </a:solidFill>
                </a:rPr>
                <a:t>D</a:t>
              </a:r>
              <a:endParaRPr kumimoji="1"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163" name="文本框 162">
              <a:extLst>
                <a:ext uri="{FF2B5EF4-FFF2-40B4-BE49-F238E27FC236}">
                  <a16:creationId xmlns:a16="http://schemas.microsoft.com/office/drawing/2014/main" id="{CC5AB160-5452-C244-4164-BBE153F2761E}"/>
                </a:ext>
              </a:extLst>
            </p:cNvPr>
            <p:cNvSpPr txBox="1"/>
            <p:nvPr/>
          </p:nvSpPr>
          <p:spPr>
            <a:xfrm>
              <a:off x="801829" y="2669568"/>
              <a:ext cx="299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AU" altLang="zh-CN" dirty="0">
                  <a:solidFill>
                    <a:srgbClr val="7030A0"/>
                  </a:solidFill>
                </a:rPr>
                <a:t>N</a:t>
              </a:r>
              <a:endParaRPr kumimoji="1" lang="zh-CN" altLang="en-US" dirty="0">
                <a:solidFill>
                  <a:srgbClr val="7030A0"/>
                </a:solidFill>
              </a:endParaRPr>
            </a:p>
          </p:txBody>
        </p:sp>
      </p:grpSp>
      <p:cxnSp>
        <p:nvCxnSpPr>
          <p:cNvPr id="164" name="直线箭头连接符 163">
            <a:extLst>
              <a:ext uri="{FF2B5EF4-FFF2-40B4-BE49-F238E27FC236}">
                <a16:creationId xmlns:a16="http://schemas.microsoft.com/office/drawing/2014/main" id="{FA9C8213-675B-DE9C-7C0D-9B079498380C}"/>
              </a:ext>
            </a:extLst>
          </p:cNvPr>
          <p:cNvCxnSpPr>
            <a:cxnSpLocks/>
            <a:stCxn id="150" idx="3"/>
            <a:endCxn id="155" idx="1"/>
          </p:cNvCxnSpPr>
          <p:nvPr/>
        </p:nvCxnSpPr>
        <p:spPr>
          <a:xfrm>
            <a:off x="9052105" y="5650776"/>
            <a:ext cx="4572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5" name="直线箭头连接符 164">
            <a:extLst>
              <a:ext uri="{FF2B5EF4-FFF2-40B4-BE49-F238E27FC236}">
                <a16:creationId xmlns:a16="http://schemas.microsoft.com/office/drawing/2014/main" id="{EA77456D-BF5A-B739-CB1C-6A34CE5DB4A3}"/>
              </a:ext>
            </a:extLst>
          </p:cNvPr>
          <p:cNvCxnSpPr>
            <a:cxnSpLocks/>
            <a:stCxn id="156" idx="3"/>
            <a:endCxn id="160" idx="1"/>
          </p:cNvCxnSpPr>
          <p:nvPr/>
        </p:nvCxnSpPr>
        <p:spPr>
          <a:xfrm>
            <a:off x="10423705" y="5650776"/>
            <a:ext cx="4572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819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B131CB-8CB7-4F19-AEE3-620F36034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80A80720-7B34-7633-5218-A8364D80B4C0}"/>
              </a:ext>
            </a:extLst>
          </p:cNvPr>
          <p:cNvSpPr/>
          <p:nvPr/>
        </p:nvSpPr>
        <p:spPr>
          <a:xfrm>
            <a:off x="999531" y="0"/>
            <a:ext cx="11192469" cy="1135831"/>
          </a:xfrm>
          <a:prstGeom prst="rect">
            <a:avLst/>
          </a:prstGeom>
          <a:solidFill>
            <a:srgbClr val="FFDD0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DCEEC8A-7ED7-A7AF-7D7F-E76AB115E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9531" cy="1135831"/>
          </a:xfrm>
          <a:prstGeom prst="rect">
            <a:avLst/>
          </a:prstGeom>
        </p:spPr>
      </p:pic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4B7991D3-9521-9EF4-DA8E-3EE650272AA4}"/>
              </a:ext>
            </a:extLst>
          </p:cNvPr>
          <p:cNvCxnSpPr>
            <a:cxnSpLocks/>
          </p:cNvCxnSpPr>
          <p:nvPr/>
        </p:nvCxnSpPr>
        <p:spPr>
          <a:xfrm flipH="1">
            <a:off x="3387495" y="0"/>
            <a:ext cx="4365449" cy="11785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898507DC-8D37-C5A7-3BFE-BCA578203081}"/>
              </a:ext>
            </a:extLst>
          </p:cNvPr>
          <p:cNvCxnSpPr>
            <a:cxnSpLocks/>
          </p:cNvCxnSpPr>
          <p:nvPr/>
        </p:nvCxnSpPr>
        <p:spPr>
          <a:xfrm flipH="1">
            <a:off x="3539895" y="152400"/>
            <a:ext cx="4365449" cy="11785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3AAC6D13-DD61-157B-CB06-EA4426FEDC4F}"/>
              </a:ext>
            </a:extLst>
          </p:cNvPr>
          <p:cNvCxnSpPr>
            <a:cxnSpLocks/>
          </p:cNvCxnSpPr>
          <p:nvPr/>
        </p:nvCxnSpPr>
        <p:spPr>
          <a:xfrm flipH="1">
            <a:off x="3692295" y="304800"/>
            <a:ext cx="4365449" cy="11785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AB2C1992-9D06-515F-B480-5C737D1B4B67}"/>
              </a:ext>
            </a:extLst>
          </p:cNvPr>
          <p:cNvCxnSpPr>
            <a:cxnSpLocks/>
          </p:cNvCxnSpPr>
          <p:nvPr/>
        </p:nvCxnSpPr>
        <p:spPr>
          <a:xfrm flipH="1">
            <a:off x="3844695" y="457200"/>
            <a:ext cx="4365449" cy="11785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E165626C-722A-684D-7013-05AFA093DC06}"/>
              </a:ext>
            </a:extLst>
          </p:cNvPr>
          <p:cNvCxnSpPr>
            <a:cxnSpLocks/>
          </p:cNvCxnSpPr>
          <p:nvPr/>
        </p:nvCxnSpPr>
        <p:spPr>
          <a:xfrm flipH="1">
            <a:off x="3997095" y="609600"/>
            <a:ext cx="4365449" cy="11785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6078D2AF-D999-9E8F-BD35-7872079566DF}"/>
              </a:ext>
            </a:extLst>
          </p:cNvPr>
          <p:cNvCxnSpPr>
            <a:cxnSpLocks/>
          </p:cNvCxnSpPr>
          <p:nvPr/>
        </p:nvCxnSpPr>
        <p:spPr>
          <a:xfrm flipH="1">
            <a:off x="4149495" y="762000"/>
            <a:ext cx="4365449" cy="11785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5FA2CDBF-AD76-20B2-966B-F99BB4EB6905}"/>
              </a:ext>
            </a:extLst>
          </p:cNvPr>
          <p:cNvCxnSpPr>
            <a:cxnSpLocks/>
          </p:cNvCxnSpPr>
          <p:nvPr/>
        </p:nvCxnSpPr>
        <p:spPr>
          <a:xfrm flipH="1">
            <a:off x="4301895" y="914400"/>
            <a:ext cx="4365449" cy="11785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9BC7202B-51B2-645E-62E3-9B7BD46F97FB}"/>
              </a:ext>
            </a:extLst>
          </p:cNvPr>
          <p:cNvCxnSpPr>
            <a:cxnSpLocks/>
          </p:cNvCxnSpPr>
          <p:nvPr/>
        </p:nvCxnSpPr>
        <p:spPr>
          <a:xfrm flipH="1">
            <a:off x="4454295" y="1066800"/>
            <a:ext cx="4365449" cy="11785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425524F9-CDEC-B522-F7C0-799AFDD7DF4B}"/>
              </a:ext>
            </a:extLst>
          </p:cNvPr>
          <p:cNvCxnSpPr>
            <a:cxnSpLocks/>
          </p:cNvCxnSpPr>
          <p:nvPr/>
        </p:nvCxnSpPr>
        <p:spPr>
          <a:xfrm>
            <a:off x="7752944" y="0"/>
            <a:ext cx="4439056" cy="11785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A7625ABF-87EA-508B-20B2-FA8AD5AF8812}"/>
              </a:ext>
            </a:extLst>
          </p:cNvPr>
          <p:cNvCxnSpPr>
            <a:cxnSpLocks/>
          </p:cNvCxnSpPr>
          <p:nvPr/>
        </p:nvCxnSpPr>
        <p:spPr>
          <a:xfrm>
            <a:off x="7905344" y="152400"/>
            <a:ext cx="4439056" cy="11785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4F7CC900-A1A3-F4E4-840D-A18020BD72FD}"/>
              </a:ext>
            </a:extLst>
          </p:cNvPr>
          <p:cNvCxnSpPr>
            <a:cxnSpLocks/>
          </p:cNvCxnSpPr>
          <p:nvPr/>
        </p:nvCxnSpPr>
        <p:spPr>
          <a:xfrm>
            <a:off x="8057744" y="304800"/>
            <a:ext cx="4439056" cy="11785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F499ED93-09DC-206D-255D-01961740549C}"/>
              </a:ext>
            </a:extLst>
          </p:cNvPr>
          <p:cNvCxnSpPr>
            <a:cxnSpLocks/>
          </p:cNvCxnSpPr>
          <p:nvPr/>
        </p:nvCxnSpPr>
        <p:spPr>
          <a:xfrm>
            <a:off x="8210144" y="457200"/>
            <a:ext cx="4439056" cy="11785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16E5584-1F28-B8F8-86D8-5EB2DE2E74B1}"/>
              </a:ext>
            </a:extLst>
          </p:cNvPr>
          <p:cNvCxnSpPr>
            <a:cxnSpLocks/>
          </p:cNvCxnSpPr>
          <p:nvPr/>
        </p:nvCxnSpPr>
        <p:spPr>
          <a:xfrm>
            <a:off x="8362544" y="609600"/>
            <a:ext cx="4439056" cy="11785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8CBBAC7F-11FA-C1A3-DDA9-0EA10FF24242}"/>
              </a:ext>
            </a:extLst>
          </p:cNvPr>
          <p:cNvCxnSpPr>
            <a:cxnSpLocks/>
          </p:cNvCxnSpPr>
          <p:nvPr/>
        </p:nvCxnSpPr>
        <p:spPr>
          <a:xfrm>
            <a:off x="8514944" y="762000"/>
            <a:ext cx="4439056" cy="11785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556D6246-DA49-89DF-E04A-1F84E0D6749E}"/>
              </a:ext>
            </a:extLst>
          </p:cNvPr>
          <p:cNvCxnSpPr>
            <a:cxnSpLocks/>
          </p:cNvCxnSpPr>
          <p:nvPr/>
        </p:nvCxnSpPr>
        <p:spPr>
          <a:xfrm>
            <a:off x="8667344" y="914400"/>
            <a:ext cx="4439056" cy="11785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269F9D03-B2D3-9164-C5A7-668C7D2CEB15}"/>
              </a:ext>
            </a:extLst>
          </p:cNvPr>
          <p:cNvCxnSpPr>
            <a:cxnSpLocks/>
          </p:cNvCxnSpPr>
          <p:nvPr/>
        </p:nvCxnSpPr>
        <p:spPr>
          <a:xfrm>
            <a:off x="8819744" y="1066800"/>
            <a:ext cx="4439056" cy="11785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96A66BA0-7F37-A406-56FB-776B7A76C38C}"/>
              </a:ext>
            </a:extLst>
          </p:cNvPr>
          <p:cNvSpPr txBox="1"/>
          <p:nvPr/>
        </p:nvSpPr>
        <p:spPr>
          <a:xfrm>
            <a:off x="1132735" y="1073174"/>
            <a:ext cx="9926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Operation of Doubly Linked List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9A089FE-F019-BF05-2458-9B9BD7CFA243}"/>
              </a:ext>
            </a:extLst>
          </p:cNvPr>
          <p:cNvSpPr/>
          <p:nvPr/>
        </p:nvSpPr>
        <p:spPr>
          <a:xfrm>
            <a:off x="174171" y="1788159"/>
            <a:ext cx="3937084" cy="23847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41D9EF5-65A1-D186-9760-25EC53DA45AB}"/>
              </a:ext>
            </a:extLst>
          </p:cNvPr>
          <p:cNvSpPr/>
          <p:nvPr/>
        </p:nvSpPr>
        <p:spPr>
          <a:xfrm>
            <a:off x="4111256" y="1788159"/>
            <a:ext cx="3910009" cy="238025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9D34653-5997-9B53-572C-7EAFCDC9BEB0}"/>
              </a:ext>
            </a:extLst>
          </p:cNvPr>
          <p:cNvSpPr/>
          <p:nvPr/>
        </p:nvSpPr>
        <p:spPr>
          <a:xfrm>
            <a:off x="8019504" y="1788160"/>
            <a:ext cx="3938846" cy="23802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0E320C7-A097-6A75-B68C-4D781DBC31B9}"/>
              </a:ext>
            </a:extLst>
          </p:cNvPr>
          <p:cNvSpPr/>
          <p:nvPr/>
        </p:nvSpPr>
        <p:spPr>
          <a:xfrm>
            <a:off x="174171" y="4168415"/>
            <a:ext cx="3937085" cy="23847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9584F9A-F697-E761-1574-ED18CA19876A}"/>
              </a:ext>
            </a:extLst>
          </p:cNvPr>
          <p:cNvSpPr/>
          <p:nvPr/>
        </p:nvSpPr>
        <p:spPr>
          <a:xfrm>
            <a:off x="4111256" y="4168414"/>
            <a:ext cx="3910009" cy="23847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A901A24-E29E-1C2A-AF7A-D7DE5E13AF20}"/>
              </a:ext>
            </a:extLst>
          </p:cNvPr>
          <p:cNvSpPr/>
          <p:nvPr/>
        </p:nvSpPr>
        <p:spPr>
          <a:xfrm>
            <a:off x="8019503" y="4168414"/>
            <a:ext cx="3938848" cy="23847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0FE05ED-83E5-12C2-D492-B582673104E2}"/>
              </a:ext>
            </a:extLst>
          </p:cNvPr>
          <p:cNvSpPr txBox="1"/>
          <p:nvPr/>
        </p:nvSpPr>
        <p:spPr>
          <a:xfrm>
            <a:off x="216624" y="1852679"/>
            <a:ext cx="3248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AU" altLang="zh-CN" dirty="0"/>
              <a:t>1. Traversing a doubly linked list</a:t>
            </a:r>
            <a:endParaRPr kumimoji="1"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4224A24-812C-AC04-BFBB-7E4904CB4D43}"/>
              </a:ext>
            </a:extLst>
          </p:cNvPr>
          <p:cNvSpPr txBox="1"/>
          <p:nvPr/>
        </p:nvSpPr>
        <p:spPr>
          <a:xfrm>
            <a:off x="4149494" y="1852679"/>
            <a:ext cx="3636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AU" altLang="zh-CN" dirty="0"/>
              <a:t>2. Append a node to the end of a list</a:t>
            </a:r>
            <a:endParaRPr kumimoji="1"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8160CCF-83C5-F7D6-90FC-FA859F3BC133}"/>
              </a:ext>
            </a:extLst>
          </p:cNvPr>
          <p:cNvSpPr txBox="1"/>
          <p:nvPr/>
        </p:nvSpPr>
        <p:spPr>
          <a:xfrm>
            <a:off x="8057743" y="1852679"/>
            <a:ext cx="3871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AU" altLang="zh-CN" dirty="0"/>
              <a:t>3. Prepend a node to the start of a list</a:t>
            </a:r>
            <a:endParaRPr kumimoji="1"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5A9B935-3EB0-FAE2-EB2F-745DE812AF29}"/>
              </a:ext>
            </a:extLst>
          </p:cNvPr>
          <p:cNvSpPr txBox="1"/>
          <p:nvPr/>
        </p:nvSpPr>
        <p:spPr>
          <a:xfrm>
            <a:off x="213080" y="4235037"/>
            <a:ext cx="3898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AU" altLang="zh-CN" dirty="0"/>
              <a:t>4. Inserting a new node to a specific position of a list</a:t>
            </a:r>
            <a:endParaRPr kumimoji="1"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6C0B884-AD9B-675A-8511-4CC9E416F665}"/>
              </a:ext>
            </a:extLst>
          </p:cNvPr>
          <p:cNvSpPr txBox="1"/>
          <p:nvPr/>
        </p:nvSpPr>
        <p:spPr>
          <a:xfrm>
            <a:off x="4149493" y="4264476"/>
            <a:ext cx="3248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AU" altLang="zh-CN" dirty="0"/>
              <a:t>5. Deleting a node from a list</a:t>
            </a:r>
            <a:endParaRPr kumimoji="1"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7D7ADAE-6AF1-B13E-456E-373BFBF6A0F5}"/>
              </a:ext>
            </a:extLst>
          </p:cNvPr>
          <p:cNvSpPr txBox="1"/>
          <p:nvPr/>
        </p:nvSpPr>
        <p:spPr>
          <a:xfrm>
            <a:off x="8144828" y="4264476"/>
            <a:ext cx="3655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AU" altLang="zh-CN" dirty="0"/>
              <a:t>6. Updating a node in the list</a:t>
            </a:r>
            <a:endParaRPr kumimoji="1"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09C491C7-5C03-CF90-5E34-817F689CF06F}"/>
              </a:ext>
            </a:extLst>
          </p:cNvPr>
          <p:cNvSpPr txBox="1"/>
          <p:nvPr/>
        </p:nvSpPr>
        <p:spPr>
          <a:xfrm>
            <a:off x="297580" y="2459977"/>
            <a:ext cx="86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AU" altLang="zh-CN" dirty="0"/>
              <a:t>(head)</a:t>
            </a:r>
            <a:endParaRPr kumimoji="1" lang="zh-CN" altLang="en-US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A96F1E4A-DCF3-01E6-1A9C-487C146F87DE}"/>
              </a:ext>
            </a:extLst>
          </p:cNvPr>
          <p:cNvSpPr txBox="1"/>
          <p:nvPr/>
        </p:nvSpPr>
        <p:spPr>
          <a:xfrm>
            <a:off x="4217025" y="2454878"/>
            <a:ext cx="86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AU" altLang="zh-CN" dirty="0"/>
              <a:t>(head)</a:t>
            </a:r>
            <a:endParaRPr kumimoji="1" lang="zh-CN" altLang="en-US" dirty="0"/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C42CC0F0-0784-5317-3091-C0DA866D2E3B}"/>
              </a:ext>
            </a:extLst>
          </p:cNvPr>
          <p:cNvSpPr txBox="1"/>
          <p:nvPr/>
        </p:nvSpPr>
        <p:spPr>
          <a:xfrm>
            <a:off x="8190535" y="2454878"/>
            <a:ext cx="86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AU" altLang="zh-CN" dirty="0"/>
              <a:t>(head)</a:t>
            </a:r>
            <a:endParaRPr kumimoji="1" lang="zh-CN" altLang="en-US" dirty="0"/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3A828542-FA05-D0F2-9CFE-DD9946386002}"/>
              </a:ext>
            </a:extLst>
          </p:cNvPr>
          <p:cNvSpPr txBox="1"/>
          <p:nvPr/>
        </p:nvSpPr>
        <p:spPr>
          <a:xfrm>
            <a:off x="323995" y="4978271"/>
            <a:ext cx="86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AU" altLang="zh-CN" dirty="0"/>
              <a:t>(head)</a:t>
            </a:r>
            <a:endParaRPr kumimoji="1" lang="zh-CN" altLang="en-US" dirty="0"/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EA8DDC47-441A-232C-D685-78A9BF6F4920}"/>
              </a:ext>
            </a:extLst>
          </p:cNvPr>
          <p:cNvSpPr txBox="1"/>
          <p:nvPr/>
        </p:nvSpPr>
        <p:spPr>
          <a:xfrm>
            <a:off x="4217025" y="4956962"/>
            <a:ext cx="86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AU" altLang="zh-CN" dirty="0"/>
              <a:t>(head)</a:t>
            </a:r>
            <a:endParaRPr kumimoji="1" lang="zh-CN" altLang="en-US" dirty="0"/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CC0C38E4-E406-F554-EF77-E439A3770F6F}"/>
              </a:ext>
            </a:extLst>
          </p:cNvPr>
          <p:cNvSpPr txBox="1"/>
          <p:nvPr/>
        </p:nvSpPr>
        <p:spPr>
          <a:xfrm>
            <a:off x="8164120" y="4956962"/>
            <a:ext cx="86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AU" altLang="zh-CN" dirty="0"/>
              <a:t>(head)</a:t>
            </a:r>
            <a:endParaRPr kumimoji="1"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4CD44C9-F1D9-2CC5-6411-A3E5A802C5A7}"/>
              </a:ext>
            </a:extLst>
          </p:cNvPr>
          <p:cNvGrpSpPr/>
          <p:nvPr/>
        </p:nvGrpSpPr>
        <p:grpSpPr>
          <a:xfrm>
            <a:off x="216654" y="2936155"/>
            <a:ext cx="1139694" cy="380976"/>
            <a:chOff x="438954" y="2936155"/>
            <a:chExt cx="1139694" cy="380976"/>
          </a:xfrm>
        </p:grpSpPr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06AE50EC-66AB-E9CF-B166-87F5A5CC879C}"/>
                </a:ext>
              </a:extLst>
            </p:cNvPr>
            <p:cNvGrpSpPr/>
            <p:nvPr/>
          </p:nvGrpSpPr>
          <p:grpSpPr>
            <a:xfrm>
              <a:off x="819262" y="2936228"/>
              <a:ext cx="380500" cy="380501"/>
              <a:chOff x="271165" y="2600727"/>
              <a:chExt cx="457200" cy="457200"/>
            </a:xfrm>
          </p:grpSpPr>
          <p:sp>
            <p:nvSpPr>
              <p:cNvPr id="35" name="圆角矩形 34">
                <a:extLst>
                  <a:ext uri="{FF2B5EF4-FFF2-40B4-BE49-F238E27FC236}">
                    <a16:creationId xmlns:a16="http://schemas.microsoft.com/office/drawing/2014/main" id="{528454B1-F73A-6DA0-8F84-A1265EEF7EE8}"/>
                  </a:ext>
                </a:extLst>
              </p:cNvPr>
              <p:cNvSpPr/>
              <p:nvPr/>
            </p:nvSpPr>
            <p:spPr>
              <a:xfrm>
                <a:off x="271165" y="2600727"/>
                <a:ext cx="457200" cy="457200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8CB7F362-B78A-9EB2-7362-7C94BF1888A3}"/>
                  </a:ext>
                </a:extLst>
              </p:cNvPr>
              <p:cNvSpPr txBox="1"/>
              <p:nvPr/>
            </p:nvSpPr>
            <p:spPr>
              <a:xfrm>
                <a:off x="315665" y="2613203"/>
                <a:ext cx="299720" cy="369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AU" altLang="zh-CN" dirty="0">
                    <a:solidFill>
                      <a:srgbClr val="0070C0"/>
                    </a:solidFill>
                  </a:rPr>
                  <a:t>D</a:t>
                </a:r>
                <a:endParaRPr kumimoji="1" lang="zh-CN" altLang="en-US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F06CCF8E-C7F9-4D35-97A0-1722CA74E362}"/>
                </a:ext>
              </a:extLst>
            </p:cNvPr>
            <p:cNvGrpSpPr/>
            <p:nvPr/>
          </p:nvGrpSpPr>
          <p:grpSpPr>
            <a:xfrm>
              <a:off x="438954" y="2936155"/>
              <a:ext cx="380501" cy="380620"/>
              <a:chOff x="271165" y="2600727"/>
              <a:chExt cx="457200" cy="457343"/>
            </a:xfrm>
          </p:grpSpPr>
          <p:sp>
            <p:nvSpPr>
              <p:cNvPr id="3" name="圆角矩形 2">
                <a:extLst>
                  <a:ext uri="{FF2B5EF4-FFF2-40B4-BE49-F238E27FC236}">
                    <a16:creationId xmlns:a16="http://schemas.microsoft.com/office/drawing/2014/main" id="{BE8F2BDF-0F19-4C9A-FA37-1FB9C3ABFCB3}"/>
                  </a:ext>
                </a:extLst>
              </p:cNvPr>
              <p:cNvSpPr/>
              <p:nvPr/>
            </p:nvSpPr>
            <p:spPr>
              <a:xfrm>
                <a:off x="271165" y="2600727"/>
                <a:ext cx="457200" cy="457200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A02FFED-FFE3-0E62-D69A-7E935240CB13}"/>
                  </a:ext>
                </a:extLst>
              </p:cNvPr>
              <p:cNvSpPr txBox="1"/>
              <p:nvPr/>
            </p:nvSpPr>
            <p:spPr>
              <a:xfrm>
                <a:off x="319193" y="2614290"/>
                <a:ext cx="299721" cy="443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AU" altLang="zh-CN" dirty="0">
                    <a:solidFill>
                      <a:srgbClr val="00B050"/>
                    </a:solidFill>
                  </a:rPr>
                  <a:t>P</a:t>
                </a:r>
                <a:endParaRPr kumimoji="1" lang="zh-CN" altLang="en-US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FE9DE56F-E1F1-0CD4-5109-3D4B07E782E9}"/>
                </a:ext>
              </a:extLst>
            </p:cNvPr>
            <p:cNvGrpSpPr/>
            <p:nvPr/>
          </p:nvGrpSpPr>
          <p:grpSpPr>
            <a:xfrm>
              <a:off x="1198146" y="2936630"/>
              <a:ext cx="380502" cy="380501"/>
              <a:chOff x="271165" y="2600727"/>
              <a:chExt cx="457200" cy="457200"/>
            </a:xfrm>
          </p:grpSpPr>
          <p:sp>
            <p:nvSpPr>
              <p:cNvPr id="8" name="圆角矩形 7">
                <a:extLst>
                  <a:ext uri="{FF2B5EF4-FFF2-40B4-BE49-F238E27FC236}">
                    <a16:creationId xmlns:a16="http://schemas.microsoft.com/office/drawing/2014/main" id="{E51AA380-C401-C318-E96D-1DD1B711A033}"/>
                  </a:ext>
                </a:extLst>
              </p:cNvPr>
              <p:cNvSpPr/>
              <p:nvPr/>
            </p:nvSpPr>
            <p:spPr>
              <a:xfrm>
                <a:off x="271165" y="2600727"/>
                <a:ext cx="457200" cy="457200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31BCCF8-9756-351B-A98E-5D7206352546}"/>
                  </a:ext>
                </a:extLst>
              </p:cNvPr>
              <p:cNvSpPr txBox="1"/>
              <p:nvPr/>
            </p:nvSpPr>
            <p:spPr>
              <a:xfrm>
                <a:off x="294119" y="2609680"/>
                <a:ext cx="299723" cy="443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AU" altLang="zh-CN" dirty="0">
                    <a:solidFill>
                      <a:srgbClr val="7030A0"/>
                    </a:solidFill>
                  </a:rPr>
                  <a:t>N</a:t>
                </a:r>
                <a:endParaRPr kumimoji="1" lang="zh-CN" altLang="en-US" dirty="0">
                  <a:solidFill>
                    <a:srgbClr val="7030A0"/>
                  </a:solidFill>
                </a:endParaRPr>
              </a:p>
            </p:txBody>
          </p:sp>
        </p:grp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3486488E-9E14-70BD-A99E-A9845C68DD89}"/>
              </a:ext>
            </a:extLst>
          </p:cNvPr>
          <p:cNvGrpSpPr/>
          <p:nvPr/>
        </p:nvGrpSpPr>
        <p:grpSpPr>
          <a:xfrm>
            <a:off x="1577227" y="2935036"/>
            <a:ext cx="1139694" cy="380976"/>
            <a:chOff x="438954" y="2936155"/>
            <a:chExt cx="1139694" cy="380976"/>
          </a:xfrm>
        </p:grpSpPr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C95333B4-E5BA-3DA6-E9C7-4980A388194A}"/>
                </a:ext>
              </a:extLst>
            </p:cNvPr>
            <p:cNvGrpSpPr/>
            <p:nvPr/>
          </p:nvGrpSpPr>
          <p:grpSpPr>
            <a:xfrm>
              <a:off x="819262" y="2936228"/>
              <a:ext cx="380500" cy="380501"/>
              <a:chOff x="271165" y="2600727"/>
              <a:chExt cx="457200" cy="457200"/>
            </a:xfrm>
          </p:grpSpPr>
          <p:sp>
            <p:nvSpPr>
              <p:cNvPr id="54" name="圆角矩形 53">
                <a:extLst>
                  <a:ext uri="{FF2B5EF4-FFF2-40B4-BE49-F238E27FC236}">
                    <a16:creationId xmlns:a16="http://schemas.microsoft.com/office/drawing/2014/main" id="{9CC88BCD-0F97-05CE-0BA7-EDA54E193A81}"/>
                  </a:ext>
                </a:extLst>
              </p:cNvPr>
              <p:cNvSpPr/>
              <p:nvPr/>
            </p:nvSpPr>
            <p:spPr>
              <a:xfrm>
                <a:off x="271165" y="2600727"/>
                <a:ext cx="457200" cy="457200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9931E76E-318A-1CFC-FA0A-6B5DCAF4AB62}"/>
                  </a:ext>
                </a:extLst>
              </p:cNvPr>
              <p:cNvSpPr txBox="1"/>
              <p:nvPr/>
            </p:nvSpPr>
            <p:spPr>
              <a:xfrm>
                <a:off x="315665" y="2613203"/>
                <a:ext cx="299720" cy="369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AU" altLang="zh-CN" dirty="0">
                    <a:solidFill>
                      <a:srgbClr val="0070C0"/>
                    </a:solidFill>
                  </a:rPr>
                  <a:t>D</a:t>
                </a:r>
                <a:endParaRPr kumimoji="1" lang="zh-CN" altLang="en-US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A81F4159-3CDE-B9E4-6703-917A0A4FA7AE}"/>
                </a:ext>
              </a:extLst>
            </p:cNvPr>
            <p:cNvGrpSpPr/>
            <p:nvPr/>
          </p:nvGrpSpPr>
          <p:grpSpPr>
            <a:xfrm>
              <a:off x="438954" y="2936155"/>
              <a:ext cx="380501" cy="380620"/>
              <a:chOff x="271165" y="2600727"/>
              <a:chExt cx="457200" cy="457343"/>
            </a:xfrm>
          </p:grpSpPr>
          <p:sp>
            <p:nvSpPr>
              <p:cNvPr id="52" name="圆角矩形 51">
                <a:extLst>
                  <a:ext uri="{FF2B5EF4-FFF2-40B4-BE49-F238E27FC236}">
                    <a16:creationId xmlns:a16="http://schemas.microsoft.com/office/drawing/2014/main" id="{82D45E85-9AE0-A7E9-65A5-95F83780F986}"/>
                  </a:ext>
                </a:extLst>
              </p:cNvPr>
              <p:cNvSpPr/>
              <p:nvPr/>
            </p:nvSpPr>
            <p:spPr>
              <a:xfrm>
                <a:off x="271165" y="2600727"/>
                <a:ext cx="457200" cy="457200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BAB0528D-EB54-C4A6-756D-FA7ADBB7C583}"/>
                  </a:ext>
                </a:extLst>
              </p:cNvPr>
              <p:cNvSpPr txBox="1"/>
              <p:nvPr/>
            </p:nvSpPr>
            <p:spPr>
              <a:xfrm>
                <a:off x="319193" y="2614290"/>
                <a:ext cx="299721" cy="443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AU" altLang="zh-CN" dirty="0">
                    <a:solidFill>
                      <a:srgbClr val="00B050"/>
                    </a:solidFill>
                  </a:rPr>
                  <a:t>P</a:t>
                </a:r>
                <a:endParaRPr kumimoji="1" lang="zh-CN" altLang="en-US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8A0320F7-6F03-C2BB-AF23-2F57EDD2A879}"/>
                </a:ext>
              </a:extLst>
            </p:cNvPr>
            <p:cNvGrpSpPr/>
            <p:nvPr/>
          </p:nvGrpSpPr>
          <p:grpSpPr>
            <a:xfrm>
              <a:off x="1198146" y="2936630"/>
              <a:ext cx="380502" cy="380501"/>
              <a:chOff x="271165" y="2600727"/>
              <a:chExt cx="457200" cy="457200"/>
            </a:xfrm>
          </p:grpSpPr>
          <p:sp>
            <p:nvSpPr>
              <p:cNvPr id="50" name="圆角矩形 49">
                <a:extLst>
                  <a:ext uri="{FF2B5EF4-FFF2-40B4-BE49-F238E27FC236}">
                    <a16:creationId xmlns:a16="http://schemas.microsoft.com/office/drawing/2014/main" id="{E8728701-27BB-A736-0E1C-F1677386CC1A}"/>
                  </a:ext>
                </a:extLst>
              </p:cNvPr>
              <p:cNvSpPr/>
              <p:nvPr/>
            </p:nvSpPr>
            <p:spPr>
              <a:xfrm>
                <a:off x="271165" y="2600727"/>
                <a:ext cx="457200" cy="457200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ED02AD2A-85BF-F57D-C3AA-4786C1398EBB}"/>
                  </a:ext>
                </a:extLst>
              </p:cNvPr>
              <p:cNvSpPr txBox="1"/>
              <p:nvPr/>
            </p:nvSpPr>
            <p:spPr>
              <a:xfrm>
                <a:off x="294119" y="2609680"/>
                <a:ext cx="299723" cy="443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AU" altLang="zh-CN" dirty="0">
                    <a:solidFill>
                      <a:srgbClr val="7030A0"/>
                    </a:solidFill>
                  </a:rPr>
                  <a:t>N</a:t>
                </a:r>
                <a:endParaRPr kumimoji="1" lang="zh-CN" altLang="en-US" dirty="0">
                  <a:solidFill>
                    <a:srgbClr val="7030A0"/>
                  </a:solidFill>
                </a:endParaRPr>
              </a:p>
            </p:txBody>
          </p:sp>
        </p:grp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C16B715A-23A8-4492-3132-B24625B39931}"/>
              </a:ext>
            </a:extLst>
          </p:cNvPr>
          <p:cNvGrpSpPr/>
          <p:nvPr/>
        </p:nvGrpSpPr>
        <p:grpSpPr>
          <a:xfrm>
            <a:off x="2915361" y="2935786"/>
            <a:ext cx="1139694" cy="380976"/>
            <a:chOff x="438954" y="2936155"/>
            <a:chExt cx="1139694" cy="380976"/>
          </a:xfrm>
        </p:grpSpPr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26350DC7-8F3A-0BE3-7978-D6B6EEE3C503}"/>
                </a:ext>
              </a:extLst>
            </p:cNvPr>
            <p:cNvGrpSpPr/>
            <p:nvPr/>
          </p:nvGrpSpPr>
          <p:grpSpPr>
            <a:xfrm>
              <a:off x="819262" y="2936228"/>
              <a:ext cx="380500" cy="380501"/>
              <a:chOff x="271165" y="2600727"/>
              <a:chExt cx="457200" cy="457200"/>
            </a:xfrm>
          </p:grpSpPr>
          <p:sp>
            <p:nvSpPr>
              <p:cNvPr id="95" name="圆角矩形 94">
                <a:extLst>
                  <a:ext uri="{FF2B5EF4-FFF2-40B4-BE49-F238E27FC236}">
                    <a16:creationId xmlns:a16="http://schemas.microsoft.com/office/drawing/2014/main" id="{01BBF7C2-64BA-D574-8544-6FB13D525E34}"/>
                  </a:ext>
                </a:extLst>
              </p:cNvPr>
              <p:cNvSpPr/>
              <p:nvPr/>
            </p:nvSpPr>
            <p:spPr>
              <a:xfrm>
                <a:off x="271165" y="2600727"/>
                <a:ext cx="457200" cy="457200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A806CBD1-C2FA-4EF8-E406-328F00F05449}"/>
                  </a:ext>
                </a:extLst>
              </p:cNvPr>
              <p:cNvSpPr txBox="1"/>
              <p:nvPr/>
            </p:nvSpPr>
            <p:spPr>
              <a:xfrm>
                <a:off x="315665" y="2613203"/>
                <a:ext cx="299720" cy="369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AU" altLang="zh-CN" dirty="0">
                    <a:solidFill>
                      <a:srgbClr val="0070C0"/>
                    </a:solidFill>
                  </a:rPr>
                  <a:t>D</a:t>
                </a:r>
                <a:endParaRPr kumimoji="1" lang="zh-CN" altLang="en-US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57FB4696-04D6-F592-EC05-D97A5A9E946C}"/>
                </a:ext>
              </a:extLst>
            </p:cNvPr>
            <p:cNvGrpSpPr/>
            <p:nvPr/>
          </p:nvGrpSpPr>
          <p:grpSpPr>
            <a:xfrm>
              <a:off x="438954" y="2936155"/>
              <a:ext cx="380501" cy="380620"/>
              <a:chOff x="271165" y="2600727"/>
              <a:chExt cx="457200" cy="457343"/>
            </a:xfrm>
          </p:grpSpPr>
          <p:sp>
            <p:nvSpPr>
              <p:cNvPr id="92" name="圆角矩形 91">
                <a:extLst>
                  <a:ext uri="{FF2B5EF4-FFF2-40B4-BE49-F238E27FC236}">
                    <a16:creationId xmlns:a16="http://schemas.microsoft.com/office/drawing/2014/main" id="{F5FC02C6-82D2-1EAB-2188-48B835C42D3E}"/>
                  </a:ext>
                </a:extLst>
              </p:cNvPr>
              <p:cNvSpPr/>
              <p:nvPr/>
            </p:nvSpPr>
            <p:spPr>
              <a:xfrm>
                <a:off x="271165" y="2600727"/>
                <a:ext cx="457200" cy="457200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9558517E-9343-2CC2-AB84-2F8DFB159A38}"/>
                  </a:ext>
                </a:extLst>
              </p:cNvPr>
              <p:cNvSpPr txBox="1"/>
              <p:nvPr/>
            </p:nvSpPr>
            <p:spPr>
              <a:xfrm>
                <a:off x="319193" y="2614290"/>
                <a:ext cx="299721" cy="443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AU" altLang="zh-CN" dirty="0">
                    <a:solidFill>
                      <a:srgbClr val="00B050"/>
                    </a:solidFill>
                  </a:rPr>
                  <a:t>P</a:t>
                </a:r>
                <a:endParaRPr kumimoji="1" lang="zh-CN" altLang="en-US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AAF41425-FA74-0714-6786-1CF9CB37AB84}"/>
                </a:ext>
              </a:extLst>
            </p:cNvPr>
            <p:cNvGrpSpPr/>
            <p:nvPr/>
          </p:nvGrpSpPr>
          <p:grpSpPr>
            <a:xfrm>
              <a:off x="1198146" y="2936630"/>
              <a:ext cx="380502" cy="380501"/>
              <a:chOff x="271165" y="2600727"/>
              <a:chExt cx="457200" cy="457200"/>
            </a:xfrm>
          </p:grpSpPr>
          <p:sp>
            <p:nvSpPr>
              <p:cNvPr id="90" name="圆角矩形 89">
                <a:extLst>
                  <a:ext uri="{FF2B5EF4-FFF2-40B4-BE49-F238E27FC236}">
                    <a16:creationId xmlns:a16="http://schemas.microsoft.com/office/drawing/2014/main" id="{4806C4FF-0103-B016-CA02-A27F5C2C1AFD}"/>
                  </a:ext>
                </a:extLst>
              </p:cNvPr>
              <p:cNvSpPr/>
              <p:nvPr/>
            </p:nvSpPr>
            <p:spPr>
              <a:xfrm>
                <a:off x="271165" y="2600727"/>
                <a:ext cx="457200" cy="457200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BED12C25-CACC-6205-E1BC-1568407EA4C4}"/>
                  </a:ext>
                </a:extLst>
              </p:cNvPr>
              <p:cNvSpPr txBox="1"/>
              <p:nvPr/>
            </p:nvSpPr>
            <p:spPr>
              <a:xfrm>
                <a:off x="294119" y="2609680"/>
                <a:ext cx="299723" cy="443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AU" altLang="zh-CN" dirty="0">
                    <a:solidFill>
                      <a:srgbClr val="7030A0"/>
                    </a:solidFill>
                  </a:rPr>
                  <a:t>N</a:t>
                </a:r>
                <a:endParaRPr kumimoji="1" lang="zh-CN" altLang="en-US" dirty="0">
                  <a:solidFill>
                    <a:srgbClr val="7030A0"/>
                  </a:solidFill>
                </a:endParaRPr>
              </a:p>
            </p:txBody>
          </p:sp>
        </p:grpSp>
      </p:grp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B8984124-740D-273E-D435-FE12C669B07F}"/>
              </a:ext>
            </a:extLst>
          </p:cNvPr>
          <p:cNvCxnSpPr>
            <a:cxnSpLocks/>
          </p:cNvCxnSpPr>
          <p:nvPr/>
        </p:nvCxnSpPr>
        <p:spPr>
          <a:xfrm flipV="1">
            <a:off x="1356348" y="3073669"/>
            <a:ext cx="220879" cy="159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1" name="直线箭头连接符 200">
            <a:extLst>
              <a:ext uri="{FF2B5EF4-FFF2-40B4-BE49-F238E27FC236}">
                <a16:creationId xmlns:a16="http://schemas.microsoft.com/office/drawing/2014/main" id="{BA179D7B-3E2A-65E4-BE23-81CDE83C4115}"/>
              </a:ext>
            </a:extLst>
          </p:cNvPr>
          <p:cNvCxnSpPr>
            <a:cxnSpLocks/>
          </p:cNvCxnSpPr>
          <p:nvPr/>
        </p:nvCxnSpPr>
        <p:spPr>
          <a:xfrm flipH="1">
            <a:off x="1356348" y="3178279"/>
            <a:ext cx="22087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线箭头连接符 204">
            <a:extLst>
              <a:ext uri="{FF2B5EF4-FFF2-40B4-BE49-F238E27FC236}">
                <a16:creationId xmlns:a16="http://schemas.microsoft.com/office/drawing/2014/main" id="{B3BA2E4B-0959-00D8-49AD-0247F0A19DB0}"/>
              </a:ext>
            </a:extLst>
          </p:cNvPr>
          <p:cNvCxnSpPr>
            <a:cxnSpLocks/>
          </p:cNvCxnSpPr>
          <p:nvPr/>
        </p:nvCxnSpPr>
        <p:spPr>
          <a:xfrm>
            <a:off x="2731196" y="3073669"/>
            <a:ext cx="16583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6" name="直线箭头连接符 205">
            <a:extLst>
              <a:ext uri="{FF2B5EF4-FFF2-40B4-BE49-F238E27FC236}">
                <a16:creationId xmlns:a16="http://schemas.microsoft.com/office/drawing/2014/main" id="{64914529-B7E9-40A2-AB5B-EAF33F99319E}"/>
              </a:ext>
            </a:extLst>
          </p:cNvPr>
          <p:cNvCxnSpPr>
            <a:cxnSpLocks/>
          </p:cNvCxnSpPr>
          <p:nvPr/>
        </p:nvCxnSpPr>
        <p:spPr>
          <a:xfrm flipH="1">
            <a:off x="2722399" y="3191001"/>
            <a:ext cx="18342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组合 206">
            <a:extLst>
              <a:ext uri="{FF2B5EF4-FFF2-40B4-BE49-F238E27FC236}">
                <a16:creationId xmlns:a16="http://schemas.microsoft.com/office/drawing/2014/main" id="{5D714277-D174-9085-588E-BD9EE4BB125F}"/>
              </a:ext>
            </a:extLst>
          </p:cNvPr>
          <p:cNvGrpSpPr/>
          <p:nvPr/>
        </p:nvGrpSpPr>
        <p:grpSpPr>
          <a:xfrm>
            <a:off x="4144625" y="2924288"/>
            <a:ext cx="1139694" cy="380976"/>
            <a:chOff x="438954" y="2936155"/>
            <a:chExt cx="1139694" cy="380976"/>
          </a:xfrm>
        </p:grpSpPr>
        <p:grpSp>
          <p:nvGrpSpPr>
            <p:cNvPr id="208" name="组合 207">
              <a:extLst>
                <a:ext uri="{FF2B5EF4-FFF2-40B4-BE49-F238E27FC236}">
                  <a16:creationId xmlns:a16="http://schemas.microsoft.com/office/drawing/2014/main" id="{619D28A0-C8A9-B23C-C39E-AE30F8B46A42}"/>
                </a:ext>
              </a:extLst>
            </p:cNvPr>
            <p:cNvGrpSpPr/>
            <p:nvPr/>
          </p:nvGrpSpPr>
          <p:grpSpPr>
            <a:xfrm>
              <a:off x="819262" y="2936228"/>
              <a:ext cx="380500" cy="380501"/>
              <a:chOff x="271165" y="2600727"/>
              <a:chExt cx="457200" cy="457200"/>
            </a:xfrm>
          </p:grpSpPr>
          <p:sp>
            <p:nvSpPr>
              <p:cNvPr id="215" name="圆角矩形 214">
                <a:extLst>
                  <a:ext uri="{FF2B5EF4-FFF2-40B4-BE49-F238E27FC236}">
                    <a16:creationId xmlns:a16="http://schemas.microsoft.com/office/drawing/2014/main" id="{6F742058-A14A-964B-8758-46460419EFA5}"/>
                  </a:ext>
                </a:extLst>
              </p:cNvPr>
              <p:cNvSpPr/>
              <p:nvPr/>
            </p:nvSpPr>
            <p:spPr>
              <a:xfrm>
                <a:off x="271165" y="2600727"/>
                <a:ext cx="457200" cy="457200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216" name="文本框 215">
                <a:extLst>
                  <a:ext uri="{FF2B5EF4-FFF2-40B4-BE49-F238E27FC236}">
                    <a16:creationId xmlns:a16="http://schemas.microsoft.com/office/drawing/2014/main" id="{D2580258-47E4-6CD2-8A80-3D4C205E2F39}"/>
                  </a:ext>
                </a:extLst>
              </p:cNvPr>
              <p:cNvSpPr txBox="1"/>
              <p:nvPr/>
            </p:nvSpPr>
            <p:spPr>
              <a:xfrm>
                <a:off x="315665" y="2613203"/>
                <a:ext cx="299720" cy="369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AU" altLang="zh-CN" dirty="0">
                    <a:solidFill>
                      <a:srgbClr val="0070C0"/>
                    </a:solidFill>
                  </a:rPr>
                  <a:t>D</a:t>
                </a:r>
                <a:endParaRPr kumimoji="1" lang="zh-CN" altLang="en-US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209" name="组合 208">
              <a:extLst>
                <a:ext uri="{FF2B5EF4-FFF2-40B4-BE49-F238E27FC236}">
                  <a16:creationId xmlns:a16="http://schemas.microsoft.com/office/drawing/2014/main" id="{98DEF4EA-BD55-46EF-AA68-E430102CF444}"/>
                </a:ext>
              </a:extLst>
            </p:cNvPr>
            <p:cNvGrpSpPr/>
            <p:nvPr/>
          </p:nvGrpSpPr>
          <p:grpSpPr>
            <a:xfrm>
              <a:off x="438954" y="2936155"/>
              <a:ext cx="380501" cy="380620"/>
              <a:chOff x="271165" y="2600727"/>
              <a:chExt cx="457200" cy="457343"/>
            </a:xfrm>
          </p:grpSpPr>
          <p:sp>
            <p:nvSpPr>
              <p:cNvPr id="213" name="圆角矩形 212">
                <a:extLst>
                  <a:ext uri="{FF2B5EF4-FFF2-40B4-BE49-F238E27FC236}">
                    <a16:creationId xmlns:a16="http://schemas.microsoft.com/office/drawing/2014/main" id="{37D92E10-173A-EBF8-28BB-4C075532E9CB}"/>
                  </a:ext>
                </a:extLst>
              </p:cNvPr>
              <p:cNvSpPr/>
              <p:nvPr/>
            </p:nvSpPr>
            <p:spPr>
              <a:xfrm>
                <a:off x="271165" y="2600727"/>
                <a:ext cx="457200" cy="457200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214" name="文本框 213">
                <a:extLst>
                  <a:ext uri="{FF2B5EF4-FFF2-40B4-BE49-F238E27FC236}">
                    <a16:creationId xmlns:a16="http://schemas.microsoft.com/office/drawing/2014/main" id="{720FE303-C006-E412-B4E3-E84D07E1F3F1}"/>
                  </a:ext>
                </a:extLst>
              </p:cNvPr>
              <p:cNvSpPr txBox="1"/>
              <p:nvPr/>
            </p:nvSpPr>
            <p:spPr>
              <a:xfrm>
                <a:off x="319193" y="2614290"/>
                <a:ext cx="299721" cy="443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AU" altLang="zh-CN" dirty="0">
                    <a:solidFill>
                      <a:srgbClr val="00B050"/>
                    </a:solidFill>
                  </a:rPr>
                  <a:t>P</a:t>
                </a:r>
                <a:endParaRPr kumimoji="1" lang="zh-CN" altLang="en-US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210" name="组合 209">
              <a:extLst>
                <a:ext uri="{FF2B5EF4-FFF2-40B4-BE49-F238E27FC236}">
                  <a16:creationId xmlns:a16="http://schemas.microsoft.com/office/drawing/2014/main" id="{6F16C768-573D-2155-91A5-2AB2C89CF609}"/>
                </a:ext>
              </a:extLst>
            </p:cNvPr>
            <p:cNvGrpSpPr/>
            <p:nvPr/>
          </p:nvGrpSpPr>
          <p:grpSpPr>
            <a:xfrm>
              <a:off x="1198146" y="2936630"/>
              <a:ext cx="380502" cy="380501"/>
              <a:chOff x="271165" y="2600727"/>
              <a:chExt cx="457200" cy="457200"/>
            </a:xfrm>
          </p:grpSpPr>
          <p:sp>
            <p:nvSpPr>
              <p:cNvPr id="211" name="圆角矩形 210">
                <a:extLst>
                  <a:ext uri="{FF2B5EF4-FFF2-40B4-BE49-F238E27FC236}">
                    <a16:creationId xmlns:a16="http://schemas.microsoft.com/office/drawing/2014/main" id="{AF3A7711-2327-D6C6-200D-75F8D76FC43F}"/>
                  </a:ext>
                </a:extLst>
              </p:cNvPr>
              <p:cNvSpPr/>
              <p:nvPr/>
            </p:nvSpPr>
            <p:spPr>
              <a:xfrm>
                <a:off x="271165" y="2600727"/>
                <a:ext cx="457200" cy="457200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212" name="文本框 211">
                <a:extLst>
                  <a:ext uri="{FF2B5EF4-FFF2-40B4-BE49-F238E27FC236}">
                    <a16:creationId xmlns:a16="http://schemas.microsoft.com/office/drawing/2014/main" id="{831A30AE-6390-1F05-689E-FE7B7DACAE34}"/>
                  </a:ext>
                </a:extLst>
              </p:cNvPr>
              <p:cNvSpPr txBox="1"/>
              <p:nvPr/>
            </p:nvSpPr>
            <p:spPr>
              <a:xfrm>
                <a:off x="294119" y="2609680"/>
                <a:ext cx="299723" cy="443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AU" altLang="zh-CN" dirty="0">
                    <a:solidFill>
                      <a:srgbClr val="7030A0"/>
                    </a:solidFill>
                  </a:rPr>
                  <a:t>N</a:t>
                </a:r>
                <a:endParaRPr kumimoji="1" lang="zh-CN" altLang="en-US" dirty="0">
                  <a:solidFill>
                    <a:srgbClr val="7030A0"/>
                  </a:solidFill>
                </a:endParaRPr>
              </a:p>
            </p:txBody>
          </p:sp>
        </p:grpSp>
      </p:grpSp>
      <p:grpSp>
        <p:nvGrpSpPr>
          <p:cNvPr id="217" name="组合 216">
            <a:extLst>
              <a:ext uri="{FF2B5EF4-FFF2-40B4-BE49-F238E27FC236}">
                <a16:creationId xmlns:a16="http://schemas.microsoft.com/office/drawing/2014/main" id="{2204EDF4-FE07-645B-1D19-BC3A954A0045}"/>
              </a:ext>
            </a:extLst>
          </p:cNvPr>
          <p:cNvGrpSpPr/>
          <p:nvPr/>
        </p:nvGrpSpPr>
        <p:grpSpPr>
          <a:xfrm>
            <a:off x="5505198" y="2923169"/>
            <a:ext cx="1139694" cy="380976"/>
            <a:chOff x="438954" y="2936155"/>
            <a:chExt cx="1139694" cy="380976"/>
          </a:xfrm>
        </p:grpSpPr>
        <p:grpSp>
          <p:nvGrpSpPr>
            <p:cNvPr id="218" name="组合 217">
              <a:extLst>
                <a:ext uri="{FF2B5EF4-FFF2-40B4-BE49-F238E27FC236}">
                  <a16:creationId xmlns:a16="http://schemas.microsoft.com/office/drawing/2014/main" id="{D4E402E5-D872-4E04-8C2C-7AF564F63321}"/>
                </a:ext>
              </a:extLst>
            </p:cNvPr>
            <p:cNvGrpSpPr/>
            <p:nvPr/>
          </p:nvGrpSpPr>
          <p:grpSpPr>
            <a:xfrm>
              <a:off x="819262" y="2936228"/>
              <a:ext cx="380500" cy="380501"/>
              <a:chOff x="271165" y="2600727"/>
              <a:chExt cx="457200" cy="457200"/>
            </a:xfrm>
          </p:grpSpPr>
          <p:sp>
            <p:nvSpPr>
              <p:cNvPr id="225" name="圆角矩形 224">
                <a:extLst>
                  <a:ext uri="{FF2B5EF4-FFF2-40B4-BE49-F238E27FC236}">
                    <a16:creationId xmlns:a16="http://schemas.microsoft.com/office/drawing/2014/main" id="{DBB028E9-7284-0736-C551-A41E2D597DE6}"/>
                  </a:ext>
                </a:extLst>
              </p:cNvPr>
              <p:cNvSpPr/>
              <p:nvPr/>
            </p:nvSpPr>
            <p:spPr>
              <a:xfrm>
                <a:off x="271165" y="2600727"/>
                <a:ext cx="457200" cy="457200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226" name="文本框 225">
                <a:extLst>
                  <a:ext uri="{FF2B5EF4-FFF2-40B4-BE49-F238E27FC236}">
                    <a16:creationId xmlns:a16="http://schemas.microsoft.com/office/drawing/2014/main" id="{991D4050-8F21-1D70-CE49-CEF4A2C5E50F}"/>
                  </a:ext>
                </a:extLst>
              </p:cNvPr>
              <p:cNvSpPr txBox="1"/>
              <p:nvPr/>
            </p:nvSpPr>
            <p:spPr>
              <a:xfrm>
                <a:off x="315665" y="2613203"/>
                <a:ext cx="299720" cy="369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AU" altLang="zh-CN" dirty="0">
                    <a:solidFill>
                      <a:srgbClr val="0070C0"/>
                    </a:solidFill>
                  </a:rPr>
                  <a:t>D</a:t>
                </a:r>
                <a:endParaRPr kumimoji="1" lang="zh-CN" altLang="en-US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219" name="组合 218">
              <a:extLst>
                <a:ext uri="{FF2B5EF4-FFF2-40B4-BE49-F238E27FC236}">
                  <a16:creationId xmlns:a16="http://schemas.microsoft.com/office/drawing/2014/main" id="{326E817B-2B9A-847C-A8FD-E5A751C0FECC}"/>
                </a:ext>
              </a:extLst>
            </p:cNvPr>
            <p:cNvGrpSpPr/>
            <p:nvPr/>
          </p:nvGrpSpPr>
          <p:grpSpPr>
            <a:xfrm>
              <a:off x="438954" y="2936155"/>
              <a:ext cx="380501" cy="380620"/>
              <a:chOff x="271165" y="2600727"/>
              <a:chExt cx="457200" cy="457343"/>
            </a:xfrm>
          </p:grpSpPr>
          <p:sp>
            <p:nvSpPr>
              <p:cNvPr id="223" name="圆角矩形 222">
                <a:extLst>
                  <a:ext uri="{FF2B5EF4-FFF2-40B4-BE49-F238E27FC236}">
                    <a16:creationId xmlns:a16="http://schemas.microsoft.com/office/drawing/2014/main" id="{7D9729D6-4C3B-0B5F-9310-11146F02B31B}"/>
                  </a:ext>
                </a:extLst>
              </p:cNvPr>
              <p:cNvSpPr/>
              <p:nvPr/>
            </p:nvSpPr>
            <p:spPr>
              <a:xfrm>
                <a:off x="271165" y="2600727"/>
                <a:ext cx="457200" cy="457200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224" name="文本框 223">
                <a:extLst>
                  <a:ext uri="{FF2B5EF4-FFF2-40B4-BE49-F238E27FC236}">
                    <a16:creationId xmlns:a16="http://schemas.microsoft.com/office/drawing/2014/main" id="{7B93BAFF-755D-D771-564F-7B72EEF25476}"/>
                  </a:ext>
                </a:extLst>
              </p:cNvPr>
              <p:cNvSpPr txBox="1"/>
              <p:nvPr/>
            </p:nvSpPr>
            <p:spPr>
              <a:xfrm>
                <a:off x="319193" y="2614290"/>
                <a:ext cx="299721" cy="443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AU" altLang="zh-CN" dirty="0">
                    <a:solidFill>
                      <a:srgbClr val="00B050"/>
                    </a:solidFill>
                  </a:rPr>
                  <a:t>P</a:t>
                </a:r>
                <a:endParaRPr kumimoji="1" lang="zh-CN" altLang="en-US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220" name="组合 219">
              <a:extLst>
                <a:ext uri="{FF2B5EF4-FFF2-40B4-BE49-F238E27FC236}">
                  <a16:creationId xmlns:a16="http://schemas.microsoft.com/office/drawing/2014/main" id="{5F196D44-D2A8-9A51-C1BC-CDF10D6213C7}"/>
                </a:ext>
              </a:extLst>
            </p:cNvPr>
            <p:cNvGrpSpPr/>
            <p:nvPr/>
          </p:nvGrpSpPr>
          <p:grpSpPr>
            <a:xfrm>
              <a:off x="1198146" y="2936630"/>
              <a:ext cx="380502" cy="380501"/>
              <a:chOff x="271165" y="2600727"/>
              <a:chExt cx="457200" cy="457200"/>
            </a:xfrm>
          </p:grpSpPr>
          <p:sp>
            <p:nvSpPr>
              <p:cNvPr id="221" name="圆角矩形 220">
                <a:extLst>
                  <a:ext uri="{FF2B5EF4-FFF2-40B4-BE49-F238E27FC236}">
                    <a16:creationId xmlns:a16="http://schemas.microsoft.com/office/drawing/2014/main" id="{82CB1A7E-BE37-1DAE-17D3-1C00301B5AF2}"/>
                  </a:ext>
                </a:extLst>
              </p:cNvPr>
              <p:cNvSpPr/>
              <p:nvPr/>
            </p:nvSpPr>
            <p:spPr>
              <a:xfrm>
                <a:off x="271165" y="2600727"/>
                <a:ext cx="457200" cy="457200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222" name="文本框 221">
                <a:extLst>
                  <a:ext uri="{FF2B5EF4-FFF2-40B4-BE49-F238E27FC236}">
                    <a16:creationId xmlns:a16="http://schemas.microsoft.com/office/drawing/2014/main" id="{BFF03B2B-3BED-94A2-91E5-A4464E5CF300}"/>
                  </a:ext>
                </a:extLst>
              </p:cNvPr>
              <p:cNvSpPr txBox="1"/>
              <p:nvPr/>
            </p:nvSpPr>
            <p:spPr>
              <a:xfrm>
                <a:off x="294119" y="2609680"/>
                <a:ext cx="299723" cy="443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AU" altLang="zh-CN" dirty="0">
                    <a:solidFill>
                      <a:srgbClr val="7030A0"/>
                    </a:solidFill>
                  </a:rPr>
                  <a:t>N</a:t>
                </a:r>
                <a:endParaRPr kumimoji="1" lang="zh-CN" altLang="en-US" dirty="0">
                  <a:solidFill>
                    <a:srgbClr val="7030A0"/>
                  </a:solidFill>
                </a:endParaRPr>
              </a:p>
            </p:txBody>
          </p:sp>
        </p:grpSp>
      </p:grpSp>
      <p:grpSp>
        <p:nvGrpSpPr>
          <p:cNvPr id="227" name="组合 226">
            <a:extLst>
              <a:ext uri="{FF2B5EF4-FFF2-40B4-BE49-F238E27FC236}">
                <a16:creationId xmlns:a16="http://schemas.microsoft.com/office/drawing/2014/main" id="{3B126982-383F-B65E-4F16-9599F678DBDF}"/>
              </a:ext>
            </a:extLst>
          </p:cNvPr>
          <p:cNvGrpSpPr/>
          <p:nvPr/>
        </p:nvGrpSpPr>
        <p:grpSpPr>
          <a:xfrm>
            <a:off x="6843332" y="2923919"/>
            <a:ext cx="1139694" cy="380976"/>
            <a:chOff x="438954" y="2936155"/>
            <a:chExt cx="1139694" cy="380976"/>
          </a:xfrm>
        </p:grpSpPr>
        <p:grpSp>
          <p:nvGrpSpPr>
            <p:cNvPr id="228" name="组合 227">
              <a:extLst>
                <a:ext uri="{FF2B5EF4-FFF2-40B4-BE49-F238E27FC236}">
                  <a16:creationId xmlns:a16="http://schemas.microsoft.com/office/drawing/2014/main" id="{66EB7EE1-3743-2C90-CCB1-57E75D4D0B4E}"/>
                </a:ext>
              </a:extLst>
            </p:cNvPr>
            <p:cNvGrpSpPr/>
            <p:nvPr/>
          </p:nvGrpSpPr>
          <p:grpSpPr>
            <a:xfrm>
              <a:off x="819262" y="2936228"/>
              <a:ext cx="380500" cy="380501"/>
              <a:chOff x="271165" y="2600727"/>
              <a:chExt cx="457200" cy="457200"/>
            </a:xfrm>
          </p:grpSpPr>
          <p:sp>
            <p:nvSpPr>
              <p:cNvPr id="235" name="圆角矩形 234">
                <a:extLst>
                  <a:ext uri="{FF2B5EF4-FFF2-40B4-BE49-F238E27FC236}">
                    <a16:creationId xmlns:a16="http://schemas.microsoft.com/office/drawing/2014/main" id="{12CD5005-C571-A9F0-0C7D-C9138B6F4575}"/>
                  </a:ext>
                </a:extLst>
              </p:cNvPr>
              <p:cNvSpPr/>
              <p:nvPr/>
            </p:nvSpPr>
            <p:spPr>
              <a:xfrm>
                <a:off x="271165" y="2600727"/>
                <a:ext cx="457200" cy="457200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236" name="文本框 235">
                <a:extLst>
                  <a:ext uri="{FF2B5EF4-FFF2-40B4-BE49-F238E27FC236}">
                    <a16:creationId xmlns:a16="http://schemas.microsoft.com/office/drawing/2014/main" id="{E981B079-8564-925D-6325-B95796645CF5}"/>
                  </a:ext>
                </a:extLst>
              </p:cNvPr>
              <p:cNvSpPr txBox="1"/>
              <p:nvPr/>
            </p:nvSpPr>
            <p:spPr>
              <a:xfrm>
                <a:off x="315665" y="2613203"/>
                <a:ext cx="299720" cy="369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AU" altLang="zh-CN" dirty="0">
                    <a:solidFill>
                      <a:srgbClr val="0070C0"/>
                    </a:solidFill>
                  </a:rPr>
                  <a:t>D</a:t>
                </a:r>
                <a:endParaRPr kumimoji="1" lang="zh-CN" altLang="en-US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229" name="组合 228">
              <a:extLst>
                <a:ext uri="{FF2B5EF4-FFF2-40B4-BE49-F238E27FC236}">
                  <a16:creationId xmlns:a16="http://schemas.microsoft.com/office/drawing/2014/main" id="{35D9B605-8B1A-CB9C-E9B5-FC1CC6E92740}"/>
                </a:ext>
              </a:extLst>
            </p:cNvPr>
            <p:cNvGrpSpPr/>
            <p:nvPr/>
          </p:nvGrpSpPr>
          <p:grpSpPr>
            <a:xfrm>
              <a:off x="438954" y="2936155"/>
              <a:ext cx="380501" cy="380620"/>
              <a:chOff x="271165" y="2600727"/>
              <a:chExt cx="457200" cy="457343"/>
            </a:xfrm>
          </p:grpSpPr>
          <p:sp>
            <p:nvSpPr>
              <p:cNvPr id="233" name="圆角矩形 232">
                <a:extLst>
                  <a:ext uri="{FF2B5EF4-FFF2-40B4-BE49-F238E27FC236}">
                    <a16:creationId xmlns:a16="http://schemas.microsoft.com/office/drawing/2014/main" id="{EA55FB7C-275D-29E2-EE6F-6B93BEB10F06}"/>
                  </a:ext>
                </a:extLst>
              </p:cNvPr>
              <p:cNvSpPr/>
              <p:nvPr/>
            </p:nvSpPr>
            <p:spPr>
              <a:xfrm>
                <a:off x="271165" y="2600727"/>
                <a:ext cx="457200" cy="457200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234" name="文本框 233">
                <a:extLst>
                  <a:ext uri="{FF2B5EF4-FFF2-40B4-BE49-F238E27FC236}">
                    <a16:creationId xmlns:a16="http://schemas.microsoft.com/office/drawing/2014/main" id="{E60EC185-1CD7-19B8-4C7E-713BC501D82E}"/>
                  </a:ext>
                </a:extLst>
              </p:cNvPr>
              <p:cNvSpPr txBox="1"/>
              <p:nvPr/>
            </p:nvSpPr>
            <p:spPr>
              <a:xfrm>
                <a:off x="319193" y="2614290"/>
                <a:ext cx="299721" cy="443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AU" altLang="zh-CN" dirty="0">
                    <a:solidFill>
                      <a:srgbClr val="00B050"/>
                    </a:solidFill>
                  </a:rPr>
                  <a:t>P</a:t>
                </a:r>
                <a:endParaRPr kumimoji="1" lang="zh-CN" altLang="en-US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230" name="组合 229">
              <a:extLst>
                <a:ext uri="{FF2B5EF4-FFF2-40B4-BE49-F238E27FC236}">
                  <a16:creationId xmlns:a16="http://schemas.microsoft.com/office/drawing/2014/main" id="{66FD271E-6891-92EE-E8BB-A810F88A83D7}"/>
                </a:ext>
              </a:extLst>
            </p:cNvPr>
            <p:cNvGrpSpPr/>
            <p:nvPr/>
          </p:nvGrpSpPr>
          <p:grpSpPr>
            <a:xfrm>
              <a:off x="1198146" y="2936630"/>
              <a:ext cx="380502" cy="380501"/>
              <a:chOff x="271165" y="2600727"/>
              <a:chExt cx="457200" cy="457200"/>
            </a:xfrm>
          </p:grpSpPr>
          <p:sp>
            <p:nvSpPr>
              <p:cNvPr id="231" name="圆角矩形 230">
                <a:extLst>
                  <a:ext uri="{FF2B5EF4-FFF2-40B4-BE49-F238E27FC236}">
                    <a16:creationId xmlns:a16="http://schemas.microsoft.com/office/drawing/2014/main" id="{042BB469-AA8D-9204-46A2-A102363916A2}"/>
                  </a:ext>
                </a:extLst>
              </p:cNvPr>
              <p:cNvSpPr/>
              <p:nvPr/>
            </p:nvSpPr>
            <p:spPr>
              <a:xfrm>
                <a:off x="271165" y="2600727"/>
                <a:ext cx="457200" cy="457200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232" name="文本框 231">
                <a:extLst>
                  <a:ext uri="{FF2B5EF4-FFF2-40B4-BE49-F238E27FC236}">
                    <a16:creationId xmlns:a16="http://schemas.microsoft.com/office/drawing/2014/main" id="{18E5639E-ED0C-0DE8-31E4-AA617CA58755}"/>
                  </a:ext>
                </a:extLst>
              </p:cNvPr>
              <p:cNvSpPr txBox="1"/>
              <p:nvPr/>
            </p:nvSpPr>
            <p:spPr>
              <a:xfrm>
                <a:off x="294119" y="2609680"/>
                <a:ext cx="299723" cy="443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AU" altLang="zh-CN" dirty="0">
                    <a:solidFill>
                      <a:srgbClr val="7030A0"/>
                    </a:solidFill>
                  </a:rPr>
                  <a:t>N</a:t>
                </a:r>
                <a:endParaRPr kumimoji="1" lang="zh-CN" altLang="en-US" dirty="0">
                  <a:solidFill>
                    <a:srgbClr val="7030A0"/>
                  </a:solidFill>
                </a:endParaRPr>
              </a:p>
            </p:txBody>
          </p:sp>
        </p:grpSp>
      </p:grpSp>
      <p:cxnSp>
        <p:nvCxnSpPr>
          <p:cNvPr id="237" name="直线箭头连接符 236">
            <a:extLst>
              <a:ext uri="{FF2B5EF4-FFF2-40B4-BE49-F238E27FC236}">
                <a16:creationId xmlns:a16="http://schemas.microsoft.com/office/drawing/2014/main" id="{4FAA69B1-1578-D418-B231-5E7FF90271A9}"/>
              </a:ext>
            </a:extLst>
          </p:cNvPr>
          <p:cNvCxnSpPr>
            <a:cxnSpLocks/>
          </p:cNvCxnSpPr>
          <p:nvPr/>
        </p:nvCxnSpPr>
        <p:spPr>
          <a:xfrm flipV="1">
            <a:off x="5284319" y="3061802"/>
            <a:ext cx="220879" cy="159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8" name="直线箭头连接符 237">
            <a:extLst>
              <a:ext uri="{FF2B5EF4-FFF2-40B4-BE49-F238E27FC236}">
                <a16:creationId xmlns:a16="http://schemas.microsoft.com/office/drawing/2014/main" id="{3A5AEAB4-1472-FD96-428E-3F5B89AF3C34}"/>
              </a:ext>
            </a:extLst>
          </p:cNvPr>
          <p:cNvCxnSpPr>
            <a:cxnSpLocks/>
          </p:cNvCxnSpPr>
          <p:nvPr/>
        </p:nvCxnSpPr>
        <p:spPr>
          <a:xfrm flipH="1">
            <a:off x="5284319" y="3166412"/>
            <a:ext cx="22087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线箭头连接符 244">
            <a:extLst>
              <a:ext uri="{FF2B5EF4-FFF2-40B4-BE49-F238E27FC236}">
                <a16:creationId xmlns:a16="http://schemas.microsoft.com/office/drawing/2014/main" id="{453B5A37-57C4-5CBE-1022-56246CC6199B}"/>
              </a:ext>
            </a:extLst>
          </p:cNvPr>
          <p:cNvCxnSpPr>
            <a:cxnSpLocks/>
          </p:cNvCxnSpPr>
          <p:nvPr/>
        </p:nvCxnSpPr>
        <p:spPr>
          <a:xfrm>
            <a:off x="6637019" y="3061802"/>
            <a:ext cx="22098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6" name="直线箭头连接符 245">
            <a:extLst>
              <a:ext uri="{FF2B5EF4-FFF2-40B4-BE49-F238E27FC236}">
                <a16:creationId xmlns:a16="http://schemas.microsoft.com/office/drawing/2014/main" id="{A2E3CF50-0CF9-D9DF-5C2F-2AC18DDB0722}"/>
              </a:ext>
            </a:extLst>
          </p:cNvPr>
          <p:cNvCxnSpPr>
            <a:cxnSpLocks/>
          </p:cNvCxnSpPr>
          <p:nvPr/>
        </p:nvCxnSpPr>
        <p:spPr>
          <a:xfrm flipH="1">
            <a:off x="6628222" y="3179134"/>
            <a:ext cx="22977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9" name="组合 248">
            <a:extLst>
              <a:ext uri="{FF2B5EF4-FFF2-40B4-BE49-F238E27FC236}">
                <a16:creationId xmlns:a16="http://schemas.microsoft.com/office/drawing/2014/main" id="{B3039331-7536-6C1A-70BB-A34DE0920D60}"/>
              </a:ext>
            </a:extLst>
          </p:cNvPr>
          <p:cNvGrpSpPr/>
          <p:nvPr/>
        </p:nvGrpSpPr>
        <p:grpSpPr>
          <a:xfrm>
            <a:off x="8070607" y="2903817"/>
            <a:ext cx="1139694" cy="380976"/>
            <a:chOff x="438954" y="2936155"/>
            <a:chExt cx="1139694" cy="380976"/>
          </a:xfrm>
        </p:grpSpPr>
        <p:grpSp>
          <p:nvGrpSpPr>
            <p:cNvPr id="250" name="组合 249">
              <a:extLst>
                <a:ext uri="{FF2B5EF4-FFF2-40B4-BE49-F238E27FC236}">
                  <a16:creationId xmlns:a16="http://schemas.microsoft.com/office/drawing/2014/main" id="{5B48B4C4-497F-87DA-5B33-F48FD7399F5E}"/>
                </a:ext>
              </a:extLst>
            </p:cNvPr>
            <p:cNvGrpSpPr/>
            <p:nvPr/>
          </p:nvGrpSpPr>
          <p:grpSpPr>
            <a:xfrm>
              <a:off x="819262" y="2936228"/>
              <a:ext cx="380500" cy="380501"/>
              <a:chOff x="271165" y="2600727"/>
              <a:chExt cx="457200" cy="457200"/>
            </a:xfrm>
          </p:grpSpPr>
          <p:sp>
            <p:nvSpPr>
              <p:cNvPr id="257" name="圆角矩形 256">
                <a:extLst>
                  <a:ext uri="{FF2B5EF4-FFF2-40B4-BE49-F238E27FC236}">
                    <a16:creationId xmlns:a16="http://schemas.microsoft.com/office/drawing/2014/main" id="{EE86BD71-3D02-9FF6-4E38-0D361C33B8BF}"/>
                  </a:ext>
                </a:extLst>
              </p:cNvPr>
              <p:cNvSpPr/>
              <p:nvPr/>
            </p:nvSpPr>
            <p:spPr>
              <a:xfrm>
                <a:off x="271165" y="2600727"/>
                <a:ext cx="457200" cy="457200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258" name="文本框 257">
                <a:extLst>
                  <a:ext uri="{FF2B5EF4-FFF2-40B4-BE49-F238E27FC236}">
                    <a16:creationId xmlns:a16="http://schemas.microsoft.com/office/drawing/2014/main" id="{EE319B51-EE72-1607-ADBE-E7A8361F1DBE}"/>
                  </a:ext>
                </a:extLst>
              </p:cNvPr>
              <p:cNvSpPr txBox="1"/>
              <p:nvPr/>
            </p:nvSpPr>
            <p:spPr>
              <a:xfrm>
                <a:off x="315665" y="2613203"/>
                <a:ext cx="299720" cy="369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AU" altLang="zh-CN" dirty="0">
                    <a:solidFill>
                      <a:srgbClr val="0070C0"/>
                    </a:solidFill>
                  </a:rPr>
                  <a:t>D</a:t>
                </a:r>
                <a:endParaRPr kumimoji="1" lang="zh-CN" altLang="en-US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251" name="组合 250">
              <a:extLst>
                <a:ext uri="{FF2B5EF4-FFF2-40B4-BE49-F238E27FC236}">
                  <a16:creationId xmlns:a16="http://schemas.microsoft.com/office/drawing/2014/main" id="{04041434-EA91-4805-6C5F-6F16CCE2F783}"/>
                </a:ext>
              </a:extLst>
            </p:cNvPr>
            <p:cNvGrpSpPr/>
            <p:nvPr/>
          </p:nvGrpSpPr>
          <p:grpSpPr>
            <a:xfrm>
              <a:off x="438954" y="2936155"/>
              <a:ext cx="380501" cy="380620"/>
              <a:chOff x="271165" y="2600727"/>
              <a:chExt cx="457200" cy="457343"/>
            </a:xfrm>
          </p:grpSpPr>
          <p:sp>
            <p:nvSpPr>
              <p:cNvPr id="255" name="圆角矩形 254">
                <a:extLst>
                  <a:ext uri="{FF2B5EF4-FFF2-40B4-BE49-F238E27FC236}">
                    <a16:creationId xmlns:a16="http://schemas.microsoft.com/office/drawing/2014/main" id="{98C23C0B-C979-770D-AAED-38D2040F3717}"/>
                  </a:ext>
                </a:extLst>
              </p:cNvPr>
              <p:cNvSpPr/>
              <p:nvPr/>
            </p:nvSpPr>
            <p:spPr>
              <a:xfrm>
                <a:off x="271165" y="2600727"/>
                <a:ext cx="457200" cy="457200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256" name="文本框 255">
                <a:extLst>
                  <a:ext uri="{FF2B5EF4-FFF2-40B4-BE49-F238E27FC236}">
                    <a16:creationId xmlns:a16="http://schemas.microsoft.com/office/drawing/2014/main" id="{D0B41684-BBC8-5118-06A8-143528180841}"/>
                  </a:ext>
                </a:extLst>
              </p:cNvPr>
              <p:cNvSpPr txBox="1"/>
              <p:nvPr/>
            </p:nvSpPr>
            <p:spPr>
              <a:xfrm>
                <a:off x="319193" y="2614290"/>
                <a:ext cx="299721" cy="443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AU" altLang="zh-CN" dirty="0">
                    <a:solidFill>
                      <a:srgbClr val="00B050"/>
                    </a:solidFill>
                  </a:rPr>
                  <a:t>P</a:t>
                </a:r>
                <a:endParaRPr kumimoji="1" lang="zh-CN" altLang="en-US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252" name="组合 251">
              <a:extLst>
                <a:ext uri="{FF2B5EF4-FFF2-40B4-BE49-F238E27FC236}">
                  <a16:creationId xmlns:a16="http://schemas.microsoft.com/office/drawing/2014/main" id="{A373E383-BA65-4BBD-E264-73AEB65B3680}"/>
                </a:ext>
              </a:extLst>
            </p:cNvPr>
            <p:cNvGrpSpPr/>
            <p:nvPr/>
          </p:nvGrpSpPr>
          <p:grpSpPr>
            <a:xfrm>
              <a:off x="1198146" y="2936630"/>
              <a:ext cx="380502" cy="380501"/>
              <a:chOff x="271165" y="2600727"/>
              <a:chExt cx="457200" cy="457200"/>
            </a:xfrm>
          </p:grpSpPr>
          <p:sp>
            <p:nvSpPr>
              <p:cNvPr id="253" name="圆角矩形 252">
                <a:extLst>
                  <a:ext uri="{FF2B5EF4-FFF2-40B4-BE49-F238E27FC236}">
                    <a16:creationId xmlns:a16="http://schemas.microsoft.com/office/drawing/2014/main" id="{FAFE1D44-8C4D-7FEA-0920-80A44B378FD3}"/>
                  </a:ext>
                </a:extLst>
              </p:cNvPr>
              <p:cNvSpPr/>
              <p:nvPr/>
            </p:nvSpPr>
            <p:spPr>
              <a:xfrm>
                <a:off x="271165" y="2600727"/>
                <a:ext cx="457200" cy="457200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254" name="文本框 253">
                <a:extLst>
                  <a:ext uri="{FF2B5EF4-FFF2-40B4-BE49-F238E27FC236}">
                    <a16:creationId xmlns:a16="http://schemas.microsoft.com/office/drawing/2014/main" id="{F624E711-42DA-F87B-AD5D-707569E5EE0E}"/>
                  </a:ext>
                </a:extLst>
              </p:cNvPr>
              <p:cNvSpPr txBox="1"/>
              <p:nvPr/>
            </p:nvSpPr>
            <p:spPr>
              <a:xfrm>
                <a:off x="294119" y="2609680"/>
                <a:ext cx="299723" cy="443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AU" altLang="zh-CN" dirty="0">
                    <a:solidFill>
                      <a:srgbClr val="7030A0"/>
                    </a:solidFill>
                  </a:rPr>
                  <a:t>N</a:t>
                </a:r>
                <a:endParaRPr kumimoji="1" lang="zh-CN" altLang="en-US" dirty="0">
                  <a:solidFill>
                    <a:srgbClr val="7030A0"/>
                  </a:solidFill>
                </a:endParaRPr>
              </a:p>
            </p:txBody>
          </p:sp>
        </p:grpSp>
      </p:grpSp>
      <p:grpSp>
        <p:nvGrpSpPr>
          <p:cNvPr id="259" name="组合 258">
            <a:extLst>
              <a:ext uri="{FF2B5EF4-FFF2-40B4-BE49-F238E27FC236}">
                <a16:creationId xmlns:a16="http://schemas.microsoft.com/office/drawing/2014/main" id="{1AF082D6-7DC2-A49D-5242-9197CAB47020}"/>
              </a:ext>
            </a:extLst>
          </p:cNvPr>
          <p:cNvGrpSpPr/>
          <p:nvPr/>
        </p:nvGrpSpPr>
        <p:grpSpPr>
          <a:xfrm>
            <a:off x="9431180" y="2902698"/>
            <a:ext cx="1139694" cy="380976"/>
            <a:chOff x="438954" y="2936155"/>
            <a:chExt cx="1139694" cy="380976"/>
          </a:xfrm>
        </p:grpSpPr>
        <p:grpSp>
          <p:nvGrpSpPr>
            <p:cNvPr id="260" name="组合 259">
              <a:extLst>
                <a:ext uri="{FF2B5EF4-FFF2-40B4-BE49-F238E27FC236}">
                  <a16:creationId xmlns:a16="http://schemas.microsoft.com/office/drawing/2014/main" id="{26425F0D-1C77-0FDC-FF5E-ECDE8FC7D207}"/>
                </a:ext>
              </a:extLst>
            </p:cNvPr>
            <p:cNvGrpSpPr/>
            <p:nvPr/>
          </p:nvGrpSpPr>
          <p:grpSpPr>
            <a:xfrm>
              <a:off x="819262" y="2936228"/>
              <a:ext cx="380500" cy="380501"/>
              <a:chOff x="271165" y="2600727"/>
              <a:chExt cx="457200" cy="457200"/>
            </a:xfrm>
          </p:grpSpPr>
          <p:sp>
            <p:nvSpPr>
              <p:cNvPr id="267" name="圆角矩形 266">
                <a:extLst>
                  <a:ext uri="{FF2B5EF4-FFF2-40B4-BE49-F238E27FC236}">
                    <a16:creationId xmlns:a16="http://schemas.microsoft.com/office/drawing/2014/main" id="{57A799F1-9CB7-4E9F-4AFE-AA8ED4CE9D92}"/>
                  </a:ext>
                </a:extLst>
              </p:cNvPr>
              <p:cNvSpPr/>
              <p:nvPr/>
            </p:nvSpPr>
            <p:spPr>
              <a:xfrm>
                <a:off x="271165" y="2600727"/>
                <a:ext cx="457200" cy="457200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DCF6AA2C-ABB3-5BA0-FBE1-F49D1351AC65}"/>
                  </a:ext>
                </a:extLst>
              </p:cNvPr>
              <p:cNvSpPr txBox="1"/>
              <p:nvPr/>
            </p:nvSpPr>
            <p:spPr>
              <a:xfrm>
                <a:off x="315665" y="2613203"/>
                <a:ext cx="299720" cy="369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AU" altLang="zh-CN" dirty="0">
                    <a:solidFill>
                      <a:srgbClr val="0070C0"/>
                    </a:solidFill>
                  </a:rPr>
                  <a:t>D</a:t>
                </a:r>
                <a:endParaRPr kumimoji="1" lang="zh-CN" altLang="en-US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261" name="组合 260">
              <a:extLst>
                <a:ext uri="{FF2B5EF4-FFF2-40B4-BE49-F238E27FC236}">
                  <a16:creationId xmlns:a16="http://schemas.microsoft.com/office/drawing/2014/main" id="{B76B8443-D444-EEFF-7055-618A3B6AC00D}"/>
                </a:ext>
              </a:extLst>
            </p:cNvPr>
            <p:cNvGrpSpPr/>
            <p:nvPr/>
          </p:nvGrpSpPr>
          <p:grpSpPr>
            <a:xfrm>
              <a:off x="438954" y="2936155"/>
              <a:ext cx="380501" cy="380620"/>
              <a:chOff x="271165" y="2600727"/>
              <a:chExt cx="457200" cy="457343"/>
            </a:xfrm>
          </p:grpSpPr>
          <p:sp>
            <p:nvSpPr>
              <p:cNvPr id="265" name="圆角矩形 264">
                <a:extLst>
                  <a:ext uri="{FF2B5EF4-FFF2-40B4-BE49-F238E27FC236}">
                    <a16:creationId xmlns:a16="http://schemas.microsoft.com/office/drawing/2014/main" id="{1176F84E-0043-83F5-C697-BB4864A922D6}"/>
                  </a:ext>
                </a:extLst>
              </p:cNvPr>
              <p:cNvSpPr/>
              <p:nvPr/>
            </p:nvSpPr>
            <p:spPr>
              <a:xfrm>
                <a:off x="271165" y="2600727"/>
                <a:ext cx="457200" cy="457200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266" name="文本框 265">
                <a:extLst>
                  <a:ext uri="{FF2B5EF4-FFF2-40B4-BE49-F238E27FC236}">
                    <a16:creationId xmlns:a16="http://schemas.microsoft.com/office/drawing/2014/main" id="{8A7898B0-A099-A670-8503-9A1D09FCEBBF}"/>
                  </a:ext>
                </a:extLst>
              </p:cNvPr>
              <p:cNvSpPr txBox="1"/>
              <p:nvPr/>
            </p:nvSpPr>
            <p:spPr>
              <a:xfrm>
                <a:off x="319193" y="2614290"/>
                <a:ext cx="299721" cy="443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AU" altLang="zh-CN" dirty="0">
                    <a:solidFill>
                      <a:srgbClr val="00B050"/>
                    </a:solidFill>
                  </a:rPr>
                  <a:t>P</a:t>
                </a:r>
                <a:endParaRPr kumimoji="1" lang="zh-CN" altLang="en-US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262" name="组合 261">
              <a:extLst>
                <a:ext uri="{FF2B5EF4-FFF2-40B4-BE49-F238E27FC236}">
                  <a16:creationId xmlns:a16="http://schemas.microsoft.com/office/drawing/2014/main" id="{E09E88B2-05F8-D423-22EE-3A237475664E}"/>
                </a:ext>
              </a:extLst>
            </p:cNvPr>
            <p:cNvGrpSpPr/>
            <p:nvPr/>
          </p:nvGrpSpPr>
          <p:grpSpPr>
            <a:xfrm>
              <a:off x="1198146" y="2936630"/>
              <a:ext cx="380502" cy="380501"/>
              <a:chOff x="271165" y="2600727"/>
              <a:chExt cx="457200" cy="457200"/>
            </a:xfrm>
          </p:grpSpPr>
          <p:sp>
            <p:nvSpPr>
              <p:cNvPr id="263" name="圆角矩形 262">
                <a:extLst>
                  <a:ext uri="{FF2B5EF4-FFF2-40B4-BE49-F238E27FC236}">
                    <a16:creationId xmlns:a16="http://schemas.microsoft.com/office/drawing/2014/main" id="{6F9DD12E-FBEC-D7E2-E2DA-30DEEFF2A94C}"/>
                  </a:ext>
                </a:extLst>
              </p:cNvPr>
              <p:cNvSpPr/>
              <p:nvPr/>
            </p:nvSpPr>
            <p:spPr>
              <a:xfrm>
                <a:off x="271165" y="2600727"/>
                <a:ext cx="457200" cy="457200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264" name="文本框 263">
                <a:extLst>
                  <a:ext uri="{FF2B5EF4-FFF2-40B4-BE49-F238E27FC236}">
                    <a16:creationId xmlns:a16="http://schemas.microsoft.com/office/drawing/2014/main" id="{C58F9E63-FA93-093E-D246-4CC5F2508514}"/>
                  </a:ext>
                </a:extLst>
              </p:cNvPr>
              <p:cNvSpPr txBox="1"/>
              <p:nvPr/>
            </p:nvSpPr>
            <p:spPr>
              <a:xfrm>
                <a:off x="294119" y="2609680"/>
                <a:ext cx="299723" cy="443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AU" altLang="zh-CN" dirty="0">
                    <a:solidFill>
                      <a:srgbClr val="7030A0"/>
                    </a:solidFill>
                  </a:rPr>
                  <a:t>N</a:t>
                </a:r>
                <a:endParaRPr kumimoji="1" lang="zh-CN" altLang="en-US" dirty="0">
                  <a:solidFill>
                    <a:srgbClr val="7030A0"/>
                  </a:solidFill>
                </a:endParaRPr>
              </a:p>
            </p:txBody>
          </p:sp>
        </p:grpSp>
      </p:grpSp>
      <p:grpSp>
        <p:nvGrpSpPr>
          <p:cNvPr id="269" name="组合 268">
            <a:extLst>
              <a:ext uri="{FF2B5EF4-FFF2-40B4-BE49-F238E27FC236}">
                <a16:creationId xmlns:a16="http://schemas.microsoft.com/office/drawing/2014/main" id="{DE8A51AF-271B-0A94-632F-A40A3BEBA2CE}"/>
              </a:ext>
            </a:extLst>
          </p:cNvPr>
          <p:cNvGrpSpPr/>
          <p:nvPr/>
        </p:nvGrpSpPr>
        <p:grpSpPr>
          <a:xfrm>
            <a:off x="10769314" y="2903448"/>
            <a:ext cx="1139694" cy="380976"/>
            <a:chOff x="438954" y="2936155"/>
            <a:chExt cx="1139694" cy="380976"/>
          </a:xfrm>
        </p:grpSpPr>
        <p:grpSp>
          <p:nvGrpSpPr>
            <p:cNvPr id="270" name="组合 269">
              <a:extLst>
                <a:ext uri="{FF2B5EF4-FFF2-40B4-BE49-F238E27FC236}">
                  <a16:creationId xmlns:a16="http://schemas.microsoft.com/office/drawing/2014/main" id="{49241BA8-BDC8-B0ED-339D-F3B85B685FAD}"/>
                </a:ext>
              </a:extLst>
            </p:cNvPr>
            <p:cNvGrpSpPr/>
            <p:nvPr/>
          </p:nvGrpSpPr>
          <p:grpSpPr>
            <a:xfrm>
              <a:off x="819262" y="2936228"/>
              <a:ext cx="380500" cy="380501"/>
              <a:chOff x="271165" y="2600727"/>
              <a:chExt cx="457200" cy="457200"/>
            </a:xfrm>
          </p:grpSpPr>
          <p:sp>
            <p:nvSpPr>
              <p:cNvPr id="277" name="圆角矩形 276">
                <a:extLst>
                  <a:ext uri="{FF2B5EF4-FFF2-40B4-BE49-F238E27FC236}">
                    <a16:creationId xmlns:a16="http://schemas.microsoft.com/office/drawing/2014/main" id="{8BE640D7-9E2F-5864-1289-4EF68EEC00C4}"/>
                  </a:ext>
                </a:extLst>
              </p:cNvPr>
              <p:cNvSpPr/>
              <p:nvPr/>
            </p:nvSpPr>
            <p:spPr>
              <a:xfrm>
                <a:off x="271165" y="2600727"/>
                <a:ext cx="457200" cy="457200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6436F6DE-D4DF-C046-2286-1F7943703B00}"/>
                  </a:ext>
                </a:extLst>
              </p:cNvPr>
              <p:cNvSpPr txBox="1"/>
              <p:nvPr/>
            </p:nvSpPr>
            <p:spPr>
              <a:xfrm>
                <a:off x="315665" y="2613203"/>
                <a:ext cx="299720" cy="369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AU" altLang="zh-CN" dirty="0">
                    <a:solidFill>
                      <a:srgbClr val="0070C0"/>
                    </a:solidFill>
                  </a:rPr>
                  <a:t>D</a:t>
                </a:r>
                <a:endParaRPr kumimoji="1" lang="zh-CN" altLang="en-US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271" name="组合 270">
              <a:extLst>
                <a:ext uri="{FF2B5EF4-FFF2-40B4-BE49-F238E27FC236}">
                  <a16:creationId xmlns:a16="http://schemas.microsoft.com/office/drawing/2014/main" id="{2E138194-5E90-BD1B-FAA2-E7F74297474F}"/>
                </a:ext>
              </a:extLst>
            </p:cNvPr>
            <p:cNvGrpSpPr/>
            <p:nvPr/>
          </p:nvGrpSpPr>
          <p:grpSpPr>
            <a:xfrm>
              <a:off x="438954" y="2936155"/>
              <a:ext cx="380501" cy="380620"/>
              <a:chOff x="271165" y="2600727"/>
              <a:chExt cx="457200" cy="457343"/>
            </a:xfrm>
          </p:grpSpPr>
          <p:sp>
            <p:nvSpPr>
              <p:cNvPr id="275" name="圆角矩形 274">
                <a:extLst>
                  <a:ext uri="{FF2B5EF4-FFF2-40B4-BE49-F238E27FC236}">
                    <a16:creationId xmlns:a16="http://schemas.microsoft.com/office/drawing/2014/main" id="{02146DFE-F95E-000D-97CD-04B2F848D57F}"/>
                  </a:ext>
                </a:extLst>
              </p:cNvPr>
              <p:cNvSpPr/>
              <p:nvPr/>
            </p:nvSpPr>
            <p:spPr>
              <a:xfrm>
                <a:off x="271165" y="2600727"/>
                <a:ext cx="457200" cy="457200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276" name="文本框 275">
                <a:extLst>
                  <a:ext uri="{FF2B5EF4-FFF2-40B4-BE49-F238E27FC236}">
                    <a16:creationId xmlns:a16="http://schemas.microsoft.com/office/drawing/2014/main" id="{B73B52A3-D51F-B198-D663-CA90B24E3291}"/>
                  </a:ext>
                </a:extLst>
              </p:cNvPr>
              <p:cNvSpPr txBox="1"/>
              <p:nvPr/>
            </p:nvSpPr>
            <p:spPr>
              <a:xfrm>
                <a:off x="319193" y="2614290"/>
                <a:ext cx="299721" cy="443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AU" altLang="zh-CN" dirty="0">
                    <a:solidFill>
                      <a:srgbClr val="00B050"/>
                    </a:solidFill>
                  </a:rPr>
                  <a:t>P</a:t>
                </a:r>
                <a:endParaRPr kumimoji="1" lang="zh-CN" altLang="en-US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272" name="组合 271">
              <a:extLst>
                <a:ext uri="{FF2B5EF4-FFF2-40B4-BE49-F238E27FC236}">
                  <a16:creationId xmlns:a16="http://schemas.microsoft.com/office/drawing/2014/main" id="{418E5C1F-628B-32C4-0C60-B19347C961A8}"/>
                </a:ext>
              </a:extLst>
            </p:cNvPr>
            <p:cNvGrpSpPr/>
            <p:nvPr/>
          </p:nvGrpSpPr>
          <p:grpSpPr>
            <a:xfrm>
              <a:off x="1198146" y="2936630"/>
              <a:ext cx="380502" cy="380501"/>
              <a:chOff x="271165" y="2600727"/>
              <a:chExt cx="457200" cy="457200"/>
            </a:xfrm>
          </p:grpSpPr>
          <p:sp>
            <p:nvSpPr>
              <p:cNvPr id="273" name="圆角矩形 272">
                <a:extLst>
                  <a:ext uri="{FF2B5EF4-FFF2-40B4-BE49-F238E27FC236}">
                    <a16:creationId xmlns:a16="http://schemas.microsoft.com/office/drawing/2014/main" id="{FDCAE413-FEBA-558C-5D41-0CD79C9507EE}"/>
                  </a:ext>
                </a:extLst>
              </p:cNvPr>
              <p:cNvSpPr/>
              <p:nvPr/>
            </p:nvSpPr>
            <p:spPr>
              <a:xfrm>
                <a:off x="271165" y="2600727"/>
                <a:ext cx="457200" cy="457200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id="{02747F5E-B0DC-8C39-475F-9FF71D004EE8}"/>
                  </a:ext>
                </a:extLst>
              </p:cNvPr>
              <p:cNvSpPr txBox="1"/>
              <p:nvPr/>
            </p:nvSpPr>
            <p:spPr>
              <a:xfrm>
                <a:off x="294119" y="2609680"/>
                <a:ext cx="299723" cy="443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AU" altLang="zh-CN" dirty="0">
                    <a:solidFill>
                      <a:srgbClr val="7030A0"/>
                    </a:solidFill>
                  </a:rPr>
                  <a:t>N</a:t>
                </a:r>
                <a:endParaRPr kumimoji="1" lang="zh-CN" altLang="en-US" dirty="0">
                  <a:solidFill>
                    <a:srgbClr val="7030A0"/>
                  </a:solidFill>
                </a:endParaRPr>
              </a:p>
            </p:txBody>
          </p:sp>
        </p:grpSp>
      </p:grpSp>
      <p:cxnSp>
        <p:nvCxnSpPr>
          <p:cNvPr id="279" name="直线箭头连接符 278">
            <a:extLst>
              <a:ext uri="{FF2B5EF4-FFF2-40B4-BE49-F238E27FC236}">
                <a16:creationId xmlns:a16="http://schemas.microsoft.com/office/drawing/2014/main" id="{6D0D3A04-E0CD-27F0-1FFE-BED9EF9DE4BB}"/>
              </a:ext>
            </a:extLst>
          </p:cNvPr>
          <p:cNvCxnSpPr>
            <a:cxnSpLocks/>
          </p:cNvCxnSpPr>
          <p:nvPr/>
        </p:nvCxnSpPr>
        <p:spPr>
          <a:xfrm flipV="1">
            <a:off x="9210301" y="3041331"/>
            <a:ext cx="220879" cy="159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0" name="直线箭头连接符 279">
            <a:extLst>
              <a:ext uri="{FF2B5EF4-FFF2-40B4-BE49-F238E27FC236}">
                <a16:creationId xmlns:a16="http://schemas.microsoft.com/office/drawing/2014/main" id="{027CBAFF-8B1C-E0CA-293C-B7E878762D4E}"/>
              </a:ext>
            </a:extLst>
          </p:cNvPr>
          <p:cNvCxnSpPr>
            <a:cxnSpLocks/>
          </p:cNvCxnSpPr>
          <p:nvPr/>
        </p:nvCxnSpPr>
        <p:spPr>
          <a:xfrm flipH="1">
            <a:off x="9210301" y="3145941"/>
            <a:ext cx="22087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线箭头连接符 280">
            <a:extLst>
              <a:ext uri="{FF2B5EF4-FFF2-40B4-BE49-F238E27FC236}">
                <a16:creationId xmlns:a16="http://schemas.microsoft.com/office/drawing/2014/main" id="{F9C3AE7C-1793-DC1C-66E9-5A03AC8AA579}"/>
              </a:ext>
            </a:extLst>
          </p:cNvPr>
          <p:cNvCxnSpPr>
            <a:cxnSpLocks/>
          </p:cNvCxnSpPr>
          <p:nvPr/>
        </p:nvCxnSpPr>
        <p:spPr>
          <a:xfrm>
            <a:off x="10585149" y="3041331"/>
            <a:ext cx="16583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2" name="直线箭头连接符 281">
            <a:extLst>
              <a:ext uri="{FF2B5EF4-FFF2-40B4-BE49-F238E27FC236}">
                <a16:creationId xmlns:a16="http://schemas.microsoft.com/office/drawing/2014/main" id="{C3C82493-61E5-5634-124D-C45171784FCA}"/>
              </a:ext>
            </a:extLst>
          </p:cNvPr>
          <p:cNvCxnSpPr>
            <a:cxnSpLocks/>
          </p:cNvCxnSpPr>
          <p:nvPr/>
        </p:nvCxnSpPr>
        <p:spPr>
          <a:xfrm flipH="1">
            <a:off x="10576352" y="3158663"/>
            <a:ext cx="18342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3" name="组合 282">
            <a:extLst>
              <a:ext uri="{FF2B5EF4-FFF2-40B4-BE49-F238E27FC236}">
                <a16:creationId xmlns:a16="http://schemas.microsoft.com/office/drawing/2014/main" id="{943FDA8C-F750-8B64-F620-6B4B2F76C8D7}"/>
              </a:ext>
            </a:extLst>
          </p:cNvPr>
          <p:cNvGrpSpPr/>
          <p:nvPr/>
        </p:nvGrpSpPr>
        <p:grpSpPr>
          <a:xfrm>
            <a:off x="223513" y="5444506"/>
            <a:ext cx="1139694" cy="380976"/>
            <a:chOff x="438954" y="2936155"/>
            <a:chExt cx="1139694" cy="380976"/>
          </a:xfrm>
        </p:grpSpPr>
        <p:grpSp>
          <p:nvGrpSpPr>
            <p:cNvPr id="284" name="组合 283">
              <a:extLst>
                <a:ext uri="{FF2B5EF4-FFF2-40B4-BE49-F238E27FC236}">
                  <a16:creationId xmlns:a16="http://schemas.microsoft.com/office/drawing/2014/main" id="{2F98BF6E-F2CB-B75D-2FCC-3AFE7FE5AC40}"/>
                </a:ext>
              </a:extLst>
            </p:cNvPr>
            <p:cNvGrpSpPr/>
            <p:nvPr/>
          </p:nvGrpSpPr>
          <p:grpSpPr>
            <a:xfrm>
              <a:off x="819262" y="2936228"/>
              <a:ext cx="380500" cy="380501"/>
              <a:chOff x="271165" y="2600727"/>
              <a:chExt cx="457200" cy="457200"/>
            </a:xfrm>
          </p:grpSpPr>
          <p:sp>
            <p:nvSpPr>
              <p:cNvPr id="291" name="圆角矩形 290">
                <a:extLst>
                  <a:ext uri="{FF2B5EF4-FFF2-40B4-BE49-F238E27FC236}">
                    <a16:creationId xmlns:a16="http://schemas.microsoft.com/office/drawing/2014/main" id="{74E14917-863B-4605-61B4-9C871BC93B26}"/>
                  </a:ext>
                </a:extLst>
              </p:cNvPr>
              <p:cNvSpPr/>
              <p:nvPr/>
            </p:nvSpPr>
            <p:spPr>
              <a:xfrm>
                <a:off x="271165" y="2600727"/>
                <a:ext cx="457200" cy="457200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292" name="文本框 291">
                <a:extLst>
                  <a:ext uri="{FF2B5EF4-FFF2-40B4-BE49-F238E27FC236}">
                    <a16:creationId xmlns:a16="http://schemas.microsoft.com/office/drawing/2014/main" id="{D6A0BB1C-B41B-FAE5-AE35-C26C73672689}"/>
                  </a:ext>
                </a:extLst>
              </p:cNvPr>
              <p:cNvSpPr txBox="1"/>
              <p:nvPr/>
            </p:nvSpPr>
            <p:spPr>
              <a:xfrm>
                <a:off x="315665" y="2613203"/>
                <a:ext cx="299720" cy="369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AU" altLang="zh-CN" dirty="0">
                    <a:solidFill>
                      <a:srgbClr val="0070C0"/>
                    </a:solidFill>
                  </a:rPr>
                  <a:t>D</a:t>
                </a:r>
                <a:endParaRPr kumimoji="1" lang="zh-CN" altLang="en-US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285" name="组合 284">
              <a:extLst>
                <a:ext uri="{FF2B5EF4-FFF2-40B4-BE49-F238E27FC236}">
                  <a16:creationId xmlns:a16="http://schemas.microsoft.com/office/drawing/2014/main" id="{36DBF45A-E062-0CE2-1664-66450F4C7495}"/>
                </a:ext>
              </a:extLst>
            </p:cNvPr>
            <p:cNvGrpSpPr/>
            <p:nvPr/>
          </p:nvGrpSpPr>
          <p:grpSpPr>
            <a:xfrm>
              <a:off x="438954" y="2936155"/>
              <a:ext cx="380501" cy="380620"/>
              <a:chOff x="271165" y="2600727"/>
              <a:chExt cx="457200" cy="457343"/>
            </a:xfrm>
          </p:grpSpPr>
          <p:sp>
            <p:nvSpPr>
              <p:cNvPr id="289" name="圆角矩形 288">
                <a:extLst>
                  <a:ext uri="{FF2B5EF4-FFF2-40B4-BE49-F238E27FC236}">
                    <a16:creationId xmlns:a16="http://schemas.microsoft.com/office/drawing/2014/main" id="{3FDFCED0-724A-2A9B-E6E9-EDA3AB2A21FF}"/>
                  </a:ext>
                </a:extLst>
              </p:cNvPr>
              <p:cNvSpPr/>
              <p:nvPr/>
            </p:nvSpPr>
            <p:spPr>
              <a:xfrm>
                <a:off x="271165" y="2600727"/>
                <a:ext cx="457200" cy="457200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290" name="文本框 289">
                <a:extLst>
                  <a:ext uri="{FF2B5EF4-FFF2-40B4-BE49-F238E27FC236}">
                    <a16:creationId xmlns:a16="http://schemas.microsoft.com/office/drawing/2014/main" id="{E6F902F9-D07E-1BE5-F409-A5BCD1B04FF1}"/>
                  </a:ext>
                </a:extLst>
              </p:cNvPr>
              <p:cNvSpPr txBox="1"/>
              <p:nvPr/>
            </p:nvSpPr>
            <p:spPr>
              <a:xfrm>
                <a:off x="319193" y="2614290"/>
                <a:ext cx="299721" cy="443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AU" altLang="zh-CN" dirty="0">
                    <a:solidFill>
                      <a:srgbClr val="00B050"/>
                    </a:solidFill>
                  </a:rPr>
                  <a:t>P</a:t>
                </a:r>
                <a:endParaRPr kumimoji="1" lang="zh-CN" altLang="en-US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286" name="组合 285">
              <a:extLst>
                <a:ext uri="{FF2B5EF4-FFF2-40B4-BE49-F238E27FC236}">
                  <a16:creationId xmlns:a16="http://schemas.microsoft.com/office/drawing/2014/main" id="{8F64CE34-52A5-A96D-BA34-92B9CE33C775}"/>
                </a:ext>
              </a:extLst>
            </p:cNvPr>
            <p:cNvGrpSpPr/>
            <p:nvPr/>
          </p:nvGrpSpPr>
          <p:grpSpPr>
            <a:xfrm>
              <a:off x="1198146" y="2936630"/>
              <a:ext cx="380502" cy="380501"/>
              <a:chOff x="271165" y="2600727"/>
              <a:chExt cx="457200" cy="457200"/>
            </a:xfrm>
          </p:grpSpPr>
          <p:sp>
            <p:nvSpPr>
              <p:cNvPr id="287" name="圆角矩形 286">
                <a:extLst>
                  <a:ext uri="{FF2B5EF4-FFF2-40B4-BE49-F238E27FC236}">
                    <a16:creationId xmlns:a16="http://schemas.microsoft.com/office/drawing/2014/main" id="{376B1C62-AD97-C82E-7DB8-90C10CD50EF9}"/>
                  </a:ext>
                </a:extLst>
              </p:cNvPr>
              <p:cNvSpPr/>
              <p:nvPr/>
            </p:nvSpPr>
            <p:spPr>
              <a:xfrm>
                <a:off x="271165" y="2600727"/>
                <a:ext cx="457200" cy="457200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E0C41533-779E-E7C9-0B95-5B741068746E}"/>
                  </a:ext>
                </a:extLst>
              </p:cNvPr>
              <p:cNvSpPr txBox="1"/>
              <p:nvPr/>
            </p:nvSpPr>
            <p:spPr>
              <a:xfrm>
                <a:off x="294119" y="2609680"/>
                <a:ext cx="299723" cy="443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AU" altLang="zh-CN" dirty="0">
                    <a:solidFill>
                      <a:srgbClr val="7030A0"/>
                    </a:solidFill>
                  </a:rPr>
                  <a:t>N</a:t>
                </a:r>
                <a:endParaRPr kumimoji="1" lang="zh-CN" altLang="en-US" dirty="0">
                  <a:solidFill>
                    <a:srgbClr val="7030A0"/>
                  </a:solidFill>
                </a:endParaRPr>
              </a:p>
            </p:txBody>
          </p:sp>
        </p:grpSp>
      </p:grpSp>
      <p:grpSp>
        <p:nvGrpSpPr>
          <p:cNvPr id="293" name="组合 292">
            <a:extLst>
              <a:ext uri="{FF2B5EF4-FFF2-40B4-BE49-F238E27FC236}">
                <a16:creationId xmlns:a16="http://schemas.microsoft.com/office/drawing/2014/main" id="{A39AB2FA-2F11-2AD0-BD35-945DD0CEEBB0}"/>
              </a:ext>
            </a:extLst>
          </p:cNvPr>
          <p:cNvGrpSpPr/>
          <p:nvPr/>
        </p:nvGrpSpPr>
        <p:grpSpPr>
          <a:xfrm>
            <a:off x="2922220" y="5444137"/>
            <a:ext cx="1139694" cy="380976"/>
            <a:chOff x="438954" y="2936155"/>
            <a:chExt cx="1139694" cy="380976"/>
          </a:xfrm>
        </p:grpSpPr>
        <p:grpSp>
          <p:nvGrpSpPr>
            <p:cNvPr id="294" name="组合 293">
              <a:extLst>
                <a:ext uri="{FF2B5EF4-FFF2-40B4-BE49-F238E27FC236}">
                  <a16:creationId xmlns:a16="http://schemas.microsoft.com/office/drawing/2014/main" id="{8F27B8B4-1B52-F75F-B5B6-139A75B0316E}"/>
                </a:ext>
              </a:extLst>
            </p:cNvPr>
            <p:cNvGrpSpPr/>
            <p:nvPr/>
          </p:nvGrpSpPr>
          <p:grpSpPr>
            <a:xfrm>
              <a:off x="819262" y="2936228"/>
              <a:ext cx="380500" cy="380501"/>
              <a:chOff x="271165" y="2600727"/>
              <a:chExt cx="457200" cy="457200"/>
            </a:xfrm>
          </p:grpSpPr>
          <p:sp>
            <p:nvSpPr>
              <p:cNvPr id="301" name="圆角矩形 300">
                <a:extLst>
                  <a:ext uri="{FF2B5EF4-FFF2-40B4-BE49-F238E27FC236}">
                    <a16:creationId xmlns:a16="http://schemas.microsoft.com/office/drawing/2014/main" id="{B631915D-1DC4-3490-D5E6-FC52EE9E7200}"/>
                  </a:ext>
                </a:extLst>
              </p:cNvPr>
              <p:cNvSpPr/>
              <p:nvPr/>
            </p:nvSpPr>
            <p:spPr>
              <a:xfrm>
                <a:off x="271165" y="2600727"/>
                <a:ext cx="457200" cy="457200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302" name="文本框 301">
                <a:extLst>
                  <a:ext uri="{FF2B5EF4-FFF2-40B4-BE49-F238E27FC236}">
                    <a16:creationId xmlns:a16="http://schemas.microsoft.com/office/drawing/2014/main" id="{850530E3-72AA-62D0-58BE-41C34B1FF3DF}"/>
                  </a:ext>
                </a:extLst>
              </p:cNvPr>
              <p:cNvSpPr txBox="1"/>
              <p:nvPr/>
            </p:nvSpPr>
            <p:spPr>
              <a:xfrm>
                <a:off x="315665" y="2613203"/>
                <a:ext cx="299720" cy="369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AU" altLang="zh-CN" dirty="0">
                    <a:solidFill>
                      <a:srgbClr val="0070C0"/>
                    </a:solidFill>
                  </a:rPr>
                  <a:t>D</a:t>
                </a:r>
                <a:endParaRPr kumimoji="1" lang="zh-CN" altLang="en-US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295" name="组合 294">
              <a:extLst>
                <a:ext uri="{FF2B5EF4-FFF2-40B4-BE49-F238E27FC236}">
                  <a16:creationId xmlns:a16="http://schemas.microsoft.com/office/drawing/2014/main" id="{D6F28E9D-F460-9074-B19D-8772C0A511CC}"/>
                </a:ext>
              </a:extLst>
            </p:cNvPr>
            <p:cNvGrpSpPr/>
            <p:nvPr/>
          </p:nvGrpSpPr>
          <p:grpSpPr>
            <a:xfrm>
              <a:off x="438954" y="2936155"/>
              <a:ext cx="380501" cy="380620"/>
              <a:chOff x="271165" y="2600727"/>
              <a:chExt cx="457200" cy="457343"/>
            </a:xfrm>
          </p:grpSpPr>
          <p:sp>
            <p:nvSpPr>
              <p:cNvPr id="299" name="圆角矩形 298">
                <a:extLst>
                  <a:ext uri="{FF2B5EF4-FFF2-40B4-BE49-F238E27FC236}">
                    <a16:creationId xmlns:a16="http://schemas.microsoft.com/office/drawing/2014/main" id="{9B47AD05-BFF5-79FC-5C53-B5F765110FFE}"/>
                  </a:ext>
                </a:extLst>
              </p:cNvPr>
              <p:cNvSpPr/>
              <p:nvPr/>
            </p:nvSpPr>
            <p:spPr>
              <a:xfrm>
                <a:off x="271165" y="2600727"/>
                <a:ext cx="457200" cy="457200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300" name="文本框 299">
                <a:extLst>
                  <a:ext uri="{FF2B5EF4-FFF2-40B4-BE49-F238E27FC236}">
                    <a16:creationId xmlns:a16="http://schemas.microsoft.com/office/drawing/2014/main" id="{EF4B2E30-87AA-6AF6-AD7F-B9738745C4AE}"/>
                  </a:ext>
                </a:extLst>
              </p:cNvPr>
              <p:cNvSpPr txBox="1"/>
              <p:nvPr/>
            </p:nvSpPr>
            <p:spPr>
              <a:xfrm>
                <a:off x="319193" y="2614290"/>
                <a:ext cx="299721" cy="443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AU" altLang="zh-CN" dirty="0">
                    <a:solidFill>
                      <a:srgbClr val="00B050"/>
                    </a:solidFill>
                  </a:rPr>
                  <a:t>P</a:t>
                </a:r>
                <a:endParaRPr kumimoji="1" lang="zh-CN" altLang="en-US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296" name="组合 295">
              <a:extLst>
                <a:ext uri="{FF2B5EF4-FFF2-40B4-BE49-F238E27FC236}">
                  <a16:creationId xmlns:a16="http://schemas.microsoft.com/office/drawing/2014/main" id="{9036D19A-1DA0-CBDE-7972-19381D411EB0}"/>
                </a:ext>
              </a:extLst>
            </p:cNvPr>
            <p:cNvGrpSpPr/>
            <p:nvPr/>
          </p:nvGrpSpPr>
          <p:grpSpPr>
            <a:xfrm>
              <a:off x="1198146" y="2936630"/>
              <a:ext cx="380502" cy="380501"/>
              <a:chOff x="271165" y="2600727"/>
              <a:chExt cx="457200" cy="457200"/>
            </a:xfrm>
          </p:grpSpPr>
          <p:sp>
            <p:nvSpPr>
              <p:cNvPr id="297" name="圆角矩形 296">
                <a:extLst>
                  <a:ext uri="{FF2B5EF4-FFF2-40B4-BE49-F238E27FC236}">
                    <a16:creationId xmlns:a16="http://schemas.microsoft.com/office/drawing/2014/main" id="{78479CAE-563F-11AD-DA60-81CE5A6E44C3}"/>
                  </a:ext>
                </a:extLst>
              </p:cNvPr>
              <p:cNvSpPr/>
              <p:nvPr/>
            </p:nvSpPr>
            <p:spPr>
              <a:xfrm>
                <a:off x="271165" y="2600727"/>
                <a:ext cx="457200" cy="457200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298" name="文本框 297">
                <a:extLst>
                  <a:ext uri="{FF2B5EF4-FFF2-40B4-BE49-F238E27FC236}">
                    <a16:creationId xmlns:a16="http://schemas.microsoft.com/office/drawing/2014/main" id="{8881FDCA-A23E-FB3F-2F52-6C333171A8BD}"/>
                  </a:ext>
                </a:extLst>
              </p:cNvPr>
              <p:cNvSpPr txBox="1"/>
              <p:nvPr/>
            </p:nvSpPr>
            <p:spPr>
              <a:xfrm>
                <a:off x="294119" y="2609680"/>
                <a:ext cx="299723" cy="443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AU" altLang="zh-CN" dirty="0">
                    <a:solidFill>
                      <a:srgbClr val="7030A0"/>
                    </a:solidFill>
                  </a:rPr>
                  <a:t>N</a:t>
                </a:r>
                <a:endParaRPr kumimoji="1" lang="zh-CN" altLang="en-US" dirty="0">
                  <a:solidFill>
                    <a:srgbClr val="7030A0"/>
                  </a:solidFill>
                </a:endParaRPr>
              </a:p>
            </p:txBody>
          </p:sp>
        </p:grpSp>
      </p:grpSp>
      <p:cxnSp>
        <p:nvCxnSpPr>
          <p:cNvPr id="303" name="直线箭头连接符 302">
            <a:extLst>
              <a:ext uri="{FF2B5EF4-FFF2-40B4-BE49-F238E27FC236}">
                <a16:creationId xmlns:a16="http://schemas.microsoft.com/office/drawing/2014/main" id="{738C6F7F-EE6C-721F-460E-911B0746A629}"/>
              </a:ext>
            </a:extLst>
          </p:cNvPr>
          <p:cNvCxnSpPr>
            <a:cxnSpLocks/>
          </p:cNvCxnSpPr>
          <p:nvPr/>
        </p:nvCxnSpPr>
        <p:spPr>
          <a:xfrm>
            <a:off x="1356348" y="5589978"/>
            <a:ext cx="154947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6" name="直线箭头连接符 305">
            <a:extLst>
              <a:ext uri="{FF2B5EF4-FFF2-40B4-BE49-F238E27FC236}">
                <a16:creationId xmlns:a16="http://schemas.microsoft.com/office/drawing/2014/main" id="{9BA1F72B-32F2-A3F6-E14B-5729C7627918}"/>
              </a:ext>
            </a:extLst>
          </p:cNvPr>
          <p:cNvCxnSpPr>
            <a:cxnSpLocks/>
          </p:cNvCxnSpPr>
          <p:nvPr/>
        </p:nvCxnSpPr>
        <p:spPr>
          <a:xfrm flipH="1">
            <a:off x="1356348" y="5708119"/>
            <a:ext cx="154947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9" name="组合 308">
            <a:extLst>
              <a:ext uri="{FF2B5EF4-FFF2-40B4-BE49-F238E27FC236}">
                <a16:creationId xmlns:a16="http://schemas.microsoft.com/office/drawing/2014/main" id="{E7E29BF2-6552-1060-6DEA-F76F5F1B54DE}"/>
              </a:ext>
            </a:extLst>
          </p:cNvPr>
          <p:cNvGrpSpPr/>
          <p:nvPr/>
        </p:nvGrpSpPr>
        <p:grpSpPr>
          <a:xfrm>
            <a:off x="4153739" y="5457177"/>
            <a:ext cx="1139694" cy="380976"/>
            <a:chOff x="438954" y="2936155"/>
            <a:chExt cx="1139694" cy="380976"/>
          </a:xfrm>
        </p:grpSpPr>
        <p:grpSp>
          <p:nvGrpSpPr>
            <p:cNvPr id="310" name="组合 309">
              <a:extLst>
                <a:ext uri="{FF2B5EF4-FFF2-40B4-BE49-F238E27FC236}">
                  <a16:creationId xmlns:a16="http://schemas.microsoft.com/office/drawing/2014/main" id="{47363401-F734-2694-1FB9-8CCCFAEAD520}"/>
                </a:ext>
              </a:extLst>
            </p:cNvPr>
            <p:cNvGrpSpPr/>
            <p:nvPr/>
          </p:nvGrpSpPr>
          <p:grpSpPr>
            <a:xfrm>
              <a:off x="819262" y="2936228"/>
              <a:ext cx="380500" cy="380501"/>
              <a:chOff x="271165" y="2600727"/>
              <a:chExt cx="457200" cy="457200"/>
            </a:xfrm>
          </p:grpSpPr>
          <p:sp>
            <p:nvSpPr>
              <p:cNvPr id="317" name="圆角矩形 316">
                <a:extLst>
                  <a:ext uri="{FF2B5EF4-FFF2-40B4-BE49-F238E27FC236}">
                    <a16:creationId xmlns:a16="http://schemas.microsoft.com/office/drawing/2014/main" id="{9DCF6F2C-13EA-F8AB-54DC-E3DBD45CC770}"/>
                  </a:ext>
                </a:extLst>
              </p:cNvPr>
              <p:cNvSpPr/>
              <p:nvPr/>
            </p:nvSpPr>
            <p:spPr>
              <a:xfrm>
                <a:off x="271165" y="2600727"/>
                <a:ext cx="457200" cy="457200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318" name="文本框 317">
                <a:extLst>
                  <a:ext uri="{FF2B5EF4-FFF2-40B4-BE49-F238E27FC236}">
                    <a16:creationId xmlns:a16="http://schemas.microsoft.com/office/drawing/2014/main" id="{1DB7B21E-0FE1-4AA5-C5AE-4C7485196580}"/>
                  </a:ext>
                </a:extLst>
              </p:cNvPr>
              <p:cNvSpPr txBox="1"/>
              <p:nvPr/>
            </p:nvSpPr>
            <p:spPr>
              <a:xfrm>
                <a:off x="315665" y="2613203"/>
                <a:ext cx="299720" cy="369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AU" altLang="zh-CN" dirty="0">
                    <a:solidFill>
                      <a:srgbClr val="0070C0"/>
                    </a:solidFill>
                  </a:rPr>
                  <a:t>D</a:t>
                </a:r>
                <a:endParaRPr kumimoji="1" lang="zh-CN" altLang="en-US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311" name="组合 310">
              <a:extLst>
                <a:ext uri="{FF2B5EF4-FFF2-40B4-BE49-F238E27FC236}">
                  <a16:creationId xmlns:a16="http://schemas.microsoft.com/office/drawing/2014/main" id="{D110AB60-78A6-6038-7CA0-503B41CD03B5}"/>
                </a:ext>
              </a:extLst>
            </p:cNvPr>
            <p:cNvGrpSpPr/>
            <p:nvPr/>
          </p:nvGrpSpPr>
          <p:grpSpPr>
            <a:xfrm>
              <a:off x="438954" y="2936155"/>
              <a:ext cx="380501" cy="380620"/>
              <a:chOff x="271165" y="2600727"/>
              <a:chExt cx="457200" cy="457343"/>
            </a:xfrm>
          </p:grpSpPr>
          <p:sp>
            <p:nvSpPr>
              <p:cNvPr id="315" name="圆角矩形 314">
                <a:extLst>
                  <a:ext uri="{FF2B5EF4-FFF2-40B4-BE49-F238E27FC236}">
                    <a16:creationId xmlns:a16="http://schemas.microsoft.com/office/drawing/2014/main" id="{11E54F81-A129-C7DD-7544-24B3AC064B3A}"/>
                  </a:ext>
                </a:extLst>
              </p:cNvPr>
              <p:cNvSpPr/>
              <p:nvPr/>
            </p:nvSpPr>
            <p:spPr>
              <a:xfrm>
                <a:off x="271165" y="2600727"/>
                <a:ext cx="457200" cy="457200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316" name="文本框 315">
                <a:extLst>
                  <a:ext uri="{FF2B5EF4-FFF2-40B4-BE49-F238E27FC236}">
                    <a16:creationId xmlns:a16="http://schemas.microsoft.com/office/drawing/2014/main" id="{646C2F5C-AF76-1A69-F50D-8A066F1692E8}"/>
                  </a:ext>
                </a:extLst>
              </p:cNvPr>
              <p:cNvSpPr txBox="1"/>
              <p:nvPr/>
            </p:nvSpPr>
            <p:spPr>
              <a:xfrm>
                <a:off x="319193" y="2614290"/>
                <a:ext cx="299721" cy="443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AU" altLang="zh-CN" dirty="0">
                    <a:solidFill>
                      <a:srgbClr val="00B050"/>
                    </a:solidFill>
                  </a:rPr>
                  <a:t>P</a:t>
                </a:r>
                <a:endParaRPr kumimoji="1" lang="zh-CN" altLang="en-US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312" name="组合 311">
              <a:extLst>
                <a:ext uri="{FF2B5EF4-FFF2-40B4-BE49-F238E27FC236}">
                  <a16:creationId xmlns:a16="http://schemas.microsoft.com/office/drawing/2014/main" id="{20E57C0C-BAD4-5EB9-39B1-7717A85818B4}"/>
                </a:ext>
              </a:extLst>
            </p:cNvPr>
            <p:cNvGrpSpPr/>
            <p:nvPr/>
          </p:nvGrpSpPr>
          <p:grpSpPr>
            <a:xfrm>
              <a:off x="1198146" y="2936630"/>
              <a:ext cx="380502" cy="380501"/>
              <a:chOff x="271165" y="2600727"/>
              <a:chExt cx="457200" cy="457200"/>
            </a:xfrm>
          </p:grpSpPr>
          <p:sp>
            <p:nvSpPr>
              <p:cNvPr id="313" name="圆角矩形 312">
                <a:extLst>
                  <a:ext uri="{FF2B5EF4-FFF2-40B4-BE49-F238E27FC236}">
                    <a16:creationId xmlns:a16="http://schemas.microsoft.com/office/drawing/2014/main" id="{32CB620A-CA08-6338-942C-500B886E3CFE}"/>
                  </a:ext>
                </a:extLst>
              </p:cNvPr>
              <p:cNvSpPr/>
              <p:nvPr/>
            </p:nvSpPr>
            <p:spPr>
              <a:xfrm>
                <a:off x="271165" y="2600727"/>
                <a:ext cx="457200" cy="457200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314" name="文本框 313">
                <a:extLst>
                  <a:ext uri="{FF2B5EF4-FFF2-40B4-BE49-F238E27FC236}">
                    <a16:creationId xmlns:a16="http://schemas.microsoft.com/office/drawing/2014/main" id="{56D2AECA-3029-94FF-7DF4-6A05E8E53D8D}"/>
                  </a:ext>
                </a:extLst>
              </p:cNvPr>
              <p:cNvSpPr txBox="1"/>
              <p:nvPr/>
            </p:nvSpPr>
            <p:spPr>
              <a:xfrm>
                <a:off x="294119" y="2609680"/>
                <a:ext cx="299723" cy="443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AU" altLang="zh-CN" dirty="0">
                    <a:solidFill>
                      <a:srgbClr val="7030A0"/>
                    </a:solidFill>
                  </a:rPr>
                  <a:t>N</a:t>
                </a:r>
                <a:endParaRPr kumimoji="1" lang="zh-CN" altLang="en-US" dirty="0">
                  <a:solidFill>
                    <a:srgbClr val="7030A0"/>
                  </a:solidFill>
                </a:endParaRPr>
              </a:p>
            </p:txBody>
          </p:sp>
        </p:grpSp>
      </p:grpSp>
      <p:grpSp>
        <p:nvGrpSpPr>
          <p:cNvPr id="319" name="组合 318">
            <a:extLst>
              <a:ext uri="{FF2B5EF4-FFF2-40B4-BE49-F238E27FC236}">
                <a16:creationId xmlns:a16="http://schemas.microsoft.com/office/drawing/2014/main" id="{04B6F364-D284-1BFD-EAA5-9F27416746C4}"/>
              </a:ext>
            </a:extLst>
          </p:cNvPr>
          <p:cNvGrpSpPr/>
          <p:nvPr/>
        </p:nvGrpSpPr>
        <p:grpSpPr>
          <a:xfrm>
            <a:off x="5514312" y="5456058"/>
            <a:ext cx="1139694" cy="380976"/>
            <a:chOff x="438954" y="2936155"/>
            <a:chExt cx="1139694" cy="380976"/>
          </a:xfrm>
        </p:grpSpPr>
        <p:grpSp>
          <p:nvGrpSpPr>
            <p:cNvPr id="320" name="组合 319">
              <a:extLst>
                <a:ext uri="{FF2B5EF4-FFF2-40B4-BE49-F238E27FC236}">
                  <a16:creationId xmlns:a16="http://schemas.microsoft.com/office/drawing/2014/main" id="{F352A124-9C54-1429-B287-46F2190062CF}"/>
                </a:ext>
              </a:extLst>
            </p:cNvPr>
            <p:cNvGrpSpPr/>
            <p:nvPr/>
          </p:nvGrpSpPr>
          <p:grpSpPr>
            <a:xfrm>
              <a:off x="819262" y="2936228"/>
              <a:ext cx="380500" cy="380501"/>
              <a:chOff x="271165" y="2600727"/>
              <a:chExt cx="457200" cy="457200"/>
            </a:xfrm>
          </p:grpSpPr>
          <p:sp>
            <p:nvSpPr>
              <p:cNvPr id="327" name="圆角矩形 326">
                <a:extLst>
                  <a:ext uri="{FF2B5EF4-FFF2-40B4-BE49-F238E27FC236}">
                    <a16:creationId xmlns:a16="http://schemas.microsoft.com/office/drawing/2014/main" id="{6E27ACBC-E701-FA16-2A1B-71A3D009D2F8}"/>
                  </a:ext>
                </a:extLst>
              </p:cNvPr>
              <p:cNvSpPr/>
              <p:nvPr/>
            </p:nvSpPr>
            <p:spPr>
              <a:xfrm>
                <a:off x="271165" y="2600727"/>
                <a:ext cx="457200" cy="457200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328" name="文本框 327">
                <a:extLst>
                  <a:ext uri="{FF2B5EF4-FFF2-40B4-BE49-F238E27FC236}">
                    <a16:creationId xmlns:a16="http://schemas.microsoft.com/office/drawing/2014/main" id="{2069875E-F460-D3C4-9499-B7BBE9AD7760}"/>
                  </a:ext>
                </a:extLst>
              </p:cNvPr>
              <p:cNvSpPr txBox="1"/>
              <p:nvPr/>
            </p:nvSpPr>
            <p:spPr>
              <a:xfrm>
                <a:off x="315665" y="2613203"/>
                <a:ext cx="299720" cy="369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AU" altLang="zh-CN" dirty="0">
                    <a:solidFill>
                      <a:srgbClr val="0070C0"/>
                    </a:solidFill>
                  </a:rPr>
                  <a:t>D</a:t>
                </a:r>
                <a:endParaRPr kumimoji="1" lang="zh-CN" altLang="en-US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321" name="组合 320">
              <a:extLst>
                <a:ext uri="{FF2B5EF4-FFF2-40B4-BE49-F238E27FC236}">
                  <a16:creationId xmlns:a16="http://schemas.microsoft.com/office/drawing/2014/main" id="{69582ABB-6093-7A5E-0B3B-2FFC29BEF29C}"/>
                </a:ext>
              </a:extLst>
            </p:cNvPr>
            <p:cNvGrpSpPr/>
            <p:nvPr/>
          </p:nvGrpSpPr>
          <p:grpSpPr>
            <a:xfrm>
              <a:off x="438954" y="2936155"/>
              <a:ext cx="380501" cy="380620"/>
              <a:chOff x="271165" y="2600727"/>
              <a:chExt cx="457200" cy="457343"/>
            </a:xfrm>
          </p:grpSpPr>
          <p:sp>
            <p:nvSpPr>
              <p:cNvPr id="325" name="圆角矩形 324">
                <a:extLst>
                  <a:ext uri="{FF2B5EF4-FFF2-40B4-BE49-F238E27FC236}">
                    <a16:creationId xmlns:a16="http://schemas.microsoft.com/office/drawing/2014/main" id="{958E1E41-1686-12F2-61E8-A2B5663DF6B8}"/>
                  </a:ext>
                </a:extLst>
              </p:cNvPr>
              <p:cNvSpPr/>
              <p:nvPr/>
            </p:nvSpPr>
            <p:spPr>
              <a:xfrm>
                <a:off x="271165" y="2600727"/>
                <a:ext cx="457200" cy="457200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326" name="文本框 325">
                <a:extLst>
                  <a:ext uri="{FF2B5EF4-FFF2-40B4-BE49-F238E27FC236}">
                    <a16:creationId xmlns:a16="http://schemas.microsoft.com/office/drawing/2014/main" id="{1B80C0F6-96E1-00A5-451F-6B7FF9990389}"/>
                  </a:ext>
                </a:extLst>
              </p:cNvPr>
              <p:cNvSpPr txBox="1"/>
              <p:nvPr/>
            </p:nvSpPr>
            <p:spPr>
              <a:xfrm>
                <a:off x="319193" y="2614290"/>
                <a:ext cx="299721" cy="443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AU" altLang="zh-CN" dirty="0">
                    <a:solidFill>
                      <a:srgbClr val="00B050"/>
                    </a:solidFill>
                  </a:rPr>
                  <a:t>P</a:t>
                </a:r>
                <a:endParaRPr kumimoji="1" lang="zh-CN" altLang="en-US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322" name="组合 321">
              <a:extLst>
                <a:ext uri="{FF2B5EF4-FFF2-40B4-BE49-F238E27FC236}">
                  <a16:creationId xmlns:a16="http://schemas.microsoft.com/office/drawing/2014/main" id="{ED3E5019-2135-A2B7-7B9B-25E07DFF3869}"/>
                </a:ext>
              </a:extLst>
            </p:cNvPr>
            <p:cNvGrpSpPr/>
            <p:nvPr/>
          </p:nvGrpSpPr>
          <p:grpSpPr>
            <a:xfrm>
              <a:off x="1198146" y="2936630"/>
              <a:ext cx="380502" cy="380501"/>
              <a:chOff x="271165" y="2600727"/>
              <a:chExt cx="457200" cy="457200"/>
            </a:xfrm>
          </p:grpSpPr>
          <p:sp>
            <p:nvSpPr>
              <p:cNvPr id="323" name="圆角矩形 322">
                <a:extLst>
                  <a:ext uri="{FF2B5EF4-FFF2-40B4-BE49-F238E27FC236}">
                    <a16:creationId xmlns:a16="http://schemas.microsoft.com/office/drawing/2014/main" id="{CE2EF5F4-46A5-C0A1-B804-16417B8F5B49}"/>
                  </a:ext>
                </a:extLst>
              </p:cNvPr>
              <p:cNvSpPr/>
              <p:nvPr/>
            </p:nvSpPr>
            <p:spPr>
              <a:xfrm>
                <a:off x="271165" y="2600727"/>
                <a:ext cx="457200" cy="457200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324" name="文本框 323">
                <a:extLst>
                  <a:ext uri="{FF2B5EF4-FFF2-40B4-BE49-F238E27FC236}">
                    <a16:creationId xmlns:a16="http://schemas.microsoft.com/office/drawing/2014/main" id="{0C5F19C8-5702-8C4F-3163-C4F98A7913E0}"/>
                  </a:ext>
                </a:extLst>
              </p:cNvPr>
              <p:cNvSpPr txBox="1"/>
              <p:nvPr/>
            </p:nvSpPr>
            <p:spPr>
              <a:xfrm>
                <a:off x="294119" y="2609680"/>
                <a:ext cx="299723" cy="443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AU" altLang="zh-CN" dirty="0">
                    <a:solidFill>
                      <a:srgbClr val="7030A0"/>
                    </a:solidFill>
                  </a:rPr>
                  <a:t>N</a:t>
                </a:r>
                <a:endParaRPr kumimoji="1" lang="zh-CN" altLang="en-US" dirty="0">
                  <a:solidFill>
                    <a:srgbClr val="7030A0"/>
                  </a:solidFill>
                </a:endParaRPr>
              </a:p>
            </p:txBody>
          </p:sp>
        </p:grpSp>
      </p:grpSp>
      <p:grpSp>
        <p:nvGrpSpPr>
          <p:cNvPr id="329" name="组合 328">
            <a:extLst>
              <a:ext uri="{FF2B5EF4-FFF2-40B4-BE49-F238E27FC236}">
                <a16:creationId xmlns:a16="http://schemas.microsoft.com/office/drawing/2014/main" id="{CF5D8E98-7958-4759-4E28-72BA14955BEE}"/>
              </a:ext>
            </a:extLst>
          </p:cNvPr>
          <p:cNvGrpSpPr/>
          <p:nvPr/>
        </p:nvGrpSpPr>
        <p:grpSpPr>
          <a:xfrm>
            <a:off x="6852446" y="5456808"/>
            <a:ext cx="1139694" cy="380976"/>
            <a:chOff x="438954" y="2936155"/>
            <a:chExt cx="1139694" cy="380976"/>
          </a:xfrm>
        </p:grpSpPr>
        <p:grpSp>
          <p:nvGrpSpPr>
            <p:cNvPr id="330" name="组合 329">
              <a:extLst>
                <a:ext uri="{FF2B5EF4-FFF2-40B4-BE49-F238E27FC236}">
                  <a16:creationId xmlns:a16="http://schemas.microsoft.com/office/drawing/2014/main" id="{EF24898E-2C20-E3A3-04BC-260B5A0ADEEB}"/>
                </a:ext>
              </a:extLst>
            </p:cNvPr>
            <p:cNvGrpSpPr/>
            <p:nvPr/>
          </p:nvGrpSpPr>
          <p:grpSpPr>
            <a:xfrm>
              <a:off x="819262" y="2936228"/>
              <a:ext cx="380500" cy="380501"/>
              <a:chOff x="271165" y="2600727"/>
              <a:chExt cx="457200" cy="457200"/>
            </a:xfrm>
          </p:grpSpPr>
          <p:sp>
            <p:nvSpPr>
              <p:cNvPr id="337" name="圆角矩形 336">
                <a:extLst>
                  <a:ext uri="{FF2B5EF4-FFF2-40B4-BE49-F238E27FC236}">
                    <a16:creationId xmlns:a16="http://schemas.microsoft.com/office/drawing/2014/main" id="{71B1B6D2-ED96-F79F-D2F3-DAA2378AA21C}"/>
                  </a:ext>
                </a:extLst>
              </p:cNvPr>
              <p:cNvSpPr/>
              <p:nvPr/>
            </p:nvSpPr>
            <p:spPr>
              <a:xfrm>
                <a:off x="271165" y="2600727"/>
                <a:ext cx="457200" cy="457200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338" name="文本框 337">
                <a:extLst>
                  <a:ext uri="{FF2B5EF4-FFF2-40B4-BE49-F238E27FC236}">
                    <a16:creationId xmlns:a16="http://schemas.microsoft.com/office/drawing/2014/main" id="{495980AB-7158-F1AF-8DA0-E80A83E540D9}"/>
                  </a:ext>
                </a:extLst>
              </p:cNvPr>
              <p:cNvSpPr txBox="1"/>
              <p:nvPr/>
            </p:nvSpPr>
            <p:spPr>
              <a:xfrm>
                <a:off x="315665" y="2613203"/>
                <a:ext cx="299720" cy="369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AU" altLang="zh-CN" dirty="0">
                    <a:solidFill>
                      <a:srgbClr val="0070C0"/>
                    </a:solidFill>
                  </a:rPr>
                  <a:t>D</a:t>
                </a:r>
                <a:endParaRPr kumimoji="1" lang="zh-CN" altLang="en-US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331" name="组合 330">
              <a:extLst>
                <a:ext uri="{FF2B5EF4-FFF2-40B4-BE49-F238E27FC236}">
                  <a16:creationId xmlns:a16="http://schemas.microsoft.com/office/drawing/2014/main" id="{B96CE999-28A1-A666-3D0F-8E371A22A920}"/>
                </a:ext>
              </a:extLst>
            </p:cNvPr>
            <p:cNvGrpSpPr/>
            <p:nvPr/>
          </p:nvGrpSpPr>
          <p:grpSpPr>
            <a:xfrm>
              <a:off x="438954" y="2936155"/>
              <a:ext cx="380501" cy="380620"/>
              <a:chOff x="271165" y="2600727"/>
              <a:chExt cx="457200" cy="457343"/>
            </a:xfrm>
          </p:grpSpPr>
          <p:sp>
            <p:nvSpPr>
              <p:cNvPr id="335" name="圆角矩形 334">
                <a:extLst>
                  <a:ext uri="{FF2B5EF4-FFF2-40B4-BE49-F238E27FC236}">
                    <a16:creationId xmlns:a16="http://schemas.microsoft.com/office/drawing/2014/main" id="{3DA5C47F-D17F-45B3-C76E-9D73D3864429}"/>
                  </a:ext>
                </a:extLst>
              </p:cNvPr>
              <p:cNvSpPr/>
              <p:nvPr/>
            </p:nvSpPr>
            <p:spPr>
              <a:xfrm>
                <a:off x="271165" y="2600727"/>
                <a:ext cx="457200" cy="457200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336" name="文本框 335">
                <a:extLst>
                  <a:ext uri="{FF2B5EF4-FFF2-40B4-BE49-F238E27FC236}">
                    <a16:creationId xmlns:a16="http://schemas.microsoft.com/office/drawing/2014/main" id="{580463CD-129E-CCAC-E550-5884DCFAC38D}"/>
                  </a:ext>
                </a:extLst>
              </p:cNvPr>
              <p:cNvSpPr txBox="1"/>
              <p:nvPr/>
            </p:nvSpPr>
            <p:spPr>
              <a:xfrm>
                <a:off x="319193" y="2614290"/>
                <a:ext cx="299721" cy="443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AU" altLang="zh-CN" dirty="0">
                    <a:solidFill>
                      <a:srgbClr val="00B050"/>
                    </a:solidFill>
                  </a:rPr>
                  <a:t>P</a:t>
                </a:r>
                <a:endParaRPr kumimoji="1" lang="zh-CN" altLang="en-US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332" name="组合 331">
              <a:extLst>
                <a:ext uri="{FF2B5EF4-FFF2-40B4-BE49-F238E27FC236}">
                  <a16:creationId xmlns:a16="http://schemas.microsoft.com/office/drawing/2014/main" id="{EA9728B6-E913-6D1A-93AA-F6074CDD7C7E}"/>
                </a:ext>
              </a:extLst>
            </p:cNvPr>
            <p:cNvGrpSpPr/>
            <p:nvPr/>
          </p:nvGrpSpPr>
          <p:grpSpPr>
            <a:xfrm>
              <a:off x="1198146" y="2936630"/>
              <a:ext cx="380502" cy="380501"/>
              <a:chOff x="271165" y="2600727"/>
              <a:chExt cx="457200" cy="457200"/>
            </a:xfrm>
          </p:grpSpPr>
          <p:sp>
            <p:nvSpPr>
              <p:cNvPr id="333" name="圆角矩形 332">
                <a:extLst>
                  <a:ext uri="{FF2B5EF4-FFF2-40B4-BE49-F238E27FC236}">
                    <a16:creationId xmlns:a16="http://schemas.microsoft.com/office/drawing/2014/main" id="{0D21070E-E004-E4C7-5DDB-76C3D24F2340}"/>
                  </a:ext>
                </a:extLst>
              </p:cNvPr>
              <p:cNvSpPr/>
              <p:nvPr/>
            </p:nvSpPr>
            <p:spPr>
              <a:xfrm>
                <a:off x="271165" y="2600727"/>
                <a:ext cx="457200" cy="457200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334" name="文本框 333">
                <a:extLst>
                  <a:ext uri="{FF2B5EF4-FFF2-40B4-BE49-F238E27FC236}">
                    <a16:creationId xmlns:a16="http://schemas.microsoft.com/office/drawing/2014/main" id="{93F9B872-8B01-0639-2185-2455FA573F06}"/>
                  </a:ext>
                </a:extLst>
              </p:cNvPr>
              <p:cNvSpPr txBox="1"/>
              <p:nvPr/>
            </p:nvSpPr>
            <p:spPr>
              <a:xfrm>
                <a:off x="294119" y="2609680"/>
                <a:ext cx="299723" cy="443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AU" altLang="zh-CN" dirty="0">
                    <a:solidFill>
                      <a:srgbClr val="7030A0"/>
                    </a:solidFill>
                  </a:rPr>
                  <a:t>N</a:t>
                </a:r>
                <a:endParaRPr kumimoji="1" lang="zh-CN" altLang="en-US" dirty="0">
                  <a:solidFill>
                    <a:srgbClr val="7030A0"/>
                  </a:solidFill>
                </a:endParaRPr>
              </a:p>
            </p:txBody>
          </p:sp>
        </p:grpSp>
      </p:grpSp>
      <p:cxnSp>
        <p:nvCxnSpPr>
          <p:cNvPr id="339" name="直线箭头连接符 338">
            <a:extLst>
              <a:ext uri="{FF2B5EF4-FFF2-40B4-BE49-F238E27FC236}">
                <a16:creationId xmlns:a16="http://schemas.microsoft.com/office/drawing/2014/main" id="{C556BD4C-21E6-ADBB-5A18-3C82834F4602}"/>
              </a:ext>
            </a:extLst>
          </p:cNvPr>
          <p:cNvCxnSpPr>
            <a:cxnSpLocks/>
          </p:cNvCxnSpPr>
          <p:nvPr/>
        </p:nvCxnSpPr>
        <p:spPr>
          <a:xfrm flipV="1">
            <a:off x="5293433" y="5594691"/>
            <a:ext cx="220879" cy="159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0" name="直线箭头连接符 339">
            <a:extLst>
              <a:ext uri="{FF2B5EF4-FFF2-40B4-BE49-F238E27FC236}">
                <a16:creationId xmlns:a16="http://schemas.microsoft.com/office/drawing/2014/main" id="{3646C1D1-FD45-C755-3A36-8B2E0605598E}"/>
              </a:ext>
            </a:extLst>
          </p:cNvPr>
          <p:cNvCxnSpPr>
            <a:cxnSpLocks/>
          </p:cNvCxnSpPr>
          <p:nvPr/>
        </p:nvCxnSpPr>
        <p:spPr>
          <a:xfrm flipH="1">
            <a:off x="5293433" y="5699301"/>
            <a:ext cx="22087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线箭头连接符 340">
            <a:extLst>
              <a:ext uri="{FF2B5EF4-FFF2-40B4-BE49-F238E27FC236}">
                <a16:creationId xmlns:a16="http://schemas.microsoft.com/office/drawing/2014/main" id="{756B1621-8907-EF9A-D700-D61410831D63}"/>
              </a:ext>
            </a:extLst>
          </p:cNvPr>
          <p:cNvCxnSpPr>
            <a:cxnSpLocks/>
          </p:cNvCxnSpPr>
          <p:nvPr/>
        </p:nvCxnSpPr>
        <p:spPr>
          <a:xfrm>
            <a:off x="6668281" y="5594691"/>
            <a:ext cx="16583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2" name="直线箭头连接符 341">
            <a:extLst>
              <a:ext uri="{FF2B5EF4-FFF2-40B4-BE49-F238E27FC236}">
                <a16:creationId xmlns:a16="http://schemas.microsoft.com/office/drawing/2014/main" id="{844F78D3-4476-F0C5-4BB1-19B4992BAB0D}"/>
              </a:ext>
            </a:extLst>
          </p:cNvPr>
          <p:cNvCxnSpPr>
            <a:cxnSpLocks/>
          </p:cNvCxnSpPr>
          <p:nvPr/>
        </p:nvCxnSpPr>
        <p:spPr>
          <a:xfrm flipH="1">
            <a:off x="6659484" y="5712023"/>
            <a:ext cx="18342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7" name="组合 376">
            <a:extLst>
              <a:ext uri="{FF2B5EF4-FFF2-40B4-BE49-F238E27FC236}">
                <a16:creationId xmlns:a16="http://schemas.microsoft.com/office/drawing/2014/main" id="{471763D3-CE02-B5A8-0E06-94130242B69D}"/>
              </a:ext>
            </a:extLst>
          </p:cNvPr>
          <p:cNvGrpSpPr/>
          <p:nvPr/>
        </p:nvGrpSpPr>
        <p:grpSpPr>
          <a:xfrm>
            <a:off x="8070375" y="5461677"/>
            <a:ext cx="1139694" cy="380976"/>
            <a:chOff x="438954" y="2936155"/>
            <a:chExt cx="1139694" cy="380976"/>
          </a:xfrm>
        </p:grpSpPr>
        <p:grpSp>
          <p:nvGrpSpPr>
            <p:cNvPr id="378" name="组合 377">
              <a:extLst>
                <a:ext uri="{FF2B5EF4-FFF2-40B4-BE49-F238E27FC236}">
                  <a16:creationId xmlns:a16="http://schemas.microsoft.com/office/drawing/2014/main" id="{24A2A858-70AF-4FF4-C24D-3B6781E191C0}"/>
                </a:ext>
              </a:extLst>
            </p:cNvPr>
            <p:cNvGrpSpPr/>
            <p:nvPr/>
          </p:nvGrpSpPr>
          <p:grpSpPr>
            <a:xfrm>
              <a:off x="819262" y="2936228"/>
              <a:ext cx="380500" cy="380501"/>
              <a:chOff x="271165" y="2600727"/>
              <a:chExt cx="457200" cy="457200"/>
            </a:xfrm>
          </p:grpSpPr>
          <p:sp>
            <p:nvSpPr>
              <p:cNvPr id="385" name="圆角矩形 384">
                <a:extLst>
                  <a:ext uri="{FF2B5EF4-FFF2-40B4-BE49-F238E27FC236}">
                    <a16:creationId xmlns:a16="http://schemas.microsoft.com/office/drawing/2014/main" id="{1391BAEC-F7E5-9447-6A55-EC9DC6AE0452}"/>
                  </a:ext>
                </a:extLst>
              </p:cNvPr>
              <p:cNvSpPr/>
              <p:nvPr/>
            </p:nvSpPr>
            <p:spPr>
              <a:xfrm>
                <a:off x="271165" y="2600727"/>
                <a:ext cx="457200" cy="457200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386" name="文本框 385">
                <a:extLst>
                  <a:ext uri="{FF2B5EF4-FFF2-40B4-BE49-F238E27FC236}">
                    <a16:creationId xmlns:a16="http://schemas.microsoft.com/office/drawing/2014/main" id="{BF49AA84-568E-A9DC-81D3-60F79C67940E}"/>
                  </a:ext>
                </a:extLst>
              </p:cNvPr>
              <p:cNvSpPr txBox="1"/>
              <p:nvPr/>
            </p:nvSpPr>
            <p:spPr>
              <a:xfrm>
                <a:off x="315665" y="2613203"/>
                <a:ext cx="299720" cy="369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AU" altLang="zh-CN" dirty="0">
                    <a:solidFill>
                      <a:srgbClr val="0070C0"/>
                    </a:solidFill>
                  </a:rPr>
                  <a:t>D</a:t>
                </a:r>
                <a:endParaRPr kumimoji="1" lang="zh-CN" altLang="en-US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379" name="组合 378">
              <a:extLst>
                <a:ext uri="{FF2B5EF4-FFF2-40B4-BE49-F238E27FC236}">
                  <a16:creationId xmlns:a16="http://schemas.microsoft.com/office/drawing/2014/main" id="{B81745B5-0683-ACA9-8C1D-DF48CA38B129}"/>
                </a:ext>
              </a:extLst>
            </p:cNvPr>
            <p:cNvGrpSpPr/>
            <p:nvPr/>
          </p:nvGrpSpPr>
          <p:grpSpPr>
            <a:xfrm>
              <a:off x="438954" y="2936155"/>
              <a:ext cx="380501" cy="380620"/>
              <a:chOff x="271165" y="2600727"/>
              <a:chExt cx="457200" cy="457343"/>
            </a:xfrm>
          </p:grpSpPr>
          <p:sp>
            <p:nvSpPr>
              <p:cNvPr id="383" name="圆角矩形 382">
                <a:extLst>
                  <a:ext uri="{FF2B5EF4-FFF2-40B4-BE49-F238E27FC236}">
                    <a16:creationId xmlns:a16="http://schemas.microsoft.com/office/drawing/2014/main" id="{0F5EB7C9-AC99-C30E-097F-37588D4B6714}"/>
                  </a:ext>
                </a:extLst>
              </p:cNvPr>
              <p:cNvSpPr/>
              <p:nvPr/>
            </p:nvSpPr>
            <p:spPr>
              <a:xfrm>
                <a:off x="271165" y="2600727"/>
                <a:ext cx="457200" cy="457200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384" name="文本框 383">
                <a:extLst>
                  <a:ext uri="{FF2B5EF4-FFF2-40B4-BE49-F238E27FC236}">
                    <a16:creationId xmlns:a16="http://schemas.microsoft.com/office/drawing/2014/main" id="{A0B95DAF-F392-98D0-D561-BB26745E77EE}"/>
                  </a:ext>
                </a:extLst>
              </p:cNvPr>
              <p:cNvSpPr txBox="1"/>
              <p:nvPr/>
            </p:nvSpPr>
            <p:spPr>
              <a:xfrm>
                <a:off x="319193" y="2614290"/>
                <a:ext cx="299721" cy="443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AU" altLang="zh-CN" dirty="0">
                    <a:solidFill>
                      <a:srgbClr val="00B050"/>
                    </a:solidFill>
                  </a:rPr>
                  <a:t>P</a:t>
                </a:r>
                <a:endParaRPr kumimoji="1" lang="zh-CN" altLang="en-US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380" name="组合 379">
              <a:extLst>
                <a:ext uri="{FF2B5EF4-FFF2-40B4-BE49-F238E27FC236}">
                  <a16:creationId xmlns:a16="http://schemas.microsoft.com/office/drawing/2014/main" id="{D0CE85A9-10E6-5D6B-41C8-8085FDF1F9A8}"/>
                </a:ext>
              </a:extLst>
            </p:cNvPr>
            <p:cNvGrpSpPr/>
            <p:nvPr/>
          </p:nvGrpSpPr>
          <p:grpSpPr>
            <a:xfrm>
              <a:off x="1198146" y="2936630"/>
              <a:ext cx="380502" cy="380501"/>
              <a:chOff x="271165" y="2600727"/>
              <a:chExt cx="457200" cy="457200"/>
            </a:xfrm>
          </p:grpSpPr>
          <p:sp>
            <p:nvSpPr>
              <p:cNvPr id="381" name="圆角矩形 380">
                <a:extLst>
                  <a:ext uri="{FF2B5EF4-FFF2-40B4-BE49-F238E27FC236}">
                    <a16:creationId xmlns:a16="http://schemas.microsoft.com/office/drawing/2014/main" id="{CDD04604-73DA-9571-BF7D-5BB0488950BE}"/>
                  </a:ext>
                </a:extLst>
              </p:cNvPr>
              <p:cNvSpPr/>
              <p:nvPr/>
            </p:nvSpPr>
            <p:spPr>
              <a:xfrm>
                <a:off x="271165" y="2600727"/>
                <a:ext cx="457200" cy="457200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382" name="文本框 381">
                <a:extLst>
                  <a:ext uri="{FF2B5EF4-FFF2-40B4-BE49-F238E27FC236}">
                    <a16:creationId xmlns:a16="http://schemas.microsoft.com/office/drawing/2014/main" id="{942E12FC-9361-381D-BC6D-50CF58720C1E}"/>
                  </a:ext>
                </a:extLst>
              </p:cNvPr>
              <p:cNvSpPr txBox="1"/>
              <p:nvPr/>
            </p:nvSpPr>
            <p:spPr>
              <a:xfrm>
                <a:off x="294119" y="2609680"/>
                <a:ext cx="299723" cy="443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AU" altLang="zh-CN" dirty="0">
                    <a:solidFill>
                      <a:srgbClr val="7030A0"/>
                    </a:solidFill>
                  </a:rPr>
                  <a:t>N</a:t>
                </a:r>
                <a:endParaRPr kumimoji="1" lang="zh-CN" altLang="en-US" dirty="0">
                  <a:solidFill>
                    <a:srgbClr val="7030A0"/>
                  </a:solidFill>
                </a:endParaRPr>
              </a:p>
            </p:txBody>
          </p:sp>
        </p:grpSp>
      </p:grpSp>
      <p:grpSp>
        <p:nvGrpSpPr>
          <p:cNvPr id="387" name="组合 386">
            <a:extLst>
              <a:ext uri="{FF2B5EF4-FFF2-40B4-BE49-F238E27FC236}">
                <a16:creationId xmlns:a16="http://schemas.microsoft.com/office/drawing/2014/main" id="{55F09679-A8FC-CC93-597E-BB3921F8DC8A}"/>
              </a:ext>
            </a:extLst>
          </p:cNvPr>
          <p:cNvGrpSpPr/>
          <p:nvPr/>
        </p:nvGrpSpPr>
        <p:grpSpPr>
          <a:xfrm>
            <a:off x="9430948" y="5460558"/>
            <a:ext cx="1139694" cy="380976"/>
            <a:chOff x="438954" y="2936155"/>
            <a:chExt cx="1139694" cy="380976"/>
          </a:xfrm>
        </p:grpSpPr>
        <p:grpSp>
          <p:nvGrpSpPr>
            <p:cNvPr id="388" name="组合 387">
              <a:extLst>
                <a:ext uri="{FF2B5EF4-FFF2-40B4-BE49-F238E27FC236}">
                  <a16:creationId xmlns:a16="http://schemas.microsoft.com/office/drawing/2014/main" id="{4B1498AB-C1DA-D347-BE7D-B0A5936A26CC}"/>
                </a:ext>
              </a:extLst>
            </p:cNvPr>
            <p:cNvGrpSpPr/>
            <p:nvPr/>
          </p:nvGrpSpPr>
          <p:grpSpPr>
            <a:xfrm>
              <a:off x="819262" y="2936228"/>
              <a:ext cx="380500" cy="380501"/>
              <a:chOff x="271165" y="2600727"/>
              <a:chExt cx="457200" cy="457200"/>
            </a:xfrm>
          </p:grpSpPr>
          <p:sp>
            <p:nvSpPr>
              <p:cNvPr id="395" name="圆角矩形 394">
                <a:extLst>
                  <a:ext uri="{FF2B5EF4-FFF2-40B4-BE49-F238E27FC236}">
                    <a16:creationId xmlns:a16="http://schemas.microsoft.com/office/drawing/2014/main" id="{BD13A8A3-B953-45DD-90AF-46F67269A203}"/>
                  </a:ext>
                </a:extLst>
              </p:cNvPr>
              <p:cNvSpPr/>
              <p:nvPr/>
            </p:nvSpPr>
            <p:spPr>
              <a:xfrm>
                <a:off x="271165" y="2600727"/>
                <a:ext cx="457200" cy="457200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396" name="文本框 395">
                <a:extLst>
                  <a:ext uri="{FF2B5EF4-FFF2-40B4-BE49-F238E27FC236}">
                    <a16:creationId xmlns:a16="http://schemas.microsoft.com/office/drawing/2014/main" id="{03C3D583-E91D-82FE-3058-8A62BE7FE78D}"/>
                  </a:ext>
                </a:extLst>
              </p:cNvPr>
              <p:cNvSpPr txBox="1"/>
              <p:nvPr/>
            </p:nvSpPr>
            <p:spPr>
              <a:xfrm>
                <a:off x="315665" y="2613203"/>
                <a:ext cx="299720" cy="369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AU" altLang="zh-CN" dirty="0">
                    <a:solidFill>
                      <a:srgbClr val="0070C0"/>
                    </a:solidFill>
                  </a:rPr>
                  <a:t>D</a:t>
                </a:r>
                <a:endParaRPr kumimoji="1" lang="zh-CN" altLang="en-US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389" name="组合 388">
              <a:extLst>
                <a:ext uri="{FF2B5EF4-FFF2-40B4-BE49-F238E27FC236}">
                  <a16:creationId xmlns:a16="http://schemas.microsoft.com/office/drawing/2014/main" id="{8620146A-612B-877B-7CEA-6381FD2AB834}"/>
                </a:ext>
              </a:extLst>
            </p:cNvPr>
            <p:cNvGrpSpPr/>
            <p:nvPr/>
          </p:nvGrpSpPr>
          <p:grpSpPr>
            <a:xfrm>
              <a:off x="438954" y="2936155"/>
              <a:ext cx="380501" cy="380620"/>
              <a:chOff x="271165" y="2600727"/>
              <a:chExt cx="457200" cy="457343"/>
            </a:xfrm>
          </p:grpSpPr>
          <p:sp>
            <p:nvSpPr>
              <p:cNvPr id="393" name="圆角矩形 392">
                <a:extLst>
                  <a:ext uri="{FF2B5EF4-FFF2-40B4-BE49-F238E27FC236}">
                    <a16:creationId xmlns:a16="http://schemas.microsoft.com/office/drawing/2014/main" id="{B7172383-7181-88FA-B846-2512E887F54E}"/>
                  </a:ext>
                </a:extLst>
              </p:cNvPr>
              <p:cNvSpPr/>
              <p:nvPr/>
            </p:nvSpPr>
            <p:spPr>
              <a:xfrm>
                <a:off x="271165" y="2600727"/>
                <a:ext cx="457200" cy="457200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394" name="文本框 393">
                <a:extLst>
                  <a:ext uri="{FF2B5EF4-FFF2-40B4-BE49-F238E27FC236}">
                    <a16:creationId xmlns:a16="http://schemas.microsoft.com/office/drawing/2014/main" id="{9730EA2F-F0A6-F330-980B-9A53EC62C9EB}"/>
                  </a:ext>
                </a:extLst>
              </p:cNvPr>
              <p:cNvSpPr txBox="1"/>
              <p:nvPr/>
            </p:nvSpPr>
            <p:spPr>
              <a:xfrm>
                <a:off x="319193" y="2614290"/>
                <a:ext cx="299721" cy="443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AU" altLang="zh-CN" dirty="0">
                    <a:solidFill>
                      <a:srgbClr val="00B050"/>
                    </a:solidFill>
                  </a:rPr>
                  <a:t>P</a:t>
                </a:r>
                <a:endParaRPr kumimoji="1" lang="zh-CN" altLang="en-US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390" name="组合 389">
              <a:extLst>
                <a:ext uri="{FF2B5EF4-FFF2-40B4-BE49-F238E27FC236}">
                  <a16:creationId xmlns:a16="http://schemas.microsoft.com/office/drawing/2014/main" id="{73A12D10-33F0-ED69-AB34-D11B1806F99D}"/>
                </a:ext>
              </a:extLst>
            </p:cNvPr>
            <p:cNvGrpSpPr/>
            <p:nvPr/>
          </p:nvGrpSpPr>
          <p:grpSpPr>
            <a:xfrm>
              <a:off x="1198146" y="2936630"/>
              <a:ext cx="380502" cy="380501"/>
              <a:chOff x="271165" y="2600727"/>
              <a:chExt cx="457200" cy="457200"/>
            </a:xfrm>
          </p:grpSpPr>
          <p:sp>
            <p:nvSpPr>
              <p:cNvPr id="391" name="圆角矩形 390">
                <a:extLst>
                  <a:ext uri="{FF2B5EF4-FFF2-40B4-BE49-F238E27FC236}">
                    <a16:creationId xmlns:a16="http://schemas.microsoft.com/office/drawing/2014/main" id="{2C59C1CD-35F5-4F5A-E04A-54EB287BBB14}"/>
                  </a:ext>
                </a:extLst>
              </p:cNvPr>
              <p:cNvSpPr/>
              <p:nvPr/>
            </p:nvSpPr>
            <p:spPr>
              <a:xfrm>
                <a:off x="271165" y="2600727"/>
                <a:ext cx="457200" cy="457200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392" name="文本框 391">
                <a:extLst>
                  <a:ext uri="{FF2B5EF4-FFF2-40B4-BE49-F238E27FC236}">
                    <a16:creationId xmlns:a16="http://schemas.microsoft.com/office/drawing/2014/main" id="{BF343CA9-24D6-62FC-E4C7-36354176C997}"/>
                  </a:ext>
                </a:extLst>
              </p:cNvPr>
              <p:cNvSpPr txBox="1"/>
              <p:nvPr/>
            </p:nvSpPr>
            <p:spPr>
              <a:xfrm>
                <a:off x="294119" y="2609680"/>
                <a:ext cx="299723" cy="443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AU" altLang="zh-CN" dirty="0">
                    <a:solidFill>
                      <a:srgbClr val="7030A0"/>
                    </a:solidFill>
                  </a:rPr>
                  <a:t>N</a:t>
                </a:r>
                <a:endParaRPr kumimoji="1" lang="zh-CN" altLang="en-US" dirty="0">
                  <a:solidFill>
                    <a:srgbClr val="7030A0"/>
                  </a:solidFill>
                </a:endParaRPr>
              </a:p>
            </p:txBody>
          </p:sp>
        </p:grpSp>
      </p:grpSp>
      <p:grpSp>
        <p:nvGrpSpPr>
          <p:cNvPr id="397" name="组合 396">
            <a:extLst>
              <a:ext uri="{FF2B5EF4-FFF2-40B4-BE49-F238E27FC236}">
                <a16:creationId xmlns:a16="http://schemas.microsoft.com/office/drawing/2014/main" id="{567C1AA9-E36B-C417-FDD6-A76EBAB9A48F}"/>
              </a:ext>
            </a:extLst>
          </p:cNvPr>
          <p:cNvGrpSpPr/>
          <p:nvPr/>
        </p:nvGrpSpPr>
        <p:grpSpPr>
          <a:xfrm>
            <a:off x="10769082" y="5461308"/>
            <a:ext cx="1139694" cy="380976"/>
            <a:chOff x="438954" y="2936155"/>
            <a:chExt cx="1139694" cy="380976"/>
          </a:xfrm>
        </p:grpSpPr>
        <p:grpSp>
          <p:nvGrpSpPr>
            <p:cNvPr id="398" name="组合 397">
              <a:extLst>
                <a:ext uri="{FF2B5EF4-FFF2-40B4-BE49-F238E27FC236}">
                  <a16:creationId xmlns:a16="http://schemas.microsoft.com/office/drawing/2014/main" id="{3FAC4885-5FFF-B001-AA99-21FDCD91D498}"/>
                </a:ext>
              </a:extLst>
            </p:cNvPr>
            <p:cNvGrpSpPr/>
            <p:nvPr/>
          </p:nvGrpSpPr>
          <p:grpSpPr>
            <a:xfrm>
              <a:off x="819262" y="2936228"/>
              <a:ext cx="380500" cy="380501"/>
              <a:chOff x="271165" y="2600727"/>
              <a:chExt cx="457200" cy="457200"/>
            </a:xfrm>
          </p:grpSpPr>
          <p:sp>
            <p:nvSpPr>
              <p:cNvPr id="405" name="圆角矩形 404">
                <a:extLst>
                  <a:ext uri="{FF2B5EF4-FFF2-40B4-BE49-F238E27FC236}">
                    <a16:creationId xmlns:a16="http://schemas.microsoft.com/office/drawing/2014/main" id="{CBDC1BB8-3EA8-0961-B505-DB06527C5DC7}"/>
                  </a:ext>
                </a:extLst>
              </p:cNvPr>
              <p:cNvSpPr/>
              <p:nvPr/>
            </p:nvSpPr>
            <p:spPr>
              <a:xfrm>
                <a:off x="271165" y="2600727"/>
                <a:ext cx="457200" cy="457200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406" name="文本框 405">
                <a:extLst>
                  <a:ext uri="{FF2B5EF4-FFF2-40B4-BE49-F238E27FC236}">
                    <a16:creationId xmlns:a16="http://schemas.microsoft.com/office/drawing/2014/main" id="{5A62E997-C6C2-D9E2-7E29-322B8426B284}"/>
                  </a:ext>
                </a:extLst>
              </p:cNvPr>
              <p:cNvSpPr txBox="1"/>
              <p:nvPr/>
            </p:nvSpPr>
            <p:spPr>
              <a:xfrm>
                <a:off x="315665" y="2613203"/>
                <a:ext cx="299720" cy="369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AU" altLang="zh-CN" dirty="0">
                    <a:solidFill>
                      <a:srgbClr val="0070C0"/>
                    </a:solidFill>
                  </a:rPr>
                  <a:t>D</a:t>
                </a:r>
                <a:endParaRPr kumimoji="1" lang="zh-CN" altLang="en-US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399" name="组合 398">
              <a:extLst>
                <a:ext uri="{FF2B5EF4-FFF2-40B4-BE49-F238E27FC236}">
                  <a16:creationId xmlns:a16="http://schemas.microsoft.com/office/drawing/2014/main" id="{ABD2BC38-7D6A-0EFB-F81C-50659F675E0E}"/>
                </a:ext>
              </a:extLst>
            </p:cNvPr>
            <p:cNvGrpSpPr/>
            <p:nvPr/>
          </p:nvGrpSpPr>
          <p:grpSpPr>
            <a:xfrm>
              <a:off x="438954" y="2936155"/>
              <a:ext cx="380501" cy="380620"/>
              <a:chOff x="271165" y="2600727"/>
              <a:chExt cx="457200" cy="457343"/>
            </a:xfrm>
          </p:grpSpPr>
          <p:sp>
            <p:nvSpPr>
              <p:cNvPr id="403" name="圆角矩形 402">
                <a:extLst>
                  <a:ext uri="{FF2B5EF4-FFF2-40B4-BE49-F238E27FC236}">
                    <a16:creationId xmlns:a16="http://schemas.microsoft.com/office/drawing/2014/main" id="{4002E73B-EDBF-8FC9-B8DA-CBA5F36AFCFD}"/>
                  </a:ext>
                </a:extLst>
              </p:cNvPr>
              <p:cNvSpPr/>
              <p:nvPr/>
            </p:nvSpPr>
            <p:spPr>
              <a:xfrm>
                <a:off x="271165" y="2600727"/>
                <a:ext cx="457200" cy="457200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404" name="文本框 403">
                <a:extLst>
                  <a:ext uri="{FF2B5EF4-FFF2-40B4-BE49-F238E27FC236}">
                    <a16:creationId xmlns:a16="http://schemas.microsoft.com/office/drawing/2014/main" id="{8D87C296-E1AB-3977-DF35-9F14595B665A}"/>
                  </a:ext>
                </a:extLst>
              </p:cNvPr>
              <p:cNvSpPr txBox="1"/>
              <p:nvPr/>
            </p:nvSpPr>
            <p:spPr>
              <a:xfrm>
                <a:off x="319193" y="2614290"/>
                <a:ext cx="299721" cy="443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AU" altLang="zh-CN" dirty="0">
                    <a:solidFill>
                      <a:srgbClr val="00B050"/>
                    </a:solidFill>
                  </a:rPr>
                  <a:t>P</a:t>
                </a:r>
                <a:endParaRPr kumimoji="1" lang="zh-CN" altLang="en-US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400" name="组合 399">
              <a:extLst>
                <a:ext uri="{FF2B5EF4-FFF2-40B4-BE49-F238E27FC236}">
                  <a16:creationId xmlns:a16="http://schemas.microsoft.com/office/drawing/2014/main" id="{8D840395-93A4-B4F7-846A-B245B974B9FA}"/>
                </a:ext>
              </a:extLst>
            </p:cNvPr>
            <p:cNvGrpSpPr/>
            <p:nvPr/>
          </p:nvGrpSpPr>
          <p:grpSpPr>
            <a:xfrm>
              <a:off x="1198146" y="2936630"/>
              <a:ext cx="380502" cy="380501"/>
              <a:chOff x="271165" y="2600727"/>
              <a:chExt cx="457200" cy="457200"/>
            </a:xfrm>
          </p:grpSpPr>
          <p:sp>
            <p:nvSpPr>
              <p:cNvPr id="401" name="圆角矩形 400">
                <a:extLst>
                  <a:ext uri="{FF2B5EF4-FFF2-40B4-BE49-F238E27FC236}">
                    <a16:creationId xmlns:a16="http://schemas.microsoft.com/office/drawing/2014/main" id="{5FC5808D-231F-B386-177B-8532F5F3AE29}"/>
                  </a:ext>
                </a:extLst>
              </p:cNvPr>
              <p:cNvSpPr/>
              <p:nvPr/>
            </p:nvSpPr>
            <p:spPr>
              <a:xfrm>
                <a:off x="271165" y="2600727"/>
                <a:ext cx="457200" cy="457200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402" name="文本框 401">
                <a:extLst>
                  <a:ext uri="{FF2B5EF4-FFF2-40B4-BE49-F238E27FC236}">
                    <a16:creationId xmlns:a16="http://schemas.microsoft.com/office/drawing/2014/main" id="{8BE7F13C-316D-AA6F-AC73-8BF3E81828FB}"/>
                  </a:ext>
                </a:extLst>
              </p:cNvPr>
              <p:cNvSpPr txBox="1"/>
              <p:nvPr/>
            </p:nvSpPr>
            <p:spPr>
              <a:xfrm>
                <a:off x="294119" y="2609680"/>
                <a:ext cx="299723" cy="443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AU" altLang="zh-CN" dirty="0">
                    <a:solidFill>
                      <a:srgbClr val="7030A0"/>
                    </a:solidFill>
                  </a:rPr>
                  <a:t>N</a:t>
                </a:r>
                <a:endParaRPr kumimoji="1" lang="zh-CN" altLang="en-US" dirty="0">
                  <a:solidFill>
                    <a:srgbClr val="7030A0"/>
                  </a:solidFill>
                </a:endParaRPr>
              </a:p>
            </p:txBody>
          </p:sp>
        </p:grpSp>
      </p:grpSp>
      <p:cxnSp>
        <p:nvCxnSpPr>
          <p:cNvPr id="407" name="直线箭头连接符 406">
            <a:extLst>
              <a:ext uri="{FF2B5EF4-FFF2-40B4-BE49-F238E27FC236}">
                <a16:creationId xmlns:a16="http://schemas.microsoft.com/office/drawing/2014/main" id="{3FC6F3D1-F0EF-A6C3-B487-9A4B57C46556}"/>
              </a:ext>
            </a:extLst>
          </p:cNvPr>
          <p:cNvCxnSpPr>
            <a:cxnSpLocks/>
          </p:cNvCxnSpPr>
          <p:nvPr/>
        </p:nvCxnSpPr>
        <p:spPr>
          <a:xfrm flipV="1">
            <a:off x="9210069" y="5599191"/>
            <a:ext cx="220879" cy="159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8" name="直线箭头连接符 407">
            <a:extLst>
              <a:ext uri="{FF2B5EF4-FFF2-40B4-BE49-F238E27FC236}">
                <a16:creationId xmlns:a16="http://schemas.microsoft.com/office/drawing/2014/main" id="{9B8540C5-39C9-25C0-A3E2-F13AC6AC35CF}"/>
              </a:ext>
            </a:extLst>
          </p:cNvPr>
          <p:cNvCxnSpPr>
            <a:cxnSpLocks/>
          </p:cNvCxnSpPr>
          <p:nvPr/>
        </p:nvCxnSpPr>
        <p:spPr>
          <a:xfrm flipH="1">
            <a:off x="9210069" y="5703801"/>
            <a:ext cx="22087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线箭头连接符 408">
            <a:extLst>
              <a:ext uri="{FF2B5EF4-FFF2-40B4-BE49-F238E27FC236}">
                <a16:creationId xmlns:a16="http://schemas.microsoft.com/office/drawing/2014/main" id="{7CBD38BA-5410-406B-AC9E-14677531F72F}"/>
              </a:ext>
            </a:extLst>
          </p:cNvPr>
          <p:cNvCxnSpPr>
            <a:cxnSpLocks/>
          </p:cNvCxnSpPr>
          <p:nvPr/>
        </p:nvCxnSpPr>
        <p:spPr>
          <a:xfrm>
            <a:off x="10584917" y="5599191"/>
            <a:ext cx="16583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0" name="直线箭头连接符 409">
            <a:extLst>
              <a:ext uri="{FF2B5EF4-FFF2-40B4-BE49-F238E27FC236}">
                <a16:creationId xmlns:a16="http://schemas.microsoft.com/office/drawing/2014/main" id="{8D50686D-132F-71A6-1984-552D7ADF9CE4}"/>
              </a:ext>
            </a:extLst>
          </p:cNvPr>
          <p:cNvCxnSpPr>
            <a:cxnSpLocks/>
          </p:cNvCxnSpPr>
          <p:nvPr/>
        </p:nvCxnSpPr>
        <p:spPr>
          <a:xfrm flipH="1">
            <a:off x="10576120" y="5716523"/>
            <a:ext cx="18342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388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25BF47-88FD-4C58-AE54-AC9DDCEE5F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296E6617-23F3-661E-AE51-20A2F2C60DFC}"/>
              </a:ext>
            </a:extLst>
          </p:cNvPr>
          <p:cNvSpPr/>
          <p:nvPr/>
        </p:nvSpPr>
        <p:spPr>
          <a:xfrm>
            <a:off x="999531" y="0"/>
            <a:ext cx="11192469" cy="1135831"/>
          </a:xfrm>
          <a:prstGeom prst="rect">
            <a:avLst/>
          </a:prstGeom>
          <a:solidFill>
            <a:srgbClr val="FFDD0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3953E26-688A-A10E-5A09-39348B586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9531" cy="1135831"/>
          </a:xfrm>
          <a:prstGeom prst="rect">
            <a:avLst/>
          </a:prstGeom>
        </p:spPr>
      </p:pic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FE481CC-3B5E-BE63-A7EC-EF0F1E6B3B50}"/>
              </a:ext>
            </a:extLst>
          </p:cNvPr>
          <p:cNvCxnSpPr>
            <a:cxnSpLocks/>
          </p:cNvCxnSpPr>
          <p:nvPr/>
        </p:nvCxnSpPr>
        <p:spPr>
          <a:xfrm flipH="1">
            <a:off x="3387495" y="0"/>
            <a:ext cx="4365449" cy="11785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82D2E50A-E185-E17E-ADFA-7C99C493442C}"/>
              </a:ext>
            </a:extLst>
          </p:cNvPr>
          <p:cNvCxnSpPr>
            <a:cxnSpLocks/>
          </p:cNvCxnSpPr>
          <p:nvPr/>
        </p:nvCxnSpPr>
        <p:spPr>
          <a:xfrm flipH="1">
            <a:off x="3539895" y="152400"/>
            <a:ext cx="4365449" cy="11785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960175E-2312-EF32-8BF8-415152F3BC74}"/>
              </a:ext>
            </a:extLst>
          </p:cNvPr>
          <p:cNvCxnSpPr>
            <a:cxnSpLocks/>
          </p:cNvCxnSpPr>
          <p:nvPr/>
        </p:nvCxnSpPr>
        <p:spPr>
          <a:xfrm flipH="1">
            <a:off x="3692295" y="304800"/>
            <a:ext cx="4365449" cy="11785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A37A6B26-A5C4-D0B8-CA3F-6F304A29DFB3}"/>
              </a:ext>
            </a:extLst>
          </p:cNvPr>
          <p:cNvCxnSpPr>
            <a:cxnSpLocks/>
          </p:cNvCxnSpPr>
          <p:nvPr/>
        </p:nvCxnSpPr>
        <p:spPr>
          <a:xfrm flipH="1">
            <a:off x="3844695" y="457200"/>
            <a:ext cx="4365449" cy="11785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87D8F55E-7349-57C2-582C-3CC038159936}"/>
              </a:ext>
            </a:extLst>
          </p:cNvPr>
          <p:cNvCxnSpPr>
            <a:cxnSpLocks/>
          </p:cNvCxnSpPr>
          <p:nvPr/>
        </p:nvCxnSpPr>
        <p:spPr>
          <a:xfrm flipH="1">
            <a:off x="3997095" y="609600"/>
            <a:ext cx="4365449" cy="11785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7D6AE125-2B5D-6178-48FD-50D735EF31E3}"/>
              </a:ext>
            </a:extLst>
          </p:cNvPr>
          <p:cNvCxnSpPr>
            <a:cxnSpLocks/>
          </p:cNvCxnSpPr>
          <p:nvPr/>
        </p:nvCxnSpPr>
        <p:spPr>
          <a:xfrm flipH="1">
            <a:off x="4149495" y="762000"/>
            <a:ext cx="4365449" cy="11785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E60A81B3-9419-66EB-8D93-A3B7F93B89EA}"/>
              </a:ext>
            </a:extLst>
          </p:cNvPr>
          <p:cNvCxnSpPr>
            <a:cxnSpLocks/>
          </p:cNvCxnSpPr>
          <p:nvPr/>
        </p:nvCxnSpPr>
        <p:spPr>
          <a:xfrm flipH="1">
            <a:off x="4301895" y="914400"/>
            <a:ext cx="4365449" cy="11785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8929AB33-1570-9ABE-D4BD-14832BD85351}"/>
              </a:ext>
            </a:extLst>
          </p:cNvPr>
          <p:cNvCxnSpPr>
            <a:cxnSpLocks/>
          </p:cNvCxnSpPr>
          <p:nvPr/>
        </p:nvCxnSpPr>
        <p:spPr>
          <a:xfrm flipH="1">
            <a:off x="4454295" y="1066800"/>
            <a:ext cx="4365449" cy="11785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FE78E20-2687-FAEF-82AD-EC9A2B96ED19}"/>
              </a:ext>
            </a:extLst>
          </p:cNvPr>
          <p:cNvCxnSpPr>
            <a:cxnSpLocks/>
          </p:cNvCxnSpPr>
          <p:nvPr/>
        </p:nvCxnSpPr>
        <p:spPr>
          <a:xfrm>
            <a:off x="7752944" y="0"/>
            <a:ext cx="4439056" cy="11785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54F5190-12EF-B73C-6195-A5993749293F}"/>
              </a:ext>
            </a:extLst>
          </p:cNvPr>
          <p:cNvCxnSpPr>
            <a:cxnSpLocks/>
          </p:cNvCxnSpPr>
          <p:nvPr/>
        </p:nvCxnSpPr>
        <p:spPr>
          <a:xfrm>
            <a:off x="7905344" y="152400"/>
            <a:ext cx="4439056" cy="11785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B4F39B86-9379-EF15-ECB8-1FF797C80D83}"/>
              </a:ext>
            </a:extLst>
          </p:cNvPr>
          <p:cNvCxnSpPr>
            <a:cxnSpLocks/>
          </p:cNvCxnSpPr>
          <p:nvPr/>
        </p:nvCxnSpPr>
        <p:spPr>
          <a:xfrm>
            <a:off x="8057744" y="304800"/>
            <a:ext cx="4439056" cy="11785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1D0C7C8A-DEEA-826F-7CA7-7BAD0C191D53}"/>
              </a:ext>
            </a:extLst>
          </p:cNvPr>
          <p:cNvCxnSpPr>
            <a:cxnSpLocks/>
          </p:cNvCxnSpPr>
          <p:nvPr/>
        </p:nvCxnSpPr>
        <p:spPr>
          <a:xfrm>
            <a:off x="8210144" y="457200"/>
            <a:ext cx="4439056" cy="11785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556501DD-F048-3B5A-5007-6CD8B5EFB790}"/>
              </a:ext>
            </a:extLst>
          </p:cNvPr>
          <p:cNvCxnSpPr>
            <a:cxnSpLocks/>
          </p:cNvCxnSpPr>
          <p:nvPr/>
        </p:nvCxnSpPr>
        <p:spPr>
          <a:xfrm>
            <a:off x="8362544" y="609600"/>
            <a:ext cx="4439056" cy="11785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DD4C8EF8-5429-C2D7-2F1F-8193434FA8E2}"/>
              </a:ext>
            </a:extLst>
          </p:cNvPr>
          <p:cNvCxnSpPr>
            <a:cxnSpLocks/>
          </p:cNvCxnSpPr>
          <p:nvPr/>
        </p:nvCxnSpPr>
        <p:spPr>
          <a:xfrm>
            <a:off x="8514944" y="762000"/>
            <a:ext cx="4439056" cy="11785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DC03BF95-BC08-410C-A5B0-4FD2BAE22645}"/>
              </a:ext>
            </a:extLst>
          </p:cNvPr>
          <p:cNvCxnSpPr>
            <a:cxnSpLocks/>
          </p:cNvCxnSpPr>
          <p:nvPr/>
        </p:nvCxnSpPr>
        <p:spPr>
          <a:xfrm>
            <a:off x="8667344" y="914400"/>
            <a:ext cx="4439056" cy="11785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077C2B72-DAA4-8DC5-E384-338CBD43A198}"/>
              </a:ext>
            </a:extLst>
          </p:cNvPr>
          <p:cNvCxnSpPr>
            <a:cxnSpLocks/>
          </p:cNvCxnSpPr>
          <p:nvPr/>
        </p:nvCxnSpPr>
        <p:spPr>
          <a:xfrm>
            <a:off x="8819744" y="1066800"/>
            <a:ext cx="4439056" cy="11785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66AA612A-EF73-C2FD-05E2-E4AAB5C616AB}"/>
              </a:ext>
            </a:extLst>
          </p:cNvPr>
          <p:cNvSpPr/>
          <p:nvPr/>
        </p:nvSpPr>
        <p:spPr>
          <a:xfrm>
            <a:off x="0" y="1178560"/>
            <a:ext cx="12192000" cy="5679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9C8DC48-CB58-95C5-E4DF-D79E578DB8F0}"/>
              </a:ext>
            </a:extLst>
          </p:cNvPr>
          <p:cNvSpPr txBox="1"/>
          <p:nvPr/>
        </p:nvSpPr>
        <p:spPr>
          <a:xfrm>
            <a:off x="1132735" y="1073174"/>
            <a:ext cx="9926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/>
              <a:t>Question 3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A78A9EE-339D-279E-FCCC-74824EFDA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39" y="1678489"/>
            <a:ext cx="11427340" cy="487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402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6D91B4F0-9FCC-7D5A-5834-792904FC384C}"/>
              </a:ext>
            </a:extLst>
          </p:cNvPr>
          <p:cNvGrpSpPr/>
          <p:nvPr/>
        </p:nvGrpSpPr>
        <p:grpSpPr>
          <a:xfrm>
            <a:off x="0" y="0"/>
            <a:ext cx="12192000" cy="1135831"/>
            <a:chOff x="0" y="0"/>
            <a:chExt cx="12192000" cy="1135831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422A176C-F5BE-9450-38C7-9BE7D609CC34}"/>
                </a:ext>
              </a:extLst>
            </p:cNvPr>
            <p:cNvSpPr/>
            <p:nvPr/>
          </p:nvSpPr>
          <p:spPr>
            <a:xfrm>
              <a:off x="999531" y="0"/>
              <a:ext cx="11192469" cy="1135831"/>
            </a:xfrm>
            <a:prstGeom prst="rect">
              <a:avLst/>
            </a:prstGeom>
            <a:solidFill>
              <a:srgbClr val="FFDD0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60F5E4F0-905F-C276-AAC9-5BB4A7629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99531" cy="1135831"/>
            </a:xfrm>
            <a:prstGeom prst="rect">
              <a:avLst/>
            </a:prstGeom>
          </p:spPr>
        </p:pic>
      </p:grp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7F72624-0D90-FF25-D906-2C5D005D23A2}"/>
              </a:ext>
            </a:extLst>
          </p:cNvPr>
          <p:cNvCxnSpPr>
            <a:cxnSpLocks/>
          </p:cNvCxnSpPr>
          <p:nvPr/>
        </p:nvCxnSpPr>
        <p:spPr>
          <a:xfrm flipH="1">
            <a:off x="3387495" y="0"/>
            <a:ext cx="4365449" cy="11785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1E2A8FA8-CA5B-AC29-48B9-6EAA418610F5}"/>
              </a:ext>
            </a:extLst>
          </p:cNvPr>
          <p:cNvCxnSpPr>
            <a:cxnSpLocks/>
          </p:cNvCxnSpPr>
          <p:nvPr/>
        </p:nvCxnSpPr>
        <p:spPr>
          <a:xfrm flipH="1">
            <a:off x="3539895" y="152400"/>
            <a:ext cx="4365449" cy="11785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352AA9A2-3B72-CDA3-3D45-A9EB8F0AEBCC}"/>
              </a:ext>
            </a:extLst>
          </p:cNvPr>
          <p:cNvCxnSpPr>
            <a:cxnSpLocks/>
          </p:cNvCxnSpPr>
          <p:nvPr/>
        </p:nvCxnSpPr>
        <p:spPr>
          <a:xfrm flipH="1">
            <a:off x="3692295" y="304800"/>
            <a:ext cx="4365449" cy="11785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4F3324F1-3F7D-88CD-DD65-39723C09C4F6}"/>
              </a:ext>
            </a:extLst>
          </p:cNvPr>
          <p:cNvCxnSpPr>
            <a:cxnSpLocks/>
          </p:cNvCxnSpPr>
          <p:nvPr/>
        </p:nvCxnSpPr>
        <p:spPr>
          <a:xfrm flipH="1">
            <a:off x="3844695" y="457200"/>
            <a:ext cx="4365449" cy="11785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1B2DCFD-A355-1A1A-E4F6-32BBD5E529D1}"/>
              </a:ext>
            </a:extLst>
          </p:cNvPr>
          <p:cNvCxnSpPr>
            <a:cxnSpLocks/>
          </p:cNvCxnSpPr>
          <p:nvPr/>
        </p:nvCxnSpPr>
        <p:spPr>
          <a:xfrm flipH="1">
            <a:off x="3997095" y="609600"/>
            <a:ext cx="4365449" cy="11785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259BD1D-EB97-6001-3E1C-C2A51C6AC78B}"/>
              </a:ext>
            </a:extLst>
          </p:cNvPr>
          <p:cNvCxnSpPr>
            <a:cxnSpLocks/>
          </p:cNvCxnSpPr>
          <p:nvPr/>
        </p:nvCxnSpPr>
        <p:spPr>
          <a:xfrm flipH="1">
            <a:off x="4149495" y="762000"/>
            <a:ext cx="4365449" cy="11785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1F716287-F4CC-7BB2-C91E-88673E260C06}"/>
              </a:ext>
            </a:extLst>
          </p:cNvPr>
          <p:cNvCxnSpPr>
            <a:cxnSpLocks/>
          </p:cNvCxnSpPr>
          <p:nvPr/>
        </p:nvCxnSpPr>
        <p:spPr>
          <a:xfrm flipH="1">
            <a:off x="4301895" y="914400"/>
            <a:ext cx="4365449" cy="11785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AD3B563D-7AE9-3C69-39EB-17009261B635}"/>
              </a:ext>
            </a:extLst>
          </p:cNvPr>
          <p:cNvCxnSpPr>
            <a:cxnSpLocks/>
          </p:cNvCxnSpPr>
          <p:nvPr/>
        </p:nvCxnSpPr>
        <p:spPr>
          <a:xfrm flipH="1">
            <a:off x="4454295" y="1066800"/>
            <a:ext cx="4365449" cy="11785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6CAD2D26-375D-56C0-770A-55BBB7422D6D}"/>
              </a:ext>
            </a:extLst>
          </p:cNvPr>
          <p:cNvCxnSpPr>
            <a:cxnSpLocks/>
          </p:cNvCxnSpPr>
          <p:nvPr/>
        </p:nvCxnSpPr>
        <p:spPr>
          <a:xfrm>
            <a:off x="7752944" y="0"/>
            <a:ext cx="4439056" cy="11785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9E22D840-0787-3347-2B80-A7D705CE8A42}"/>
              </a:ext>
            </a:extLst>
          </p:cNvPr>
          <p:cNvCxnSpPr>
            <a:cxnSpLocks/>
          </p:cNvCxnSpPr>
          <p:nvPr/>
        </p:nvCxnSpPr>
        <p:spPr>
          <a:xfrm>
            <a:off x="7905344" y="152400"/>
            <a:ext cx="4439056" cy="11785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C9105986-A731-A9D2-4AFE-8582385C071D}"/>
              </a:ext>
            </a:extLst>
          </p:cNvPr>
          <p:cNvCxnSpPr>
            <a:cxnSpLocks/>
          </p:cNvCxnSpPr>
          <p:nvPr/>
        </p:nvCxnSpPr>
        <p:spPr>
          <a:xfrm>
            <a:off x="8057744" y="304800"/>
            <a:ext cx="4439056" cy="11785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881A5CB7-1579-5AE3-B1BF-564A5D5B097A}"/>
              </a:ext>
            </a:extLst>
          </p:cNvPr>
          <p:cNvCxnSpPr>
            <a:cxnSpLocks/>
          </p:cNvCxnSpPr>
          <p:nvPr/>
        </p:nvCxnSpPr>
        <p:spPr>
          <a:xfrm>
            <a:off x="8210144" y="457200"/>
            <a:ext cx="4439056" cy="11785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B6086AEB-698E-65C5-87D9-2F8C7A4D3516}"/>
              </a:ext>
            </a:extLst>
          </p:cNvPr>
          <p:cNvCxnSpPr>
            <a:cxnSpLocks/>
          </p:cNvCxnSpPr>
          <p:nvPr/>
        </p:nvCxnSpPr>
        <p:spPr>
          <a:xfrm>
            <a:off x="8362544" y="609600"/>
            <a:ext cx="4439056" cy="11785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737D4C6D-FE78-A5FD-2BB8-512E79A54621}"/>
              </a:ext>
            </a:extLst>
          </p:cNvPr>
          <p:cNvCxnSpPr>
            <a:cxnSpLocks/>
          </p:cNvCxnSpPr>
          <p:nvPr/>
        </p:nvCxnSpPr>
        <p:spPr>
          <a:xfrm>
            <a:off x="8514944" y="762000"/>
            <a:ext cx="4439056" cy="11785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86C55070-9D96-88FF-49A8-A3B83863556A}"/>
              </a:ext>
            </a:extLst>
          </p:cNvPr>
          <p:cNvCxnSpPr>
            <a:cxnSpLocks/>
          </p:cNvCxnSpPr>
          <p:nvPr/>
        </p:nvCxnSpPr>
        <p:spPr>
          <a:xfrm>
            <a:off x="8667344" y="914400"/>
            <a:ext cx="4439056" cy="11785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5400EAD5-F5FE-66E3-B199-2691F7A87595}"/>
              </a:ext>
            </a:extLst>
          </p:cNvPr>
          <p:cNvCxnSpPr>
            <a:cxnSpLocks/>
          </p:cNvCxnSpPr>
          <p:nvPr/>
        </p:nvCxnSpPr>
        <p:spPr>
          <a:xfrm>
            <a:off x="8819744" y="1066800"/>
            <a:ext cx="4439056" cy="11785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C96B69B2-6B32-75BD-28CF-34CC3395FD34}"/>
              </a:ext>
            </a:extLst>
          </p:cNvPr>
          <p:cNvSpPr/>
          <p:nvPr/>
        </p:nvSpPr>
        <p:spPr>
          <a:xfrm>
            <a:off x="0" y="1178560"/>
            <a:ext cx="12192000" cy="5679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9939B62-659C-1F59-C283-83A6F43A1F03}"/>
              </a:ext>
            </a:extLst>
          </p:cNvPr>
          <p:cNvSpPr txBox="1"/>
          <p:nvPr/>
        </p:nvSpPr>
        <p:spPr>
          <a:xfrm>
            <a:off x="1084162" y="1866820"/>
            <a:ext cx="10023675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Data Structures and Algorithm COMP9024 25T0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sz="3200" b="1" dirty="0"/>
              <a:t>T13A &amp; T14A lab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January 16</a:t>
            </a:r>
            <a:r>
              <a:rPr lang="en-US" altLang="zh-CN" baseline="30000" dirty="0"/>
              <a:t>th</a:t>
            </a:r>
            <a:r>
              <a:rPr lang="en-US" altLang="zh-CN" dirty="0"/>
              <a:t> 2025 Thursday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b="1" dirty="0"/>
              <a:t>~Questions and Suggestions~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Thanks for listening 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Joffrey Ji ( </a:t>
            </a:r>
            <a:r>
              <a:rPr lang="en-US" altLang="zh-CN" dirty="0">
                <a:hlinkClick r:id="rId3"/>
              </a:rPr>
              <a:t>z5450981@ad.unsw.edu.au</a:t>
            </a:r>
            <a:r>
              <a:rPr lang="en-US" altLang="zh-CN" dirty="0"/>
              <a:t> 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3076847"/>
      </p:ext>
    </p:extLst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1600</TotalTime>
  <Words>347</Words>
  <Application>Microsoft Macintosh PowerPoint</Application>
  <PresentationFormat>宽屏</PresentationFormat>
  <Paragraphs>136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1" baseType="lpstr">
      <vt:lpstr>Arial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Joffrey King</dc:creator>
  <cp:lastModifiedBy>Joffrey Ji</cp:lastModifiedBy>
  <cp:revision>45</cp:revision>
  <dcterms:created xsi:type="dcterms:W3CDTF">2023-08-09T12:44:55Z</dcterms:created>
  <dcterms:modified xsi:type="dcterms:W3CDTF">2025-01-15T22:51:36Z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2052-12.1.0.15259</vt:lpwstr>
  </property>
</Properties>
</file>