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1b58ff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1b58ff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d1b58ff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d1b58ff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1b58ff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d1b58ff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d1b58ff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d1b58ff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d1b58ffd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d1b58ffd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d1b58ffd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d1b58ffd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CP4: Hotel Reservation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Jordan Fleming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882"/>
            </a:gs>
            <a:gs pos="100000">
              <a:srgbClr val="F58E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MVP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 to register an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 to log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 to see all rooms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 to filter by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 to book a 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 to log out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Features!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is able to visit a profile page to see information about their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is able to see pages about the room and see more details about 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 of Firebase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Firebase is used for hosting the database as well as user accounts/authorization.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50" y="1605977"/>
            <a:ext cx="4529198" cy="210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150" y="3445220"/>
            <a:ext cx="4312575" cy="14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3E9"/>
            </a:gs>
            <a:gs pos="100000">
              <a:srgbClr val="04596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Do to being unable to solve the issue below after multiple days we unfortunately have 0% test coverage.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50" y="2025325"/>
            <a:ext cx="8138175" cy="20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the future!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I would like to hit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a protected admin route for easy database manipulation.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Heavily updating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Fixing bug with availability not updating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visuals to show when rooms are not available for check 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pictures of rooms with image carousel.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Vastly improve booking logic in general to add date ranges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to take the time to thank everyone who has supported me this quarter with everything going on. This has been a very trying time in my life but thank you: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My dogs Izaya and Eevee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My partner Bri, her dog Pandora, and cat Grayson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My professor Eric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My team in project management Justin, Nikki, and Aaron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And my work for being flexible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look forward to getting to push myself more in the future and hope I will have the space and bandwidth to allow myself to shine more.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