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FF9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1" y="805650"/>
            <a:ext cx="7507877" cy="353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1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47"/>
                </a:lnTo>
                <a:lnTo>
                  <a:pt x="12890" y="47"/>
                </a:lnTo>
              </a:path>
            </a:pathLst>
          </a:custGeom>
          <a:ln w="152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2296349" y="1991849"/>
            <a:ext cx="4551300" cy="115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>
            <a:normAutofit fontScale="100000" lnSpcReduction="0"/>
          </a:bodyPr>
          <a:lstStyle>
            <a:lvl1pPr>
              <a:defRPr sz="3000">
                <a:solidFill>
                  <a:srgbClr val="434343"/>
                </a:solidFill>
              </a:defRPr>
            </a:lvl1pPr>
          </a:lstStyle>
          <a:p>
            <a:pPr/>
            <a:r>
              <a:t>Click to add title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inverse"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58124" y="550424"/>
            <a:ext cx="8028198" cy="4042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019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2657" y="4"/>
                </a:lnTo>
              </a:path>
            </a:pathLst>
          </a:custGeom>
          <a:ln w="762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ubtitle">
    <p:bg>
      <p:bgPr>
        <a:solidFill>
          <a:srgbClr val="FF9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818061" y="805650"/>
            <a:ext cx="7507877" cy="3532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1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47"/>
                </a:lnTo>
                <a:lnTo>
                  <a:pt x="12890" y="47"/>
                </a:lnTo>
              </a:path>
            </a:pathLst>
          </a:custGeom>
          <a:ln w="762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Shape 108"/>
          <p:cNvSpPr/>
          <p:nvPr>
            <p:ph type="title"/>
          </p:nvPr>
        </p:nvSpPr>
        <p:spPr>
          <a:xfrm>
            <a:off x="1933200" y="2189999"/>
            <a:ext cx="5277600" cy="44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>
            <a:normAutofit fontScale="100000" lnSpcReduction="0"/>
          </a:bodyPr>
          <a:lstStyle>
            <a:lvl1pPr>
              <a:defRPr b="0" sz="2400">
                <a:solidFill>
                  <a:srgbClr val="434343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685800" y="2505899"/>
            <a:ext cx="7772400" cy="44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Tx/>
              <a:buFontTx/>
              <a:defRPr sz="18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Tx/>
              <a:buFontTx/>
              <a:defRPr sz="18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Tx/>
              <a:buFontTx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59950" y="274274"/>
            <a:ext cx="8624125" cy="4594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42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4496" y="0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916649" y="950850"/>
            <a:ext cx="7310700" cy="324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2400"/>
            </a:lvl4pPr>
            <a:lvl5pPr>
              <a:spcBef>
                <a:spcPts val="0"/>
              </a:spcBef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ubtitle">
    <p:bg>
      <p:bgPr>
        <a:solidFill>
          <a:srgbClr val="FF9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818061" y="805650"/>
            <a:ext cx="7507877" cy="353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1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47"/>
                </a:lnTo>
                <a:lnTo>
                  <a:pt x="12890" y="47"/>
                </a:lnTo>
              </a:path>
            </a:pathLst>
          </a:custGeom>
          <a:ln w="762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933200" y="2189999"/>
            <a:ext cx="5277600" cy="44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>
            <a:normAutofit fontScale="100000" lnSpcReduction="0"/>
          </a:bodyPr>
          <a:lstStyle>
            <a:lvl1pPr>
              <a:defRPr b="0" sz="2400">
                <a:solidFill>
                  <a:srgbClr val="434343"/>
                </a:solidFill>
              </a:defRPr>
            </a:lvl1pPr>
          </a:lstStyle>
          <a:p>
            <a:pPr/>
            <a:r>
              <a:t>Click to add title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685800" y="2505899"/>
            <a:ext cx="7772400" cy="44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Click to add subtitle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818061" y="805650"/>
            <a:ext cx="7507877" cy="353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1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47"/>
                </a:lnTo>
                <a:lnTo>
                  <a:pt x="12890" y="47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>
            <a:normAutofit fontScale="100000" lnSpcReduction="0"/>
          </a:bodyPr>
          <a:lstStyle>
            <a:lvl1pPr algn="ctr">
              <a:spcBef>
                <a:spcPts val="0"/>
              </a:spcBef>
              <a:buSzPct val="100000"/>
              <a:defRPr i="1" sz="1800">
                <a:solidFill>
                  <a:srgbClr val="CCCCCC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33" name="Shape 33"/>
          <p:cNvSpPr/>
          <p:nvPr/>
        </p:nvSpPr>
        <p:spPr>
          <a:xfrm>
            <a:off x="3853200" y="293593"/>
            <a:ext cx="1437601" cy="16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59950" y="274274"/>
            <a:ext cx="8624126" cy="459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42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4496" y="0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916649" y="950850"/>
            <a:ext cx="7310700" cy="324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 sz="2400"/>
            </a:lvl1pPr>
          </a:lstStyle>
          <a:p>
            <a:pPr/>
            <a:r>
              <a:t>Click to add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59950" y="274274"/>
            <a:ext cx="8624126" cy="459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42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4496" y="0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53" name="Shape 53"/>
          <p:cNvSpPr/>
          <p:nvPr>
            <p:ph type="body" sz="half" idx="1"/>
          </p:nvPr>
        </p:nvSpPr>
        <p:spPr>
          <a:xfrm>
            <a:off x="840975" y="956003"/>
            <a:ext cx="3621900" cy="2965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buSzPct val="100000"/>
              <a:defRPr sz="2000"/>
            </a:lvl1pPr>
          </a:lstStyle>
          <a:p>
            <a:pPr/>
            <a:r>
              <a:t>Click to add text</a:t>
            </a:r>
          </a:p>
        </p:txBody>
      </p:sp>
      <p:sp>
        <p:nvSpPr>
          <p:cNvPr id="54" name="Shape 54"/>
          <p:cNvSpPr/>
          <p:nvPr>
            <p:ph type="body" sz="half" idx="13"/>
          </p:nvPr>
        </p:nvSpPr>
        <p:spPr>
          <a:xfrm>
            <a:off x="4681051" y="956003"/>
            <a:ext cx="3621900" cy="2965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  <a:buSzPct val="100000"/>
              <a:defRPr sz="2000"/>
            </a:pP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59950" y="274274"/>
            <a:ext cx="8624126" cy="459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42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4496" y="0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753900" y="971550"/>
            <a:ext cx="2440500" cy="3241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buSzPct val="100000"/>
              <a:defRPr sz="1800"/>
            </a:lvl1pPr>
          </a:lstStyle>
          <a:p>
            <a:pPr/>
            <a:r>
              <a:t>Click to add text</a:t>
            </a:r>
          </a:p>
        </p:txBody>
      </p:sp>
      <p:sp>
        <p:nvSpPr>
          <p:cNvPr id="65" name="Shape 65"/>
          <p:cNvSpPr/>
          <p:nvPr>
            <p:ph type="body" sz="quarter" idx="13"/>
          </p:nvPr>
        </p:nvSpPr>
        <p:spPr>
          <a:xfrm>
            <a:off x="3319595" y="971549"/>
            <a:ext cx="2440500" cy="3241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  <a:buSzPct val="100000"/>
              <a:defRPr sz="1800"/>
            </a:pPr>
          </a:p>
        </p:txBody>
      </p:sp>
      <p:sp>
        <p:nvSpPr>
          <p:cNvPr id="66" name="Shape 66"/>
          <p:cNvSpPr/>
          <p:nvPr>
            <p:ph type="body" sz="quarter" idx="14"/>
          </p:nvPr>
        </p:nvSpPr>
        <p:spPr>
          <a:xfrm>
            <a:off x="5885291" y="971549"/>
            <a:ext cx="2440500" cy="3241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  <a:buSzPct val="100000"/>
              <a:defRPr sz="1800"/>
            </a:pP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75" name="Shape 75"/>
          <p:cNvSpPr/>
          <p:nvPr/>
        </p:nvSpPr>
        <p:spPr>
          <a:xfrm>
            <a:off x="259950" y="274274"/>
            <a:ext cx="8624126" cy="459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42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4496" y="0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flipH="1" rot="10800000">
            <a:off x="259950" y="274275"/>
            <a:ext cx="8624126" cy="459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42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4496" y="0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3104100" y="4513081"/>
            <a:ext cx="2935801" cy="519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>
            <a:normAutofit fontScale="100000" lnSpcReduction="0"/>
          </a:bodyPr>
          <a:lstStyle>
            <a:lvl1pPr algn="ctr">
              <a:spcBef>
                <a:spcPts val="300"/>
              </a:spcBef>
              <a:buClrTx/>
              <a:buSzTx/>
              <a:buFontTx/>
              <a:buNone/>
              <a:defRPr i="1" sz="1200">
                <a:solidFill>
                  <a:srgbClr val="999999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58124" y="550424"/>
            <a:ext cx="8028198" cy="4042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019" y="4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2657" y="4"/>
                </a:lnTo>
              </a:path>
            </a:pathLst>
          </a:custGeom>
          <a:ln w="76200">
            <a:solidFill>
              <a:srgbClr val="FF9E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/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rgbClr val="999999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Pct val="80000"/>
        <a:buFont typeface="Helvetica"/>
        <a:buChar char="⊡"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1pPr>
      <a:lvl2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Pct val="75000"/>
        <a:buFont typeface="Helvetica"/>
        <a:buChar char="□"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2pPr>
      <a:lvl3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Tx/>
        <a:buFont typeface="Helvetica"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3pPr>
      <a:lvl4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Tx/>
        <a:buFont typeface="Helvetica"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4pPr>
      <a:lvl5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Tx/>
        <a:buFont typeface="Helvetica"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Tx/>
        <a:buFont typeface="Helvetica"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Tx/>
        <a:buFont typeface="Helvetica"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Tx/>
        <a:buFont typeface="Helvetica"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CCCCC"/>
        </a:buClr>
        <a:buSzTx/>
        <a:buFont typeface="Helvetica"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Droid Serif"/>
          <a:ea typeface="Droid Serif"/>
          <a:cs typeface="Droid Serif"/>
          <a:sym typeface="Droid Serif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2296349" y="1991849"/>
            <a:ext cx="4551300" cy="1159800"/>
          </a:xfrm>
          <a:prstGeom prst="rect">
            <a:avLst/>
          </a:prstGeom>
        </p:spPr>
        <p:txBody>
          <a:bodyPr/>
          <a:lstStyle/>
          <a:p>
            <a:pPr/>
            <a:r>
              <a:t>Call me Ishmael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4225500" y="537115"/>
            <a:ext cx="693000" cy="576509"/>
            <a:chOff x="0" y="40"/>
            <a:chExt cx="692998" cy="576507"/>
          </a:xfrm>
        </p:grpSpPr>
        <p:sp>
          <p:nvSpPr>
            <p:cNvPr id="130" name="Shape 130"/>
            <p:cNvSpPr/>
            <p:nvPr/>
          </p:nvSpPr>
          <p:spPr>
            <a:xfrm>
              <a:off x="0" y="489645"/>
              <a:ext cx="336657" cy="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56381" y="489645"/>
              <a:ext cx="336618" cy="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40"/>
              <a:ext cx="336657" cy="53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6381" y="40"/>
              <a:ext cx="336618" cy="53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755650"/>
            <a:ext cx="8128000" cy="363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1933200" y="2296174"/>
            <a:ext cx="5277600" cy="551151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Diagrammes de séquences</a:t>
            </a:r>
          </a:p>
        </p:txBody>
      </p:sp>
      <p:sp>
        <p:nvSpPr>
          <p:cNvPr id="162" name="Shape 162"/>
          <p:cNvSpPr/>
          <p:nvPr/>
        </p:nvSpPr>
        <p:spPr>
          <a:xfrm>
            <a:off x="3858674" y="528406"/>
            <a:ext cx="14265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241650" y="91564"/>
            <a:ext cx="2660700" cy="733801"/>
          </a:xfrm>
          <a:prstGeom prst="rect">
            <a:avLst/>
          </a:prstGeom>
        </p:spPr>
        <p:txBody>
          <a:bodyPr/>
          <a:lstStyle/>
          <a:p>
            <a:pPr/>
            <a:r>
              <a:t>Connexion standard</a:t>
            </a:r>
          </a:p>
        </p:txBody>
      </p:sp>
      <p:pic>
        <p:nvPicPr>
          <p:cNvPr id="165" name="connexionStand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360" y="463167"/>
            <a:ext cx="8275280" cy="421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3241650" y="91564"/>
            <a:ext cx="2660700" cy="733801"/>
          </a:xfrm>
          <a:prstGeom prst="rect">
            <a:avLst/>
          </a:prstGeom>
        </p:spPr>
        <p:txBody>
          <a:bodyPr/>
          <a:lstStyle/>
          <a:p>
            <a:pPr/>
            <a:r>
              <a:t>Ajouter un livre à sa bibliothèque personnelle</a:t>
            </a:r>
          </a:p>
        </p:txBody>
      </p:sp>
      <p:pic>
        <p:nvPicPr>
          <p:cNvPr id="168" name="ajouterUnLivreBibliothequePersonnel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611" y="368464"/>
            <a:ext cx="7994778" cy="4406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3241650" y="91564"/>
            <a:ext cx="2660700" cy="733801"/>
          </a:xfrm>
          <a:prstGeom prst="rect">
            <a:avLst/>
          </a:prstGeom>
        </p:spPr>
        <p:txBody>
          <a:bodyPr/>
          <a:lstStyle/>
          <a:p>
            <a:pPr/>
            <a:r>
              <a:t>Modifier un commentaire</a:t>
            </a:r>
          </a:p>
        </p:txBody>
      </p:sp>
      <p:pic>
        <p:nvPicPr>
          <p:cNvPr id="171" name="modifierCommentai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08" y="387754"/>
            <a:ext cx="8342184" cy="4367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3241650" y="91564"/>
            <a:ext cx="2660700" cy="733801"/>
          </a:xfrm>
          <a:prstGeom prst="rect">
            <a:avLst/>
          </a:prstGeom>
        </p:spPr>
        <p:txBody>
          <a:bodyPr/>
          <a:lstStyle/>
          <a:p>
            <a:pPr/>
            <a:r>
              <a:t>Consulter les notifications de sa liste de suivi</a:t>
            </a:r>
          </a:p>
        </p:txBody>
      </p:sp>
      <p:pic>
        <p:nvPicPr>
          <p:cNvPr id="174" name="consulterNotif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553" y="584284"/>
            <a:ext cx="8332894" cy="3974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sz="quarter" idx="4294967295"/>
          </p:nvPr>
        </p:nvSpPr>
        <p:spPr>
          <a:xfrm>
            <a:off x="1275149" y="1563712"/>
            <a:ext cx="6593700" cy="78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>
            <a:normAutofit fontScale="100000" lnSpcReduction="0"/>
          </a:bodyPr>
          <a:lstStyle>
            <a:lvl1pPr algn="ctr">
              <a:spcBef>
                <a:spcPts val="0"/>
              </a:spcBef>
              <a:buSzTx/>
              <a:buNone/>
              <a:defRPr b="1"/>
            </a:lvl1pPr>
          </a:lstStyle>
          <a:p>
            <a:pPr/>
            <a:r>
              <a:t>Questions ?</a:t>
            </a:r>
          </a:p>
        </p:txBody>
      </p:sp>
      <p:sp>
        <p:nvSpPr>
          <p:cNvPr id="177" name="Shape 177"/>
          <p:cNvSpPr/>
          <p:nvPr/>
        </p:nvSpPr>
        <p:spPr>
          <a:xfrm>
            <a:off x="1275150" y="3147174"/>
            <a:ext cx="6593700" cy="130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pPr>
            <a:r>
              <a:t>D’AGOSTINO Romain</a:t>
            </a:r>
          </a:p>
          <a:p>
            <a:pPr algn="ctr"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pPr>
            <a:r>
              <a:t>LUC Jofrey</a:t>
            </a:r>
          </a:p>
          <a:p>
            <a:pPr algn="ctr"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pPr>
            <a:r>
              <a:t>MULHAUSER Rémy</a:t>
            </a:r>
          </a:p>
          <a:p>
            <a:pPr algn="ctr"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pPr>
            <a:r>
              <a:t>WOLKOWICZ Michel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4034083" y="72723"/>
            <a:ext cx="1075834" cy="1047989"/>
            <a:chOff x="51" y="0"/>
            <a:chExt cx="1075832" cy="1047987"/>
          </a:xfrm>
        </p:grpSpPr>
        <p:sp>
          <p:nvSpPr>
            <p:cNvPr id="178" name="Shape 178"/>
            <p:cNvSpPr/>
            <p:nvPr/>
          </p:nvSpPr>
          <p:spPr>
            <a:xfrm>
              <a:off x="51" y="0"/>
              <a:ext cx="1075834" cy="104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060"/>
                  </a:moveTo>
                  <a:lnTo>
                    <a:pt x="11182" y="3086"/>
                  </a:lnTo>
                  <a:lnTo>
                    <a:pt x="11564" y="3112"/>
                  </a:lnTo>
                  <a:lnTo>
                    <a:pt x="11946" y="3165"/>
                  </a:lnTo>
                  <a:lnTo>
                    <a:pt x="12328" y="3216"/>
                  </a:lnTo>
                  <a:lnTo>
                    <a:pt x="13398" y="3531"/>
                  </a:lnTo>
                  <a:lnTo>
                    <a:pt x="13730" y="3687"/>
                  </a:lnTo>
                  <a:lnTo>
                    <a:pt x="14060" y="3845"/>
                  </a:lnTo>
                  <a:lnTo>
                    <a:pt x="14392" y="4001"/>
                  </a:lnTo>
                  <a:lnTo>
                    <a:pt x="14698" y="4184"/>
                  </a:lnTo>
                  <a:lnTo>
                    <a:pt x="15003" y="4394"/>
                  </a:lnTo>
                  <a:lnTo>
                    <a:pt x="15309" y="4603"/>
                  </a:lnTo>
                  <a:lnTo>
                    <a:pt x="15589" y="4838"/>
                  </a:lnTo>
                  <a:lnTo>
                    <a:pt x="15869" y="5074"/>
                  </a:lnTo>
                  <a:lnTo>
                    <a:pt x="16123" y="5335"/>
                  </a:lnTo>
                  <a:lnTo>
                    <a:pt x="16379" y="5596"/>
                  </a:lnTo>
                  <a:lnTo>
                    <a:pt x="16608" y="5884"/>
                  </a:lnTo>
                  <a:lnTo>
                    <a:pt x="16837" y="6171"/>
                  </a:lnTo>
                  <a:lnTo>
                    <a:pt x="17041" y="6485"/>
                  </a:lnTo>
                  <a:lnTo>
                    <a:pt x="17245" y="6799"/>
                  </a:lnTo>
                  <a:lnTo>
                    <a:pt x="17423" y="7114"/>
                  </a:lnTo>
                  <a:lnTo>
                    <a:pt x="17576" y="7453"/>
                  </a:lnTo>
                  <a:lnTo>
                    <a:pt x="17728" y="7794"/>
                  </a:lnTo>
                  <a:lnTo>
                    <a:pt x="17882" y="8133"/>
                  </a:lnTo>
                  <a:lnTo>
                    <a:pt x="17983" y="8499"/>
                  </a:lnTo>
                  <a:lnTo>
                    <a:pt x="18187" y="9231"/>
                  </a:lnTo>
                  <a:lnTo>
                    <a:pt x="18238" y="9623"/>
                  </a:lnTo>
                  <a:lnTo>
                    <a:pt x="18289" y="10015"/>
                  </a:lnTo>
                  <a:lnTo>
                    <a:pt x="18315" y="10408"/>
                  </a:lnTo>
                  <a:lnTo>
                    <a:pt x="18340" y="10800"/>
                  </a:lnTo>
                  <a:lnTo>
                    <a:pt x="18315" y="11193"/>
                  </a:lnTo>
                  <a:lnTo>
                    <a:pt x="18289" y="11585"/>
                  </a:lnTo>
                  <a:lnTo>
                    <a:pt x="18238" y="11977"/>
                  </a:lnTo>
                  <a:lnTo>
                    <a:pt x="18187" y="12370"/>
                  </a:lnTo>
                  <a:lnTo>
                    <a:pt x="18085" y="12735"/>
                  </a:lnTo>
                  <a:lnTo>
                    <a:pt x="17983" y="13101"/>
                  </a:lnTo>
                  <a:lnTo>
                    <a:pt x="17882" y="13467"/>
                  </a:lnTo>
                  <a:lnTo>
                    <a:pt x="17728" y="13808"/>
                  </a:lnTo>
                  <a:lnTo>
                    <a:pt x="17576" y="14147"/>
                  </a:lnTo>
                  <a:lnTo>
                    <a:pt x="17423" y="14487"/>
                  </a:lnTo>
                  <a:lnTo>
                    <a:pt x="17245" y="14801"/>
                  </a:lnTo>
                  <a:lnTo>
                    <a:pt x="17041" y="15115"/>
                  </a:lnTo>
                  <a:lnTo>
                    <a:pt x="16837" y="15429"/>
                  </a:lnTo>
                  <a:lnTo>
                    <a:pt x="16608" y="15717"/>
                  </a:lnTo>
                  <a:lnTo>
                    <a:pt x="16379" y="16004"/>
                  </a:lnTo>
                  <a:lnTo>
                    <a:pt x="15869" y="16527"/>
                  </a:lnTo>
                  <a:lnTo>
                    <a:pt x="15589" y="16763"/>
                  </a:lnTo>
                  <a:lnTo>
                    <a:pt x="15309" y="16997"/>
                  </a:lnTo>
                  <a:lnTo>
                    <a:pt x="15003" y="17207"/>
                  </a:lnTo>
                  <a:lnTo>
                    <a:pt x="14698" y="17416"/>
                  </a:lnTo>
                  <a:lnTo>
                    <a:pt x="14392" y="17599"/>
                  </a:lnTo>
                  <a:lnTo>
                    <a:pt x="14060" y="17756"/>
                  </a:lnTo>
                  <a:lnTo>
                    <a:pt x="13730" y="17913"/>
                  </a:lnTo>
                  <a:lnTo>
                    <a:pt x="13398" y="18070"/>
                  </a:lnTo>
                  <a:lnTo>
                    <a:pt x="13041" y="18174"/>
                  </a:lnTo>
                  <a:lnTo>
                    <a:pt x="12328" y="18384"/>
                  </a:lnTo>
                  <a:lnTo>
                    <a:pt x="11564" y="18489"/>
                  </a:lnTo>
                  <a:lnTo>
                    <a:pt x="11182" y="18514"/>
                  </a:lnTo>
                  <a:lnTo>
                    <a:pt x="10800" y="18540"/>
                  </a:lnTo>
                  <a:lnTo>
                    <a:pt x="10418" y="18514"/>
                  </a:lnTo>
                  <a:lnTo>
                    <a:pt x="10035" y="18489"/>
                  </a:lnTo>
                  <a:lnTo>
                    <a:pt x="9272" y="18384"/>
                  </a:lnTo>
                  <a:lnTo>
                    <a:pt x="8559" y="18174"/>
                  </a:lnTo>
                  <a:lnTo>
                    <a:pt x="8202" y="18070"/>
                  </a:lnTo>
                  <a:lnTo>
                    <a:pt x="7870" y="17913"/>
                  </a:lnTo>
                  <a:lnTo>
                    <a:pt x="7540" y="17756"/>
                  </a:lnTo>
                  <a:lnTo>
                    <a:pt x="7208" y="17599"/>
                  </a:lnTo>
                  <a:lnTo>
                    <a:pt x="6902" y="17416"/>
                  </a:lnTo>
                  <a:lnTo>
                    <a:pt x="6597" y="17207"/>
                  </a:lnTo>
                  <a:lnTo>
                    <a:pt x="6291" y="16997"/>
                  </a:lnTo>
                  <a:lnTo>
                    <a:pt x="6012" y="16763"/>
                  </a:lnTo>
                  <a:lnTo>
                    <a:pt x="5731" y="16527"/>
                  </a:lnTo>
                  <a:lnTo>
                    <a:pt x="5221" y="16004"/>
                  </a:lnTo>
                  <a:lnTo>
                    <a:pt x="4993" y="15717"/>
                  </a:lnTo>
                  <a:lnTo>
                    <a:pt x="4763" y="15429"/>
                  </a:lnTo>
                  <a:lnTo>
                    <a:pt x="4559" y="15115"/>
                  </a:lnTo>
                  <a:lnTo>
                    <a:pt x="4355" y="14801"/>
                  </a:lnTo>
                  <a:lnTo>
                    <a:pt x="4177" y="14487"/>
                  </a:lnTo>
                  <a:lnTo>
                    <a:pt x="4025" y="14147"/>
                  </a:lnTo>
                  <a:lnTo>
                    <a:pt x="3872" y="13808"/>
                  </a:lnTo>
                  <a:lnTo>
                    <a:pt x="3718" y="13467"/>
                  </a:lnTo>
                  <a:lnTo>
                    <a:pt x="3617" y="13101"/>
                  </a:lnTo>
                  <a:lnTo>
                    <a:pt x="3515" y="12735"/>
                  </a:lnTo>
                  <a:lnTo>
                    <a:pt x="3413" y="12370"/>
                  </a:lnTo>
                  <a:lnTo>
                    <a:pt x="3363" y="11977"/>
                  </a:lnTo>
                  <a:lnTo>
                    <a:pt x="3311" y="11585"/>
                  </a:lnTo>
                  <a:lnTo>
                    <a:pt x="3285" y="11193"/>
                  </a:lnTo>
                  <a:lnTo>
                    <a:pt x="3260" y="10800"/>
                  </a:lnTo>
                  <a:lnTo>
                    <a:pt x="3285" y="10408"/>
                  </a:lnTo>
                  <a:lnTo>
                    <a:pt x="3311" y="10015"/>
                  </a:lnTo>
                  <a:lnTo>
                    <a:pt x="3363" y="9623"/>
                  </a:lnTo>
                  <a:lnTo>
                    <a:pt x="3413" y="9231"/>
                  </a:lnTo>
                  <a:lnTo>
                    <a:pt x="3617" y="8499"/>
                  </a:lnTo>
                  <a:lnTo>
                    <a:pt x="3718" y="8133"/>
                  </a:lnTo>
                  <a:lnTo>
                    <a:pt x="3872" y="7794"/>
                  </a:lnTo>
                  <a:lnTo>
                    <a:pt x="4025" y="7453"/>
                  </a:lnTo>
                  <a:lnTo>
                    <a:pt x="4177" y="7114"/>
                  </a:lnTo>
                  <a:lnTo>
                    <a:pt x="4355" y="6799"/>
                  </a:lnTo>
                  <a:lnTo>
                    <a:pt x="4559" y="6485"/>
                  </a:lnTo>
                  <a:lnTo>
                    <a:pt x="4763" y="6171"/>
                  </a:lnTo>
                  <a:lnTo>
                    <a:pt x="4993" y="5884"/>
                  </a:lnTo>
                  <a:lnTo>
                    <a:pt x="5221" y="5596"/>
                  </a:lnTo>
                  <a:lnTo>
                    <a:pt x="5477" y="5335"/>
                  </a:lnTo>
                  <a:lnTo>
                    <a:pt x="5731" y="5074"/>
                  </a:lnTo>
                  <a:lnTo>
                    <a:pt x="6012" y="4838"/>
                  </a:lnTo>
                  <a:lnTo>
                    <a:pt x="6291" y="4603"/>
                  </a:lnTo>
                  <a:lnTo>
                    <a:pt x="6597" y="4394"/>
                  </a:lnTo>
                  <a:lnTo>
                    <a:pt x="6902" y="4184"/>
                  </a:lnTo>
                  <a:lnTo>
                    <a:pt x="7208" y="4001"/>
                  </a:lnTo>
                  <a:lnTo>
                    <a:pt x="7540" y="3845"/>
                  </a:lnTo>
                  <a:lnTo>
                    <a:pt x="7870" y="3687"/>
                  </a:lnTo>
                  <a:lnTo>
                    <a:pt x="8202" y="3531"/>
                  </a:lnTo>
                  <a:lnTo>
                    <a:pt x="9272" y="3216"/>
                  </a:lnTo>
                  <a:lnTo>
                    <a:pt x="9654" y="3165"/>
                  </a:lnTo>
                  <a:lnTo>
                    <a:pt x="10035" y="3112"/>
                  </a:lnTo>
                  <a:lnTo>
                    <a:pt x="10418" y="3086"/>
                  </a:lnTo>
                  <a:lnTo>
                    <a:pt x="10800" y="3060"/>
                  </a:lnTo>
                  <a:close/>
                  <a:moveTo>
                    <a:pt x="8405" y="0"/>
                  </a:moveTo>
                  <a:lnTo>
                    <a:pt x="7005" y="2694"/>
                  </a:lnTo>
                  <a:lnTo>
                    <a:pt x="4075" y="2145"/>
                  </a:lnTo>
                  <a:lnTo>
                    <a:pt x="3948" y="5205"/>
                  </a:lnTo>
                  <a:lnTo>
                    <a:pt x="1069" y="5988"/>
                  </a:lnTo>
                  <a:lnTo>
                    <a:pt x="2266" y="8787"/>
                  </a:lnTo>
                  <a:lnTo>
                    <a:pt x="0" y="10800"/>
                  </a:lnTo>
                  <a:lnTo>
                    <a:pt x="2266" y="12814"/>
                  </a:lnTo>
                  <a:lnTo>
                    <a:pt x="1069" y="15612"/>
                  </a:lnTo>
                  <a:lnTo>
                    <a:pt x="3948" y="16396"/>
                  </a:lnTo>
                  <a:lnTo>
                    <a:pt x="4075" y="19455"/>
                  </a:lnTo>
                  <a:lnTo>
                    <a:pt x="7005" y="18906"/>
                  </a:lnTo>
                  <a:lnTo>
                    <a:pt x="8405" y="21600"/>
                  </a:lnTo>
                  <a:lnTo>
                    <a:pt x="10800" y="19796"/>
                  </a:lnTo>
                  <a:lnTo>
                    <a:pt x="13195" y="21600"/>
                  </a:lnTo>
                  <a:lnTo>
                    <a:pt x="14595" y="18906"/>
                  </a:lnTo>
                  <a:lnTo>
                    <a:pt x="17525" y="19455"/>
                  </a:lnTo>
                  <a:lnTo>
                    <a:pt x="17652" y="16396"/>
                  </a:lnTo>
                  <a:lnTo>
                    <a:pt x="20531" y="15612"/>
                  </a:lnTo>
                  <a:lnTo>
                    <a:pt x="19334" y="12814"/>
                  </a:lnTo>
                  <a:lnTo>
                    <a:pt x="21600" y="10800"/>
                  </a:lnTo>
                  <a:lnTo>
                    <a:pt x="19334" y="8787"/>
                  </a:lnTo>
                  <a:lnTo>
                    <a:pt x="20531" y="5988"/>
                  </a:lnTo>
                  <a:lnTo>
                    <a:pt x="17652" y="5205"/>
                  </a:lnTo>
                  <a:lnTo>
                    <a:pt x="17525" y="2145"/>
                  </a:lnTo>
                  <a:lnTo>
                    <a:pt x="14595" y="2694"/>
                  </a:lnTo>
                  <a:lnTo>
                    <a:pt x="13195" y="0"/>
                  </a:lnTo>
                  <a:lnTo>
                    <a:pt x="10800" y="1805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87790" y="173816"/>
              <a:ext cx="700356" cy="700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0252" y="40"/>
                  </a:lnTo>
                  <a:lnTo>
                    <a:pt x="9704" y="79"/>
                  </a:lnTo>
                  <a:lnTo>
                    <a:pt x="9156" y="157"/>
                  </a:lnTo>
                  <a:lnTo>
                    <a:pt x="8648" y="236"/>
                  </a:lnTo>
                  <a:lnTo>
                    <a:pt x="8100" y="352"/>
                  </a:lnTo>
                  <a:lnTo>
                    <a:pt x="7591" y="509"/>
                  </a:lnTo>
                  <a:lnTo>
                    <a:pt x="7083" y="666"/>
                  </a:lnTo>
                  <a:lnTo>
                    <a:pt x="6614" y="862"/>
                  </a:lnTo>
                  <a:lnTo>
                    <a:pt x="6144" y="1096"/>
                  </a:lnTo>
                  <a:lnTo>
                    <a:pt x="5675" y="1331"/>
                  </a:lnTo>
                  <a:lnTo>
                    <a:pt x="5205" y="1565"/>
                  </a:lnTo>
                  <a:lnTo>
                    <a:pt x="4774" y="1879"/>
                  </a:lnTo>
                  <a:lnTo>
                    <a:pt x="4343" y="2153"/>
                  </a:lnTo>
                  <a:lnTo>
                    <a:pt x="3952" y="2466"/>
                  </a:lnTo>
                  <a:lnTo>
                    <a:pt x="3171" y="3171"/>
                  </a:lnTo>
                  <a:lnTo>
                    <a:pt x="2466" y="3952"/>
                  </a:lnTo>
                  <a:lnTo>
                    <a:pt x="2153" y="4343"/>
                  </a:lnTo>
                  <a:lnTo>
                    <a:pt x="1879" y="4774"/>
                  </a:lnTo>
                  <a:lnTo>
                    <a:pt x="1565" y="5205"/>
                  </a:lnTo>
                  <a:lnTo>
                    <a:pt x="1331" y="5675"/>
                  </a:lnTo>
                  <a:lnTo>
                    <a:pt x="1096" y="6144"/>
                  </a:lnTo>
                  <a:lnTo>
                    <a:pt x="862" y="6614"/>
                  </a:lnTo>
                  <a:lnTo>
                    <a:pt x="666" y="7083"/>
                  </a:lnTo>
                  <a:lnTo>
                    <a:pt x="509" y="7591"/>
                  </a:lnTo>
                  <a:lnTo>
                    <a:pt x="352" y="8100"/>
                  </a:lnTo>
                  <a:lnTo>
                    <a:pt x="236" y="8648"/>
                  </a:lnTo>
                  <a:lnTo>
                    <a:pt x="157" y="9156"/>
                  </a:lnTo>
                  <a:lnTo>
                    <a:pt x="79" y="9704"/>
                  </a:lnTo>
                  <a:lnTo>
                    <a:pt x="40" y="10252"/>
                  </a:lnTo>
                  <a:lnTo>
                    <a:pt x="0" y="10800"/>
                  </a:lnTo>
                  <a:lnTo>
                    <a:pt x="40" y="11348"/>
                  </a:lnTo>
                  <a:lnTo>
                    <a:pt x="79" y="11896"/>
                  </a:lnTo>
                  <a:lnTo>
                    <a:pt x="157" y="12444"/>
                  </a:lnTo>
                  <a:lnTo>
                    <a:pt x="236" y="12952"/>
                  </a:lnTo>
                  <a:lnTo>
                    <a:pt x="352" y="13500"/>
                  </a:lnTo>
                  <a:lnTo>
                    <a:pt x="509" y="14009"/>
                  </a:lnTo>
                  <a:lnTo>
                    <a:pt x="666" y="14517"/>
                  </a:lnTo>
                  <a:lnTo>
                    <a:pt x="862" y="14986"/>
                  </a:lnTo>
                  <a:lnTo>
                    <a:pt x="1096" y="15457"/>
                  </a:lnTo>
                  <a:lnTo>
                    <a:pt x="1331" y="15927"/>
                  </a:lnTo>
                  <a:lnTo>
                    <a:pt x="1565" y="16396"/>
                  </a:lnTo>
                  <a:lnTo>
                    <a:pt x="1879" y="16826"/>
                  </a:lnTo>
                  <a:lnTo>
                    <a:pt x="2153" y="17257"/>
                  </a:lnTo>
                  <a:lnTo>
                    <a:pt x="2466" y="17648"/>
                  </a:lnTo>
                  <a:lnTo>
                    <a:pt x="2818" y="18038"/>
                  </a:lnTo>
                  <a:lnTo>
                    <a:pt x="3171" y="18431"/>
                  </a:lnTo>
                  <a:lnTo>
                    <a:pt x="3562" y="18782"/>
                  </a:lnTo>
                  <a:lnTo>
                    <a:pt x="3952" y="19134"/>
                  </a:lnTo>
                  <a:lnTo>
                    <a:pt x="4343" y="19448"/>
                  </a:lnTo>
                  <a:lnTo>
                    <a:pt x="4774" y="19722"/>
                  </a:lnTo>
                  <a:lnTo>
                    <a:pt x="5205" y="20035"/>
                  </a:lnTo>
                  <a:lnTo>
                    <a:pt x="5675" y="20270"/>
                  </a:lnTo>
                  <a:lnTo>
                    <a:pt x="6144" y="20504"/>
                  </a:lnTo>
                  <a:lnTo>
                    <a:pt x="6614" y="20740"/>
                  </a:lnTo>
                  <a:lnTo>
                    <a:pt x="7083" y="20935"/>
                  </a:lnTo>
                  <a:lnTo>
                    <a:pt x="7591" y="21091"/>
                  </a:lnTo>
                  <a:lnTo>
                    <a:pt x="8100" y="21248"/>
                  </a:lnTo>
                  <a:lnTo>
                    <a:pt x="8648" y="21364"/>
                  </a:lnTo>
                  <a:lnTo>
                    <a:pt x="9156" y="21443"/>
                  </a:lnTo>
                  <a:lnTo>
                    <a:pt x="9704" y="21521"/>
                  </a:lnTo>
                  <a:lnTo>
                    <a:pt x="10252" y="21562"/>
                  </a:lnTo>
                  <a:lnTo>
                    <a:pt x="10800" y="21600"/>
                  </a:lnTo>
                  <a:lnTo>
                    <a:pt x="11348" y="21562"/>
                  </a:lnTo>
                  <a:lnTo>
                    <a:pt x="11896" y="21521"/>
                  </a:lnTo>
                  <a:lnTo>
                    <a:pt x="12444" y="21443"/>
                  </a:lnTo>
                  <a:lnTo>
                    <a:pt x="12952" y="21364"/>
                  </a:lnTo>
                  <a:lnTo>
                    <a:pt x="13500" y="21248"/>
                  </a:lnTo>
                  <a:lnTo>
                    <a:pt x="14009" y="21091"/>
                  </a:lnTo>
                  <a:lnTo>
                    <a:pt x="14517" y="20935"/>
                  </a:lnTo>
                  <a:lnTo>
                    <a:pt x="14986" y="20740"/>
                  </a:lnTo>
                  <a:lnTo>
                    <a:pt x="15456" y="20504"/>
                  </a:lnTo>
                  <a:lnTo>
                    <a:pt x="15925" y="20270"/>
                  </a:lnTo>
                  <a:lnTo>
                    <a:pt x="16396" y="20035"/>
                  </a:lnTo>
                  <a:lnTo>
                    <a:pt x="16826" y="19722"/>
                  </a:lnTo>
                  <a:lnTo>
                    <a:pt x="17257" y="19448"/>
                  </a:lnTo>
                  <a:lnTo>
                    <a:pt x="17648" y="19134"/>
                  </a:lnTo>
                  <a:lnTo>
                    <a:pt x="18038" y="18782"/>
                  </a:lnTo>
                  <a:lnTo>
                    <a:pt x="18431" y="18431"/>
                  </a:lnTo>
                  <a:lnTo>
                    <a:pt x="18782" y="18038"/>
                  </a:lnTo>
                  <a:lnTo>
                    <a:pt x="19134" y="17648"/>
                  </a:lnTo>
                  <a:lnTo>
                    <a:pt x="19448" y="17257"/>
                  </a:lnTo>
                  <a:lnTo>
                    <a:pt x="19722" y="16826"/>
                  </a:lnTo>
                  <a:lnTo>
                    <a:pt x="20035" y="16396"/>
                  </a:lnTo>
                  <a:lnTo>
                    <a:pt x="20269" y="15927"/>
                  </a:lnTo>
                  <a:lnTo>
                    <a:pt x="20504" y="15457"/>
                  </a:lnTo>
                  <a:lnTo>
                    <a:pt x="20740" y="14986"/>
                  </a:lnTo>
                  <a:lnTo>
                    <a:pt x="20935" y="14517"/>
                  </a:lnTo>
                  <a:lnTo>
                    <a:pt x="21091" y="14009"/>
                  </a:lnTo>
                  <a:lnTo>
                    <a:pt x="21248" y="13500"/>
                  </a:lnTo>
                  <a:lnTo>
                    <a:pt x="21364" y="12952"/>
                  </a:lnTo>
                  <a:lnTo>
                    <a:pt x="21443" y="12444"/>
                  </a:lnTo>
                  <a:lnTo>
                    <a:pt x="21521" y="11896"/>
                  </a:lnTo>
                  <a:lnTo>
                    <a:pt x="21560" y="11348"/>
                  </a:lnTo>
                  <a:lnTo>
                    <a:pt x="21600" y="10800"/>
                  </a:lnTo>
                  <a:lnTo>
                    <a:pt x="21560" y="10252"/>
                  </a:lnTo>
                  <a:lnTo>
                    <a:pt x="21521" y="9704"/>
                  </a:lnTo>
                  <a:lnTo>
                    <a:pt x="21443" y="9156"/>
                  </a:lnTo>
                  <a:lnTo>
                    <a:pt x="21364" y="8648"/>
                  </a:lnTo>
                  <a:lnTo>
                    <a:pt x="21248" y="8100"/>
                  </a:lnTo>
                  <a:lnTo>
                    <a:pt x="21091" y="7591"/>
                  </a:lnTo>
                  <a:lnTo>
                    <a:pt x="20935" y="7083"/>
                  </a:lnTo>
                  <a:lnTo>
                    <a:pt x="20740" y="6614"/>
                  </a:lnTo>
                  <a:lnTo>
                    <a:pt x="20269" y="5675"/>
                  </a:lnTo>
                  <a:lnTo>
                    <a:pt x="20035" y="5205"/>
                  </a:lnTo>
                  <a:lnTo>
                    <a:pt x="19722" y="4774"/>
                  </a:lnTo>
                  <a:lnTo>
                    <a:pt x="19448" y="4343"/>
                  </a:lnTo>
                  <a:lnTo>
                    <a:pt x="19134" y="3952"/>
                  </a:lnTo>
                  <a:lnTo>
                    <a:pt x="18782" y="3562"/>
                  </a:lnTo>
                  <a:lnTo>
                    <a:pt x="18431" y="3171"/>
                  </a:lnTo>
                  <a:lnTo>
                    <a:pt x="18038" y="2818"/>
                  </a:lnTo>
                  <a:lnTo>
                    <a:pt x="17648" y="2466"/>
                  </a:lnTo>
                  <a:lnTo>
                    <a:pt x="17257" y="2153"/>
                  </a:lnTo>
                  <a:lnTo>
                    <a:pt x="16826" y="1879"/>
                  </a:lnTo>
                  <a:lnTo>
                    <a:pt x="16396" y="1565"/>
                  </a:lnTo>
                  <a:lnTo>
                    <a:pt x="15925" y="1331"/>
                  </a:lnTo>
                  <a:lnTo>
                    <a:pt x="15456" y="1096"/>
                  </a:lnTo>
                  <a:lnTo>
                    <a:pt x="14986" y="862"/>
                  </a:lnTo>
                  <a:lnTo>
                    <a:pt x="14517" y="666"/>
                  </a:lnTo>
                  <a:lnTo>
                    <a:pt x="14009" y="509"/>
                  </a:lnTo>
                  <a:lnTo>
                    <a:pt x="13500" y="352"/>
                  </a:lnTo>
                  <a:lnTo>
                    <a:pt x="12952" y="236"/>
                  </a:lnTo>
                  <a:lnTo>
                    <a:pt x="12444" y="157"/>
                  </a:lnTo>
                  <a:lnTo>
                    <a:pt x="11896" y="79"/>
                  </a:lnTo>
                  <a:lnTo>
                    <a:pt x="11348" y="4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 idx="4294967295"/>
          </p:nvPr>
        </p:nvSpPr>
        <p:spPr>
          <a:xfrm>
            <a:off x="3913025" y="323388"/>
            <a:ext cx="1317901" cy="4986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Sommaire</a:t>
            </a:r>
          </a:p>
        </p:txBody>
      </p:sp>
      <p:sp>
        <p:nvSpPr>
          <p:cNvPr id="137" name="Shape 137"/>
          <p:cNvSpPr/>
          <p:nvPr>
            <p:ph type="body" sz="half" idx="4294967295"/>
          </p:nvPr>
        </p:nvSpPr>
        <p:spPr>
          <a:xfrm>
            <a:off x="1275149" y="1482016"/>
            <a:ext cx="6593700" cy="21794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>
            <a:normAutofit fontScale="100000" lnSpcReduction="0"/>
          </a:bodyPr>
          <a:lstStyle/>
          <a:p>
            <a:pPr algn="ctr">
              <a:spcBef>
                <a:spcPts val="0"/>
              </a:spcBef>
              <a:buSzTx/>
              <a:buNone/>
              <a:defRPr b="1"/>
            </a:pPr>
            <a:r>
              <a:t>Modifications apportées</a:t>
            </a:r>
          </a:p>
          <a:p>
            <a:pPr algn="ctr">
              <a:spcBef>
                <a:spcPts val="0"/>
              </a:spcBef>
              <a:buSzTx/>
              <a:buNone/>
              <a:defRPr b="1"/>
            </a:pPr>
            <a:r>
              <a:t>Diagramme de classes</a:t>
            </a:r>
          </a:p>
          <a:p>
            <a:pPr algn="ctr">
              <a:spcBef>
                <a:spcPts val="0"/>
              </a:spcBef>
              <a:buSzTx/>
              <a:buNone/>
              <a:defRPr b="1"/>
            </a:pPr>
            <a:r>
              <a:t>Technologies utilisées</a:t>
            </a:r>
          </a:p>
          <a:p>
            <a:pPr algn="ctr">
              <a:spcBef>
                <a:spcPts val="0"/>
              </a:spcBef>
              <a:buSzTx/>
              <a:buNone/>
              <a:defRPr b="1"/>
            </a:pPr>
            <a:r>
              <a:t>Diagrammes de séquences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1933200" y="2296174"/>
            <a:ext cx="5277600" cy="551151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Modifications apportées</a:t>
            </a:r>
          </a:p>
        </p:txBody>
      </p:sp>
      <p:sp>
        <p:nvSpPr>
          <p:cNvPr id="140" name="Shape 140"/>
          <p:cNvSpPr/>
          <p:nvPr/>
        </p:nvSpPr>
        <p:spPr>
          <a:xfrm>
            <a:off x="3858674" y="528406"/>
            <a:ext cx="14265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Modifications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ClrTx/>
              <a:buSzPct val="100000"/>
              <a:buFontTx/>
              <a:buChar char="•"/>
            </a:pPr>
          </a:p>
          <a:p>
            <a:pPr marL="240631" indent="-240631">
              <a:buClrTx/>
              <a:buSzPct val="100000"/>
              <a:buFontTx/>
              <a:buChar char="•"/>
            </a:pPr>
            <a:r>
              <a:t>Système de notifications</a:t>
            </a:r>
          </a:p>
          <a:p>
            <a:pPr marL="240631" indent="-240631">
              <a:buClrTx/>
              <a:buSzPct val="100000"/>
              <a:buFontTx/>
              <a:buChar char="•"/>
            </a:pPr>
          </a:p>
          <a:p>
            <a:pPr marL="240631" indent="-240631">
              <a:buClrTx/>
              <a:buSzPct val="100000"/>
              <a:buFontTx/>
              <a:buChar char="•"/>
            </a:pPr>
            <a:r>
              <a:t>Ajout d’un livre à la bibliothèque personnelle</a:t>
            </a:r>
          </a:p>
          <a:p>
            <a:pPr marL="240631" indent="-240631">
              <a:buClrTx/>
              <a:buSzPct val="100000"/>
              <a:buFontTx/>
              <a:buChar char="•"/>
            </a:pPr>
          </a:p>
          <a:p>
            <a:pPr marL="240631" indent="-240631">
              <a:buClrTx/>
              <a:buSzPct val="100000"/>
              <a:buFontTx/>
              <a:buChar char="•"/>
            </a:pPr>
            <a:r>
              <a:t>Commentaire/Note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1933199" y="2296174"/>
            <a:ext cx="5277601" cy="551151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Diagramme de classes</a:t>
            </a:r>
          </a:p>
        </p:txBody>
      </p:sp>
      <p:sp>
        <p:nvSpPr>
          <p:cNvPr id="146" name="Shape 146"/>
          <p:cNvSpPr/>
          <p:nvPr/>
        </p:nvSpPr>
        <p:spPr>
          <a:xfrm>
            <a:off x="3858674" y="528406"/>
            <a:ext cx="14265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diagClass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299" y="63499"/>
            <a:ext cx="7899401" cy="501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933200" y="2296174"/>
            <a:ext cx="5277600" cy="551151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Technologies utilisées</a:t>
            </a:r>
          </a:p>
        </p:txBody>
      </p:sp>
      <p:sp>
        <p:nvSpPr>
          <p:cNvPr id="151" name="Shape 151"/>
          <p:cNvSpPr/>
          <p:nvPr/>
        </p:nvSpPr>
        <p:spPr>
          <a:xfrm>
            <a:off x="3858674" y="528406"/>
            <a:ext cx="14265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1301750"/>
            <a:ext cx="7874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eloquen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918" y="-12"/>
            <a:ext cx="6970164" cy="514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eloquen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7795" y="-2440599"/>
            <a:ext cx="11945254" cy="8814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eloquen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834406" y="-1835637"/>
            <a:ext cx="11945254" cy="8814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Perdita template">
      <a:dk1>
        <a:srgbClr val="000000"/>
      </a:dk1>
      <a:lt1>
        <a:srgbClr val="FF9E00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erdita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erdi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Perdi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erdita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erdi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