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c7a52f1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c7a52f1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c7a52f1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2c7a52f1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c7a52f1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c7a52f1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c7a52f1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c7a52f1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c7a52f1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c7a52f1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a52f1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c7a52f1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c7a52f1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c7a52f1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8825" y="-57700"/>
            <a:ext cx="9278400" cy="5253300"/>
          </a:xfrm>
          <a:prstGeom prst="rect">
            <a:avLst/>
          </a:prstGeom>
          <a:solidFill>
            <a:srgbClr val="030303">
              <a:alpha val="639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Wat is het Prototype Design Pattern?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lt1"/>
                </a:solidFill>
              </a:rPr>
              <a:t>Definitie</a:t>
            </a:r>
            <a:r>
              <a:rPr lang="nl" sz="1700">
                <a:solidFill>
                  <a:schemeClr val="lt1"/>
                </a:solidFill>
              </a:rPr>
              <a:t>: Het Prototype design pattern is een creational pattern dat het mogelijk maakt om objecten te kopiëren zonder dat je afhankelijk bent van hun concrete klasse.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700">
                <a:solidFill>
                  <a:schemeClr val="lt1"/>
                </a:solidFill>
              </a:rPr>
              <a:t>Doel</a:t>
            </a:r>
            <a:r>
              <a:rPr lang="nl" sz="1700">
                <a:solidFill>
                  <a:schemeClr val="lt1"/>
                </a:solidFill>
              </a:rPr>
              <a:t>: Het biedt een manier om bestaande objecten te dupliceren via een gemeenschappelijke interface, zonder dat de code afhankelijk is van de concrete klassen van die objecten.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58825" y="-57700"/>
            <a:ext cx="9278400" cy="5253300"/>
          </a:xfrm>
          <a:prstGeom prst="rect">
            <a:avLst/>
          </a:prstGeom>
          <a:solidFill>
            <a:srgbClr val="030303">
              <a:alpha val="639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Waarom het Prototype Pattern Gebruiken?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lt1"/>
                </a:solidFill>
              </a:rPr>
              <a:t>Probleem</a:t>
            </a:r>
            <a:r>
              <a:rPr lang="nl" sz="1700">
                <a:solidFill>
                  <a:schemeClr val="lt1"/>
                </a:solidFill>
              </a:rPr>
              <a:t>: Het kopiëren van objecten vereist vaak kennis van de specifieke klasse van het object, wat leidt tot strikte koppeling en minder flexibiliteit.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700">
                <a:solidFill>
                  <a:schemeClr val="lt1"/>
                </a:solidFill>
              </a:rPr>
              <a:t>Oplossing</a:t>
            </a:r>
            <a:r>
              <a:rPr lang="nl" sz="1700">
                <a:solidFill>
                  <a:schemeClr val="lt1"/>
                </a:solidFill>
              </a:rPr>
              <a:t>: Het Prototype patroon zorgt voor een generieke </a:t>
            </a:r>
            <a:r>
              <a:rPr lang="nl" sz="1700">
                <a:solidFill>
                  <a:schemeClr val="lt1"/>
                </a:solidFill>
              </a:rPr>
              <a:t>kloon methode</a:t>
            </a:r>
            <a:r>
              <a:rPr lang="nl" sz="1700">
                <a:solidFill>
                  <a:schemeClr val="lt1"/>
                </a:solidFill>
              </a:rPr>
              <a:t> die het mogelijk maakt om objecten te dupliceren zonder deze afhankelijkheid van de klasse. Dit vermindert complexiteit en verbetert de flexibiliteit.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Structuur van het Prototype Pattern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chemeClr val="dk1"/>
                </a:solidFill>
              </a:rPr>
              <a:t>Prototype Interface</a:t>
            </a:r>
            <a:r>
              <a:rPr lang="nl" sz="1500">
                <a:solidFill>
                  <a:schemeClr val="dk1"/>
                </a:solidFill>
              </a:rPr>
              <a:t>: Bevat de kloon methode (</a:t>
            </a:r>
            <a:r>
              <a:rPr lang="nl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clone()</a:t>
            </a:r>
            <a:r>
              <a:rPr lang="nl" sz="1500">
                <a:solidFill>
                  <a:schemeClr val="dk1"/>
                </a:solidFill>
              </a:rPr>
              <a:t>), die door concrete prototypes moet worden geïmplementeerd.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chemeClr val="dk1"/>
                </a:solidFill>
              </a:rPr>
              <a:t>Concrete Prototype</a:t>
            </a:r>
            <a:r>
              <a:rPr lang="nl" sz="1500">
                <a:solidFill>
                  <a:schemeClr val="dk1"/>
                </a:solidFill>
              </a:rPr>
              <a:t>: Implementeert de kloon methode die een exacte kopie van het object maakt.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chemeClr val="dk1"/>
                </a:solidFill>
              </a:rPr>
              <a:t>Cliënt</a:t>
            </a:r>
            <a:r>
              <a:rPr lang="nl" sz="1500">
                <a:solidFill>
                  <a:schemeClr val="dk1"/>
                </a:solidFill>
              </a:rPr>
              <a:t>: Maakt een kopie van o</a:t>
            </a:r>
            <a:r>
              <a:rPr lang="nl" sz="1500">
                <a:solidFill>
                  <a:schemeClr val="dk1"/>
                </a:solidFill>
              </a:rPr>
              <a:t>bjecten die de Prototype-interface implementeren, zonder kennis van hun specifieke klassen.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/>
              <a:t>Voordelen van het Prototype Pattern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dk1"/>
                </a:solidFill>
              </a:rPr>
              <a:t>Flexibiliteit</a:t>
            </a:r>
            <a:r>
              <a:rPr lang="nl" sz="1700">
                <a:solidFill>
                  <a:schemeClr val="dk1"/>
                </a:solidFill>
              </a:rPr>
              <a:t>: Je kunt objecten dupliceren zonder afhankelijk te zijn van hun concrete klassen.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dk1"/>
                </a:solidFill>
              </a:rPr>
              <a:t>Verminderen van Subclassen</a:t>
            </a:r>
            <a:r>
              <a:rPr lang="nl" sz="1700">
                <a:solidFill>
                  <a:schemeClr val="dk1"/>
                </a:solidFill>
              </a:rPr>
              <a:t>: Vermijd het maken van meerdere subclasses voor objectconfiguraties. Gebruik in plaats daarvan prototypes en kloon ze.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dk1"/>
                </a:solidFill>
              </a:rPr>
              <a:t>Herbruikbaarheid</a:t>
            </a:r>
            <a:r>
              <a:rPr lang="nl" sz="1700">
                <a:solidFill>
                  <a:schemeClr val="dk1"/>
                </a:solidFill>
              </a:rPr>
              <a:t>: Herbruik bestaande objectconfiguraties via cloning, wat het gemakkelijker maakt om complexe objecten te genereren.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Nadelen van het Prototype Pattern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dk1"/>
                </a:solidFill>
              </a:rPr>
              <a:t>Complexiteit</a:t>
            </a:r>
            <a:r>
              <a:rPr lang="nl" sz="1700">
                <a:solidFill>
                  <a:schemeClr val="dk1"/>
                </a:solidFill>
              </a:rPr>
              <a:t>: Kan extra complexiteit toevoegen wanneer objecten diep geneste of complexe structuren hebben (zoals objecten die andere objecten bevatten).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700">
                <a:solidFill>
                  <a:schemeClr val="dk1"/>
                </a:solidFill>
              </a:rPr>
              <a:t>Overhead</a:t>
            </a:r>
            <a:r>
              <a:rPr lang="nl" sz="1700">
                <a:solidFill>
                  <a:schemeClr val="dk1"/>
                </a:solidFill>
              </a:rPr>
              <a:t>: Het implementeren van cloning vereist dat elke klasse de </a:t>
            </a:r>
            <a:r>
              <a:rPr lang="nl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clone()</a:t>
            </a:r>
            <a:r>
              <a:rPr lang="nl" sz="1700">
                <a:solidFill>
                  <a:schemeClr val="dk1"/>
                </a:solidFill>
              </a:rPr>
              <a:t> methode goed implementeert, wat kan leiden tot duplicatie van code.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l" sz="1700">
                <a:solidFill>
                  <a:schemeClr val="dk1"/>
                </a:solidFill>
              </a:rPr>
              <a:t>Beperkingen van kopiëren</a:t>
            </a:r>
            <a:r>
              <a:rPr lang="nl" sz="1700">
                <a:solidFill>
                  <a:schemeClr val="dk1"/>
                </a:solidFill>
              </a:rPr>
              <a:t>: Sommige objecten (zoals die met externe afhankelijkheden of onkwetsbare velden) kunnen moeilijk of niet gekopieerd worden via het Prototype patroon.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Voordelen van het Prototype Pattern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600">
                <a:solidFill>
                  <a:schemeClr val="dk1"/>
                </a:solidFill>
              </a:rPr>
              <a:t>Flexibiliteit</a:t>
            </a:r>
            <a:r>
              <a:rPr lang="nl" sz="1600">
                <a:solidFill>
                  <a:schemeClr val="dk1"/>
                </a:solidFill>
              </a:rPr>
              <a:t>: Objecten kunnen gekloond worden zonder afhankelijk te zijn van hun specifieke klassen.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600">
                <a:solidFill>
                  <a:schemeClr val="dk1"/>
                </a:solidFill>
              </a:rPr>
              <a:t>Minder afhankelijkheid</a:t>
            </a:r>
            <a:r>
              <a:rPr lang="nl" sz="1600">
                <a:solidFill>
                  <a:schemeClr val="dk1"/>
                </a:solidFill>
              </a:rPr>
              <a:t>: Vermijdt koppeling aan concrete klassen en maakt het makkelijker om objecten te dupliceren.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600">
                <a:solidFill>
                  <a:schemeClr val="dk1"/>
                </a:solidFill>
              </a:rPr>
              <a:t>Minder </a:t>
            </a:r>
            <a:r>
              <a:rPr b="1" lang="nl" sz="1600">
                <a:solidFill>
                  <a:schemeClr val="dk1"/>
                </a:solidFill>
              </a:rPr>
              <a:t>subklassen</a:t>
            </a:r>
            <a:r>
              <a:rPr lang="nl" sz="1600">
                <a:solidFill>
                  <a:schemeClr val="dk1"/>
                </a:solidFill>
              </a:rPr>
              <a:t>: Vermijdt het maken van veel </a:t>
            </a:r>
            <a:r>
              <a:rPr lang="nl" sz="1600">
                <a:solidFill>
                  <a:schemeClr val="dk1"/>
                </a:solidFill>
              </a:rPr>
              <a:t>subklassen</a:t>
            </a:r>
            <a:r>
              <a:rPr lang="nl" sz="1600">
                <a:solidFill>
                  <a:schemeClr val="dk1"/>
                </a:solidFill>
              </a:rPr>
              <a:t> voor verschillende configuraties van objecten.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600">
                <a:solidFill>
                  <a:schemeClr val="dk1"/>
                </a:solidFill>
              </a:rPr>
              <a:t>Snellere </a:t>
            </a:r>
            <a:r>
              <a:rPr b="1" lang="nl" sz="1600">
                <a:solidFill>
                  <a:schemeClr val="dk1"/>
                </a:solidFill>
              </a:rPr>
              <a:t>object creatie</a:t>
            </a:r>
            <a:r>
              <a:rPr lang="nl" sz="1600">
                <a:solidFill>
                  <a:schemeClr val="dk1"/>
                </a:solidFill>
              </a:rPr>
              <a:t>: Biedt een efficiënte manier om objecten te maken via cloning in plaats van herhaalde initialisatie.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