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Domain Analyzer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Your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Domain Analyzer is a cybersecurity project designed to discover subdomains of a given domain. It helps in understanding DNS structure and identifying potential attack surfaces.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Subdomains are often overlooked but may expose sensitive information.</a:t>
            </a:r>
          </a:p>
          <a:p>
            <a:r>
              <a:t>• Existing tools are complex or not customizable.</a:t>
            </a:r>
          </a:p>
          <a:p>
            <a:r>
              <a:t>• Need for a simple tool to analyze domains and subdomains effectively.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Perform DNS queries to collect domain information.</a:t>
            </a:r>
          </a:p>
          <a:p>
            <a:r>
              <a:t>2. Use APIs for automated data gathering.</a:t>
            </a:r>
          </a:p>
          <a:p>
            <a:r>
              <a:t>3. Apply brute-force techniques to discover hidden subdomains.</a:t>
            </a:r>
          </a:p>
          <a:p>
            <a:r>
              <a:t>4. Collect and organize results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Programming Language</a:t>
            </a:r>
          </a:p>
          <a:p>
            <a:r>
              <a:t>• Libraries: requests, socket, dnspython</a:t>
            </a:r>
          </a:p>
          <a:p>
            <a:r>
              <a:t>• APIs for subdomain discovery</a:t>
            </a:r>
          </a:p>
          <a:p>
            <a:r>
              <a:t>• Terminal/VS Code for execution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discovered subdomains of target domains.</a:t>
            </a:r>
          </a:p>
          <a:p>
            <a:r>
              <a:t>• Displayed DNS records and related information.</a:t>
            </a:r>
          </a:p>
          <a:p>
            <a:r>
              <a:t>• Exported results for reporting.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Learned how DNS records and subdomains work.</a:t>
            </a:r>
          </a:p>
          <a:p>
            <a:r>
              <a:t>• Gained hands-on experience in Python scripting.</a:t>
            </a:r>
          </a:p>
          <a:p>
            <a:r>
              <a:t>• Future Scope: Enhance with machine learning for better detection.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