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67" r:id="rId4"/>
    <p:sldId id="332" r:id="rId5"/>
    <p:sldId id="341" r:id="rId6"/>
    <p:sldId id="342" r:id="rId7"/>
    <p:sldId id="349" r:id="rId8"/>
    <p:sldId id="350" r:id="rId9"/>
    <p:sldId id="351" r:id="rId10"/>
    <p:sldId id="365" r:id="rId11"/>
    <p:sldId id="343" r:id="rId12"/>
    <p:sldId id="344" r:id="rId13"/>
    <p:sldId id="345" r:id="rId14"/>
    <p:sldId id="346" r:id="rId15"/>
    <p:sldId id="347" r:id="rId16"/>
    <p:sldId id="366" r:id="rId17"/>
    <p:sldId id="352" r:id="rId18"/>
    <p:sldId id="353" r:id="rId19"/>
    <p:sldId id="355" r:id="rId20"/>
    <p:sldId id="363" r:id="rId21"/>
    <p:sldId id="360" r:id="rId22"/>
    <p:sldId id="361" r:id="rId23"/>
    <p:sldId id="36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E9538-DF8F-4ED1-9592-BA0742574E19}" v="81" dt="2025-02-19T00:11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59" autoAdjust="0"/>
  </p:normalViewPr>
  <p:slideViewPr>
    <p:cSldViewPr snapToGrid="0">
      <p:cViewPr varScale="1">
        <p:scale>
          <a:sx n="57" d="100"/>
          <a:sy n="57" d="100"/>
        </p:scale>
        <p:origin x="1260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499C7988-AD53-4633-83B1-25AD76C4894D}"/>
    <pc:docChg chg="undo redo custSel addSld delSld modSld sldOrd">
      <pc:chgData name="Yuri Crotti" userId="d593c9d1-1b73-45ee-aae6-f23c49679525" providerId="ADAL" clId="{499C7988-AD53-4633-83B1-25AD76C4894D}" dt="2022-02-16T02:45:33.955" v="1613" actId="20577"/>
      <pc:docMkLst>
        <pc:docMk/>
      </pc:docMkLst>
      <pc:sldChg chg="modAnim">
        <pc:chgData name="Yuri Crotti" userId="d593c9d1-1b73-45ee-aae6-f23c49679525" providerId="ADAL" clId="{499C7988-AD53-4633-83B1-25AD76C4894D}" dt="2022-02-15T23:38:42.218" v="1578"/>
        <pc:sldMkLst>
          <pc:docMk/>
          <pc:sldMk cId="2603841785" sldId="258"/>
        </pc:sldMkLst>
      </pc:sldChg>
      <pc:sldChg chg="addSp delSp modSp mod modAnim">
        <pc:chgData name="Yuri Crotti" userId="d593c9d1-1b73-45ee-aae6-f23c49679525" providerId="ADAL" clId="{499C7988-AD53-4633-83B1-25AD76C4894D}" dt="2022-02-15T23:57:28.140" v="1602" actId="1076"/>
        <pc:sldMkLst>
          <pc:docMk/>
          <pc:sldMk cId="1308935264" sldId="259"/>
        </pc:sldMkLst>
      </pc:sldChg>
      <pc:sldChg chg="modSp mod modAnim">
        <pc:chgData name="Yuri Crotti" userId="d593c9d1-1b73-45ee-aae6-f23c49679525" providerId="ADAL" clId="{499C7988-AD53-4633-83B1-25AD76C4894D}" dt="2022-02-15T23:38:47.985" v="1580"/>
        <pc:sldMkLst>
          <pc:docMk/>
          <pc:sldMk cId="3665681570" sldId="260"/>
        </pc:sldMkLst>
      </pc:sldChg>
      <pc:sldChg chg="modSp mod modAnim">
        <pc:chgData name="Yuri Crotti" userId="d593c9d1-1b73-45ee-aae6-f23c49679525" providerId="ADAL" clId="{499C7988-AD53-4633-83B1-25AD76C4894D}" dt="2022-02-15T23:38:53.694" v="1582"/>
        <pc:sldMkLst>
          <pc:docMk/>
          <pc:sldMk cId="72357102" sldId="26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45751651" sldId="31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43532216" sldId="31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506925156" sldId="31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531104964" sldId="31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662230880" sldId="31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001600276" sldId="32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364864" sldId="32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499526711" sldId="32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812664008" sldId="32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046924479" sldId="32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336880710" sldId="32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746989331" sldId="32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45689433" sldId="32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98296721" sldId="33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939033686" sldId="331"/>
        </pc:sldMkLst>
      </pc:sldChg>
      <pc:sldChg chg="delSp modSp mod modAnim">
        <pc:chgData name="Yuri Crotti" userId="d593c9d1-1b73-45ee-aae6-f23c49679525" providerId="ADAL" clId="{499C7988-AD53-4633-83B1-25AD76C4894D}" dt="2022-02-16T02:45:33.955" v="1613" actId="2057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15632797" sldId="33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73277669" sldId="334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910553510" sldId="33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93071178" sldId="33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19401132" sldId="338"/>
        </pc:sldMkLst>
      </pc:sldChg>
      <pc:sldChg chg="modSp del mod">
        <pc:chgData name="Yuri Crotti" userId="d593c9d1-1b73-45ee-aae6-f23c49679525" providerId="ADAL" clId="{499C7988-AD53-4633-83B1-25AD76C4894D}" dt="2022-02-14T00:56:29.856" v="1540" actId="47"/>
        <pc:sldMkLst>
          <pc:docMk/>
          <pc:sldMk cId="631715071" sldId="339"/>
        </pc:sldMkLst>
      </pc:sldChg>
      <pc:sldChg chg="del">
        <pc:chgData name="Yuri Crotti" userId="d593c9d1-1b73-45ee-aae6-f23c49679525" providerId="ADAL" clId="{499C7988-AD53-4633-83B1-25AD76C4894D}" dt="2022-02-14T00:56:32.558" v="1541" actId="47"/>
        <pc:sldMkLst>
          <pc:docMk/>
          <pc:sldMk cId="3590809435" sldId="340"/>
        </pc:sldMkLst>
      </pc:sldChg>
      <pc:sldChg chg="addSp modSp add mod modAnim">
        <pc:chgData name="Yuri Crotti" userId="d593c9d1-1b73-45ee-aae6-f23c49679525" providerId="ADAL" clId="{499C7988-AD53-4633-83B1-25AD76C4894D}" dt="2022-02-16T02:42:38.004" v="1609"/>
        <pc:sldMkLst>
          <pc:docMk/>
          <pc:sldMk cId="652328125" sldId="34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62684964" sldId="341"/>
        </pc:sldMkLst>
      </pc:sldChg>
      <pc:sldChg chg="addSp delSp modSp add mod modAnim">
        <pc:chgData name="Yuri Crotti" userId="d593c9d1-1b73-45ee-aae6-f23c49679525" providerId="ADAL" clId="{499C7988-AD53-4633-83B1-25AD76C4894D}" dt="2022-02-15T23:39:17.367" v="1586"/>
        <pc:sldMkLst>
          <pc:docMk/>
          <pc:sldMk cId="3114166353" sldId="342"/>
        </pc:sldMkLst>
      </pc:sldChg>
      <pc:sldChg chg="del">
        <pc:chgData name="Yuri Crotti" userId="d593c9d1-1b73-45ee-aae6-f23c49679525" providerId="ADAL" clId="{499C7988-AD53-4633-83B1-25AD76C4894D}" dt="2022-02-01T22:56:31.496" v="183" actId="47"/>
        <pc:sldMkLst>
          <pc:docMk/>
          <pc:sldMk cId="3684133358" sldId="342"/>
        </pc:sldMkLst>
      </pc:sldChg>
      <pc:sldChg chg="addSp delSp modSp add mod delAnim modAnim">
        <pc:chgData name="Yuri Crotti" userId="d593c9d1-1b73-45ee-aae6-f23c49679525" providerId="ADAL" clId="{499C7988-AD53-4633-83B1-25AD76C4894D}" dt="2022-02-15T23:39:45.245" v="1590"/>
        <pc:sldMkLst>
          <pc:docMk/>
          <pc:sldMk cId="1215812977" sldId="343"/>
        </pc:sldMkLst>
      </pc:sldChg>
      <pc:sldChg chg="addSp delSp modSp add mod modAnim">
        <pc:chgData name="Yuri Crotti" userId="d593c9d1-1b73-45ee-aae6-f23c49679525" providerId="ADAL" clId="{499C7988-AD53-4633-83B1-25AD76C4894D}" dt="2022-02-01T23:27:10.444" v="554"/>
        <pc:sldMkLst>
          <pc:docMk/>
          <pc:sldMk cId="1219455613" sldId="344"/>
        </pc:sldMkLst>
      </pc:sldChg>
      <pc:sldChg chg="addSp modSp add mod modAnim">
        <pc:chgData name="Yuri Crotti" userId="d593c9d1-1b73-45ee-aae6-f23c49679525" providerId="ADAL" clId="{499C7988-AD53-4633-83B1-25AD76C4894D}" dt="2022-02-15T23:54:50.190" v="1601" actId="1076"/>
        <pc:sldMkLst>
          <pc:docMk/>
          <pc:sldMk cId="3410563929" sldId="345"/>
        </pc:sldMkLst>
      </pc:sldChg>
      <pc:sldChg chg="modSp add mod ord modAnim">
        <pc:chgData name="Yuri Crotti" userId="d593c9d1-1b73-45ee-aae6-f23c49679525" providerId="ADAL" clId="{499C7988-AD53-4633-83B1-25AD76C4894D}" dt="2022-02-15T23:50:06.044" v="1596" actId="207"/>
        <pc:sldMkLst>
          <pc:docMk/>
          <pc:sldMk cId="2999445317" sldId="346"/>
        </pc:sldMkLst>
      </pc:sldChg>
      <pc:sldChg chg="addSp delSp modSp add mod ord modAnim">
        <pc:chgData name="Yuri Crotti" userId="d593c9d1-1b73-45ee-aae6-f23c49679525" providerId="ADAL" clId="{499C7988-AD53-4633-83B1-25AD76C4894D}" dt="2022-02-15T23:40:37.284" v="1592"/>
        <pc:sldMkLst>
          <pc:docMk/>
          <pc:sldMk cId="2505930191" sldId="347"/>
        </pc:sldMkLst>
      </pc:sldChg>
      <pc:sldChg chg="addSp delSp modSp add mod setBg delAnim modShow modNotesTx">
        <pc:chgData name="Yuri Crotti" userId="d593c9d1-1b73-45ee-aae6-f23c49679525" providerId="ADAL" clId="{499C7988-AD53-4633-83B1-25AD76C4894D}" dt="2022-02-15T23:37:22.468" v="1577" actId="729"/>
        <pc:sldMkLst>
          <pc:docMk/>
          <pc:sldMk cId="3485007180" sldId="348"/>
        </pc:sldMkLst>
      </pc:sldChg>
      <pc:sldChg chg="addSp delSp modSp add modAnim">
        <pc:chgData name="Yuri Crotti" userId="d593c9d1-1b73-45ee-aae6-f23c49679525" providerId="ADAL" clId="{499C7988-AD53-4633-83B1-25AD76C4894D}" dt="2022-02-15T23:39:21.286" v="1587"/>
        <pc:sldMkLst>
          <pc:docMk/>
          <pc:sldMk cId="2879126769" sldId="349"/>
        </pc:sldMkLst>
      </pc:sldChg>
      <pc:sldChg chg="addSp delSp modSp add del mod modAnim">
        <pc:chgData name="Yuri Crotti" userId="d593c9d1-1b73-45ee-aae6-f23c49679525" providerId="ADAL" clId="{499C7988-AD53-4633-83B1-25AD76C4894D}" dt="2022-02-15T23:39:28.008" v="1588"/>
        <pc:sldMkLst>
          <pc:docMk/>
          <pc:sldMk cId="1677900987" sldId="350"/>
        </pc:sldMkLst>
      </pc:sldChg>
      <pc:sldChg chg="add del">
        <pc:chgData name="Yuri Crotti" userId="d593c9d1-1b73-45ee-aae6-f23c49679525" providerId="ADAL" clId="{499C7988-AD53-4633-83B1-25AD76C4894D}" dt="2022-02-02T00:40:25.049" v="764" actId="2890"/>
        <pc:sldMkLst>
          <pc:docMk/>
          <pc:sldMk cId="3202300205" sldId="350"/>
        </pc:sldMkLst>
      </pc:sldChg>
      <pc:sldChg chg="delSp modSp add mod modAnim">
        <pc:chgData name="Yuri Crotti" userId="d593c9d1-1b73-45ee-aae6-f23c49679525" providerId="ADAL" clId="{499C7988-AD53-4633-83B1-25AD76C4894D}" dt="2022-02-15T23:39:31.681" v="1589"/>
        <pc:sldMkLst>
          <pc:docMk/>
          <pc:sldMk cId="296561004" sldId="351"/>
        </pc:sldMkLst>
      </pc:sldChg>
      <pc:sldChg chg="modSp add del">
        <pc:chgData name="Yuri Crotti" userId="d593c9d1-1b73-45ee-aae6-f23c49679525" providerId="ADAL" clId="{499C7988-AD53-4633-83B1-25AD76C4894D}" dt="2022-02-02T00:48:16.707" v="877" actId="47"/>
        <pc:sldMkLst>
          <pc:docMk/>
          <pc:sldMk cId="1498337990" sldId="352"/>
        </pc:sldMkLst>
      </pc:sldChg>
      <pc:sldChg chg="delSp modSp add mod modAnim">
        <pc:chgData name="Yuri Crotti" userId="d593c9d1-1b73-45ee-aae6-f23c49679525" providerId="ADAL" clId="{499C7988-AD53-4633-83B1-25AD76C4894D}" dt="2022-02-02T00:57:40.297" v="1149" actId="20577"/>
        <pc:sldMkLst>
          <pc:docMk/>
          <pc:sldMk cId="3721689948" sldId="352"/>
        </pc:sldMkLst>
      </pc:sldChg>
      <pc:sldChg chg="addSp modSp add mod modAnim">
        <pc:chgData name="Yuri Crotti" userId="d593c9d1-1b73-45ee-aae6-f23c49679525" providerId="ADAL" clId="{499C7988-AD53-4633-83B1-25AD76C4894D}" dt="2022-02-02T00:58:16.812" v="1162" actId="20577"/>
        <pc:sldMkLst>
          <pc:docMk/>
          <pc:sldMk cId="1120856304" sldId="353"/>
        </pc:sldMkLst>
      </pc:sldChg>
      <pc:sldChg chg="addSp delSp modSp add mod delAnim modAnim">
        <pc:chgData name="Yuri Crotti" userId="d593c9d1-1b73-45ee-aae6-f23c49679525" providerId="ADAL" clId="{499C7988-AD53-4633-83B1-25AD76C4894D}" dt="2022-02-02T00:59:55.471" v="1169" actId="1076"/>
        <pc:sldMkLst>
          <pc:docMk/>
          <pc:sldMk cId="2879734306" sldId="354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3:58.580" v="1192" actId="1076"/>
        <pc:sldMkLst>
          <pc:docMk/>
          <pc:sldMk cId="2736727414" sldId="355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5:45.767" v="1208" actId="1076"/>
        <pc:sldMkLst>
          <pc:docMk/>
          <pc:sldMk cId="2398581301" sldId="356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8:33.337" v="1238" actId="20577"/>
        <pc:sldMkLst>
          <pc:docMk/>
          <pc:sldMk cId="3335005493" sldId="357"/>
        </pc:sldMkLst>
      </pc:sldChg>
      <pc:sldChg chg="addSp delSp modSp add mod delAnim modAnim">
        <pc:chgData name="Yuri Crotti" userId="d593c9d1-1b73-45ee-aae6-f23c49679525" providerId="ADAL" clId="{499C7988-AD53-4633-83B1-25AD76C4894D}" dt="2022-02-02T01:15:28.078" v="1258" actId="1038"/>
        <pc:sldMkLst>
          <pc:docMk/>
          <pc:sldMk cId="3023886251" sldId="358"/>
        </pc:sldMkLst>
      </pc:sldChg>
      <pc:sldChg chg="modSp add del mod ord">
        <pc:chgData name="Yuri Crotti" userId="d593c9d1-1b73-45ee-aae6-f23c49679525" providerId="ADAL" clId="{499C7988-AD53-4633-83B1-25AD76C4894D}" dt="2022-02-02T01:37:04.749" v="1530" actId="47"/>
        <pc:sldMkLst>
          <pc:docMk/>
          <pc:sldMk cId="16207339" sldId="359"/>
        </pc:sldMkLst>
      </pc:sldChg>
      <pc:sldChg chg="addSp delSp modSp add mod delAnim">
        <pc:chgData name="Yuri Crotti" userId="d593c9d1-1b73-45ee-aae6-f23c49679525" providerId="ADAL" clId="{499C7988-AD53-4633-83B1-25AD76C4894D}" dt="2022-02-02T01:29:39.450" v="1398" actId="1076"/>
        <pc:sldMkLst>
          <pc:docMk/>
          <pc:sldMk cId="4274490837" sldId="360"/>
        </pc:sldMkLst>
      </pc:sldChg>
      <pc:sldChg chg="addSp delSp modSp add modAnim">
        <pc:chgData name="Yuri Crotti" userId="d593c9d1-1b73-45ee-aae6-f23c49679525" providerId="ADAL" clId="{499C7988-AD53-4633-83B1-25AD76C4894D}" dt="2022-02-02T01:36:15.682" v="1529" actId="20577"/>
        <pc:sldMkLst>
          <pc:docMk/>
          <pc:sldMk cId="3807088367" sldId="361"/>
        </pc:sldMkLst>
      </pc:sldChg>
      <pc:sldChg chg="add">
        <pc:chgData name="Yuri Crotti" userId="d593c9d1-1b73-45ee-aae6-f23c49679525" providerId="ADAL" clId="{499C7988-AD53-4633-83B1-25AD76C4894D}" dt="2022-02-14T00:57:28.475" v="1543"/>
        <pc:sldMkLst>
          <pc:docMk/>
          <pc:sldMk cId="564667645" sldId="362"/>
        </pc:sldMkLst>
      </pc:sldChg>
    </pc:docChg>
  </pc:docChgLst>
  <pc:docChgLst>
    <pc:chgData name="Yuri Crotti" userId="d593c9d1-1b73-45ee-aae6-f23c49679525" providerId="ADAL" clId="{A3BBC8CA-9E84-4A7A-9AC9-4CFBF438F197}"/>
    <pc:docChg chg="custSel addSld delSld modSld sldOrd">
      <pc:chgData name="Yuri Crotti" userId="d593c9d1-1b73-45ee-aae6-f23c49679525" providerId="ADAL" clId="{A3BBC8CA-9E84-4A7A-9AC9-4CFBF438F197}" dt="2021-03-02T18:23:38.082" v="95" actId="47"/>
      <pc:docMkLst>
        <pc:docMk/>
      </pc:docMkLst>
      <pc:sldChg chg="modSp mod">
        <pc:chgData name="Yuri Crotti" userId="d593c9d1-1b73-45ee-aae6-f23c49679525" providerId="ADAL" clId="{A3BBC8CA-9E84-4A7A-9AC9-4CFBF438F197}" dt="2021-03-01T00:49:21.828" v="86" actId="1076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A3BBC8CA-9E84-4A7A-9AC9-4CFBF438F197}" dt="2021-03-02T18:23:12.438" v="94" actId="2057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A3BBC8CA-9E84-4A7A-9AC9-4CFBF438F197}" dt="2021-03-02T18:23:38.082" v="95" actId="47"/>
        <pc:sldMkLst>
          <pc:docMk/>
          <pc:sldMk cId="2813956116" sldId="268"/>
        </pc:sldMkLst>
      </pc:sldChg>
      <pc:sldChg chg="modSp mod">
        <pc:chgData name="Yuri Crotti" userId="d593c9d1-1b73-45ee-aae6-f23c49679525" providerId="ADAL" clId="{A3BBC8CA-9E84-4A7A-9AC9-4CFBF438F197}" dt="2021-03-01T00:55:01.180" v="92" actId="2711"/>
        <pc:sldMkLst>
          <pc:docMk/>
          <pc:sldMk cId="2770316604" sldId="288"/>
        </pc:sldMkLst>
      </pc:sldChg>
      <pc:sldChg chg="modSp mod">
        <pc:chgData name="Yuri Crotti" userId="d593c9d1-1b73-45ee-aae6-f23c49679525" providerId="ADAL" clId="{A3BBC8CA-9E84-4A7A-9AC9-4CFBF438F197}" dt="2021-03-01T00:55:12.636" v="93" actId="1076"/>
        <pc:sldMkLst>
          <pc:docMk/>
          <pc:sldMk cId="1119342237" sldId="289"/>
        </pc:sldMkLst>
      </pc:sldChg>
      <pc:sldChg chg="modSp mod">
        <pc:chgData name="Yuri Crotti" userId="d593c9d1-1b73-45ee-aae6-f23c49679525" providerId="ADAL" clId="{A3BBC8CA-9E84-4A7A-9AC9-4CFBF438F197}" dt="2021-03-01T00:47:16.599" v="82" actId="1036"/>
        <pc:sldMkLst>
          <pc:docMk/>
          <pc:sldMk cId="1682072905" sldId="298"/>
        </pc:sldMkLst>
      </pc:sldChg>
      <pc:sldChg chg="modSp mod">
        <pc:chgData name="Yuri Crotti" userId="d593c9d1-1b73-45ee-aae6-f23c49679525" providerId="ADAL" clId="{A3BBC8CA-9E84-4A7A-9AC9-4CFBF438F197}" dt="2021-03-01T00:40:54.045" v="2" actId="1076"/>
        <pc:sldMkLst>
          <pc:docMk/>
          <pc:sldMk cId="909150657" sldId="300"/>
        </pc:sldMkLst>
      </pc:sldChg>
      <pc:sldChg chg="modSp mod">
        <pc:chgData name="Yuri Crotti" userId="d593c9d1-1b73-45ee-aae6-f23c49679525" providerId="ADAL" clId="{A3BBC8CA-9E84-4A7A-9AC9-4CFBF438F197}" dt="2021-03-01T00:41:13.937" v="7" actId="1076"/>
        <pc:sldMkLst>
          <pc:docMk/>
          <pc:sldMk cId="3225277432" sldId="301"/>
        </pc:sldMkLst>
      </pc:sldChg>
      <pc:sldChg chg="modSp mod">
        <pc:chgData name="Yuri Crotti" userId="d593c9d1-1b73-45ee-aae6-f23c49679525" providerId="ADAL" clId="{A3BBC8CA-9E84-4A7A-9AC9-4CFBF438F197}" dt="2021-03-01T00:43:10.770" v="23" actId="403"/>
        <pc:sldMkLst>
          <pc:docMk/>
          <pc:sldMk cId="163193589" sldId="304"/>
        </pc:sldMkLst>
      </pc:sldChg>
      <pc:sldChg chg="modSp mod">
        <pc:chgData name="Yuri Crotti" userId="d593c9d1-1b73-45ee-aae6-f23c49679525" providerId="ADAL" clId="{A3BBC8CA-9E84-4A7A-9AC9-4CFBF438F197}" dt="2021-03-01T00:43:56.998" v="33" actId="1076"/>
        <pc:sldMkLst>
          <pc:docMk/>
          <pc:sldMk cId="3208912317" sldId="305"/>
        </pc:sldMkLst>
      </pc:sldChg>
      <pc:sldChg chg="delSp modSp mod">
        <pc:chgData name="Yuri Crotti" userId="d593c9d1-1b73-45ee-aae6-f23c49679525" providerId="ADAL" clId="{A3BBC8CA-9E84-4A7A-9AC9-4CFBF438F197}" dt="2021-03-01T00:44:44.817" v="43" actId="1076"/>
        <pc:sldMkLst>
          <pc:docMk/>
          <pc:sldMk cId="3217084156" sldId="306"/>
        </pc:sldMkLst>
      </pc:sldChg>
      <pc:sldChg chg="delSp modSp mod">
        <pc:chgData name="Yuri Crotti" userId="d593c9d1-1b73-45ee-aae6-f23c49679525" providerId="ADAL" clId="{A3BBC8CA-9E84-4A7A-9AC9-4CFBF438F197}" dt="2021-03-01T00:46:03.889" v="66" actId="20577"/>
        <pc:sldMkLst>
          <pc:docMk/>
          <pc:sldMk cId="657372636" sldId="307"/>
        </pc:sldMkLst>
      </pc:sldChg>
      <pc:sldChg chg="delSp modSp mod">
        <pc:chgData name="Yuri Crotti" userId="d593c9d1-1b73-45ee-aae6-f23c49679525" providerId="ADAL" clId="{A3BBC8CA-9E84-4A7A-9AC9-4CFBF438F197}" dt="2021-03-01T00:46:33.814" v="73"/>
        <pc:sldMkLst>
          <pc:docMk/>
          <pc:sldMk cId="148744383" sldId="308"/>
        </pc:sldMkLst>
      </pc:sldChg>
      <pc:sldChg chg="delSp modSp mod">
        <pc:chgData name="Yuri Crotti" userId="d593c9d1-1b73-45ee-aae6-f23c49679525" providerId="ADAL" clId="{A3BBC8CA-9E84-4A7A-9AC9-4CFBF438F197}" dt="2021-03-01T00:47:11.954" v="81" actId="1076"/>
        <pc:sldMkLst>
          <pc:docMk/>
          <pc:sldMk cId="2145496644" sldId="309"/>
        </pc:sldMkLst>
      </pc:sldChg>
      <pc:sldChg chg="del">
        <pc:chgData name="Yuri Crotti" userId="d593c9d1-1b73-45ee-aae6-f23c49679525" providerId="ADAL" clId="{A3BBC8CA-9E84-4A7A-9AC9-4CFBF438F197}" dt="2021-03-01T00:47:54.746" v="83" actId="2696"/>
        <pc:sldMkLst>
          <pc:docMk/>
          <pc:sldMk cId="3507731009" sldId="310"/>
        </pc:sldMkLst>
      </pc:sldChg>
      <pc:sldChg chg="modSp add mod ord">
        <pc:chgData name="Yuri Crotti" userId="d593c9d1-1b73-45ee-aae6-f23c49679525" providerId="ADAL" clId="{A3BBC8CA-9E84-4A7A-9AC9-4CFBF438F197}" dt="2021-03-01T00:43:15.850" v="24" actId="403"/>
        <pc:sldMkLst>
          <pc:docMk/>
          <pc:sldMk cId="3315103156" sldId="314"/>
        </pc:sldMkLst>
      </pc:sldChg>
    </pc:docChg>
  </pc:docChgLst>
  <pc:docChgLst>
    <pc:chgData name="Yuri Crotti" userId="d593c9d1-1b73-45ee-aae6-f23c49679525" providerId="ADAL" clId="{D63E9538-DF8F-4ED1-9592-BA0742574E19}"/>
    <pc:docChg chg="undo redo custSel addSld delSld modSld sldOrd">
      <pc:chgData name="Yuri Crotti" userId="d593c9d1-1b73-45ee-aae6-f23c49679525" providerId="ADAL" clId="{D63E9538-DF8F-4ED1-9592-BA0742574E19}" dt="2025-02-25T01:19:52.396" v="149" actId="20577"/>
      <pc:docMkLst>
        <pc:docMk/>
      </pc:docMkLst>
      <pc:sldChg chg="del">
        <pc:chgData name="Yuri Crotti" userId="d593c9d1-1b73-45ee-aae6-f23c49679525" providerId="ADAL" clId="{D63E9538-DF8F-4ED1-9592-BA0742574E19}" dt="2023-02-14T10:52:42.597" v="0" actId="47"/>
        <pc:sldMkLst>
          <pc:docMk/>
          <pc:sldMk cId="2603841785" sldId="258"/>
        </pc:sldMkLst>
      </pc:sldChg>
      <pc:sldChg chg="del">
        <pc:chgData name="Yuri Crotti" userId="d593c9d1-1b73-45ee-aae6-f23c49679525" providerId="ADAL" clId="{D63E9538-DF8F-4ED1-9592-BA0742574E19}" dt="2023-02-14T10:52:42.597" v="0" actId="47"/>
        <pc:sldMkLst>
          <pc:docMk/>
          <pc:sldMk cId="1308935264" sldId="259"/>
        </pc:sldMkLst>
      </pc:sldChg>
      <pc:sldChg chg="modSp mod modAnim">
        <pc:chgData name="Yuri Crotti" userId="d593c9d1-1b73-45ee-aae6-f23c49679525" providerId="ADAL" clId="{D63E9538-DF8F-4ED1-9592-BA0742574E19}" dt="2023-02-14T10:53:01.102" v="45" actId="1076"/>
        <pc:sldMkLst>
          <pc:docMk/>
          <pc:sldMk cId="3665681570" sldId="260"/>
        </pc:sldMkLst>
      </pc:sldChg>
      <pc:sldChg chg="del">
        <pc:chgData name="Yuri Crotti" userId="d593c9d1-1b73-45ee-aae6-f23c49679525" providerId="ADAL" clId="{D63E9538-DF8F-4ED1-9592-BA0742574E19}" dt="2025-02-18T23:57:32.520" v="92" actId="47"/>
        <pc:sldMkLst>
          <pc:docMk/>
          <pc:sldMk cId="72357102" sldId="261"/>
        </pc:sldMkLst>
      </pc:sldChg>
      <pc:sldChg chg="addSp delSp modSp mod delAnim">
        <pc:chgData name="Yuri Crotti" userId="d593c9d1-1b73-45ee-aae6-f23c49679525" providerId="ADAL" clId="{D63E9538-DF8F-4ED1-9592-BA0742574E19}" dt="2025-02-18T01:23:10.662" v="80" actId="14100"/>
        <pc:sldMkLst>
          <pc:docMk/>
          <pc:sldMk cId="1215812977" sldId="343"/>
        </pc:sldMkLst>
        <pc:picChg chg="add mod">
          <ac:chgData name="Yuri Crotti" userId="d593c9d1-1b73-45ee-aae6-f23c49679525" providerId="ADAL" clId="{D63E9538-DF8F-4ED1-9592-BA0742574E19}" dt="2025-02-18T01:23:10.662" v="80" actId="14100"/>
          <ac:picMkLst>
            <pc:docMk/>
            <pc:sldMk cId="1215812977" sldId="343"/>
            <ac:picMk id="1026" creationId="{DDCF04E7-9773-7DCA-4E02-3CFA3B5493FB}"/>
          </ac:picMkLst>
        </pc:picChg>
      </pc:sldChg>
      <pc:sldChg chg="del">
        <pc:chgData name="Yuri Crotti" userId="d593c9d1-1b73-45ee-aae6-f23c49679525" providerId="ADAL" clId="{D63E9538-DF8F-4ED1-9592-BA0742574E19}" dt="2025-02-18T01:19:04.843" v="68" actId="47"/>
        <pc:sldMkLst>
          <pc:docMk/>
          <pc:sldMk cId="3485007180" sldId="348"/>
        </pc:sldMkLst>
      </pc:sldChg>
      <pc:sldChg chg="modSp">
        <pc:chgData name="Yuri Crotti" userId="d593c9d1-1b73-45ee-aae6-f23c49679525" providerId="ADAL" clId="{D63E9538-DF8F-4ED1-9592-BA0742574E19}" dt="2025-02-19T00:11:28.502" v="147" actId="14100"/>
        <pc:sldMkLst>
          <pc:docMk/>
          <pc:sldMk cId="2879126769" sldId="349"/>
        </pc:sldMkLst>
        <pc:picChg chg="mod">
          <ac:chgData name="Yuri Crotti" userId="d593c9d1-1b73-45ee-aae6-f23c49679525" providerId="ADAL" clId="{D63E9538-DF8F-4ED1-9592-BA0742574E19}" dt="2025-02-19T00:11:28.502" v="147" actId="14100"/>
          <ac:picMkLst>
            <pc:docMk/>
            <pc:sldMk cId="2879126769" sldId="349"/>
            <ac:picMk id="6146" creationId="{613923AB-15A6-4D07-AF54-4DD11DDB86BA}"/>
          </ac:picMkLst>
        </pc:picChg>
      </pc:sldChg>
      <pc:sldChg chg="del">
        <pc:chgData name="Yuri Crotti" userId="d593c9d1-1b73-45ee-aae6-f23c49679525" providerId="ADAL" clId="{D63E9538-DF8F-4ED1-9592-BA0742574E19}" dt="2025-02-18T01:26:39.867" v="87" actId="47"/>
        <pc:sldMkLst>
          <pc:docMk/>
          <pc:sldMk cId="2879734306" sldId="354"/>
        </pc:sldMkLst>
      </pc:sldChg>
      <pc:sldChg chg="del">
        <pc:chgData name="Yuri Crotti" userId="d593c9d1-1b73-45ee-aae6-f23c49679525" providerId="ADAL" clId="{D63E9538-DF8F-4ED1-9592-BA0742574E19}" dt="2025-02-18T01:26:43.926" v="89" actId="47"/>
        <pc:sldMkLst>
          <pc:docMk/>
          <pc:sldMk cId="2398581301" sldId="356"/>
        </pc:sldMkLst>
      </pc:sldChg>
      <pc:sldChg chg="del">
        <pc:chgData name="Yuri Crotti" userId="d593c9d1-1b73-45ee-aae6-f23c49679525" providerId="ADAL" clId="{D63E9538-DF8F-4ED1-9592-BA0742574E19}" dt="2025-02-18T01:26:45.329" v="90" actId="47"/>
        <pc:sldMkLst>
          <pc:docMk/>
          <pc:sldMk cId="3335005493" sldId="357"/>
        </pc:sldMkLst>
      </pc:sldChg>
      <pc:sldChg chg="del">
        <pc:chgData name="Yuri Crotti" userId="d593c9d1-1b73-45ee-aae6-f23c49679525" providerId="ADAL" clId="{D63E9538-DF8F-4ED1-9592-BA0742574E19}" dt="2025-02-18T01:26:47.756" v="91" actId="47"/>
        <pc:sldMkLst>
          <pc:docMk/>
          <pc:sldMk cId="3023886251" sldId="358"/>
        </pc:sldMkLst>
      </pc:sldChg>
      <pc:sldChg chg="addSp delSp modSp add mod delAnim modAnim">
        <pc:chgData name="Yuri Crotti" userId="d593c9d1-1b73-45ee-aae6-f23c49679525" providerId="ADAL" clId="{D63E9538-DF8F-4ED1-9592-BA0742574E19}" dt="2023-02-14T23:22:40.470" v="61" actId="1076"/>
        <pc:sldMkLst>
          <pc:docMk/>
          <pc:sldMk cId="639277092" sldId="363"/>
        </pc:sldMkLst>
      </pc:sldChg>
      <pc:sldChg chg="addSp delSp modSp add del mod delAnim modAnim">
        <pc:chgData name="Yuri Crotti" userId="d593c9d1-1b73-45ee-aae6-f23c49679525" providerId="ADAL" clId="{D63E9538-DF8F-4ED1-9592-BA0742574E19}" dt="2025-02-18T01:26:42.515" v="88" actId="47"/>
        <pc:sldMkLst>
          <pc:docMk/>
          <pc:sldMk cId="4158081981" sldId="364"/>
        </pc:sldMkLst>
      </pc:sldChg>
      <pc:sldChg chg="addSp delSp modSp add mod modAnim">
        <pc:chgData name="Yuri Crotti" userId="d593c9d1-1b73-45ee-aae6-f23c49679525" providerId="ADAL" clId="{D63E9538-DF8F-4ED1-9592-BA0742574E19}" dt="2025-02-18T01:20:23.375" v="76" actId="1076"/>
        <pc:sldMkLst>
          <pc:docMk/>
          <pc:sldMk cId="3091111092" sldId="365"/>
        </pc:sldMkLst>
        <pc:spChg chg="add mod">
          <ac:chgData name="Yuri Crotti" userId="d593c9d1-1b73-45ee-aae6-f23c49679525" providerId="ADAL" clId="{D63E9538-DF8F-4ED1-9592-BA0742574E19}" dt="2025-02-18T01:20:23.375" v="76" actId="1076"/>
          <ac:spMkLst>
            <pc:docMk/>
            <pc:sldMk cId="3091111092" sldId="365"/>
            <ac:spMk id="9" creationId="{E2154010-0E81-03F4-0D25-41EC66760D94}"/>
          </ac:spMkLst>
        </pc:spChg>
        <pc:picChg chg="add mod">
          <ac:chgData name="Yuri Crotti" userId="d593c9d1-1b73-45ee-aae6-f23c49679525" providerId="ADAL" clId="{D63E9538-DF8F-4ED1-9592-BA0742574E19}" dt="2025-02-18T01:20:10.629" v="74" actId="1076"/>
          <ac:picMkLst>
            <pc:docMk/>
            <pc:sldMk cId="3091111092" sldId="365"/>
            <ac:picMk id="5" creationId="{B7550611-26D5-863D-632A-616986B28C1C}"/>
          </ac:picMkLst>
        </pc:picChg>
      </pc:sldChg>
      <pc:sldChg chg="addSp delSp modSp add mod delAnim modAnim">
        <pc:chgData name="Yuri Crotti" userId="d593c9d1-1b73-45ee-aae6-f23c49679525" providerId="ADAL" clId="{D63E9538-DF8F-4ED1-9592-BA0742574E19}" dt="2025-02-18T01:26:30.144" v="86" actId="1076"/>
        <pc:sldMkLst>
          <pc:docMk/>
          <pc:sldMk cId="3677623611" sldId="366"/>
        </pc:sldMkLst>
        <pc:picChg chg="add mod">
          <ac:chgData name="Yuri Crotti" userId="d593c9d1-1b73-45ee-aae6-f23c49679525" providerId="ADAL" clId="{D63E9538-DF8F-4ED1-9592-BA0742574E19}" dt="2025-02-18T01:26:30.144" v="86" actId="1076"/>
          <ac:picMkLst>
            <pc:docMk/>
            <pc:sldMk cId="3677623611" sldId="366"/>
            <ac:picMk id="5" creationId="{2C969E4E-FC9A-D5DA-6DBC-09C160E99EA5}"/>
          </ac:picMkLst>
        </pc:picChg>
      </pc:sldChg>
      <pc:sldChg chg="addSp modSp add mod ord modAnim">
        <pc:chgData name="Yuri Crotti" userId="d593c9d1-1b73-45ee-aae6-f23c49679525" providerId="ADAL" clId="{D63E9538-DF8F-4ED1-9592-BA0742574E19}" dt="2025-02-25T01:19:52.396" v="149" actId="20577"/>
        <pc:sldMkLst>
          <pc:docMk/>
          <pc:sldMk cId="1807165029" sldId="367"/>
        </pc:sldMkLst>
        <pc:spChg chg="add mod">
          <ac:chgData name="Yuri Crotti" userId="d593c9d1-1b73-45ee-aae6-f23c49679525" providerId="ADAL" clId="{D63E9538-DF8F-4ED1-9592-BA0742574E19}" dt="2025-02-19T00:07:40.214" v="141" actId="14100"/>
          <ac:spMkLst>
            <pc:docMk/>
            <pc:sldMk cId="1807165029" sldId="367"/>
            <ac:spMk id="5" creationId="{0432BD92-93FE-A2B9-81E3-03DF4D312F11}"/>
          </ac:spMkLst>
        </pc:spChg>
        <pc:spChg chg="mod">
          <ac:chgData name="Yuri Crotti" userId="d593c9d1-1b73-45ee-aae6-f23c49679525" providerId="ADAL" clId="{D63E9538-DF8F-4ED1-9592-BA0742574E19}" dt="2025-02-25T01:19:52.396" v="149" actId="20577"/>
          <ac:spMkLst>
            <pc:docMk/>
            <pc:sldMk cId="1807165029" sldId="367"/>
            <ac:spMk id="6" creationId="{69FBC4D2-954B-34F5-AFC2-BDC2B0BF039E}"/>
          </ac:spMkLst>
        </pc:spChg>
        <pc:spChg chg="mod">
          <ac:chgData name="Yuri Crotti" userId="d593c9d1-1b73-45ee-aae6-f23c49679525" providerId="ADAL" clId="{D63E9538-DF8F-4ED1-9592-BA0742574E19}" dt="2025-02-19T00:08:48.198" v="144" actId="114"/>
          <ac:spMkLst>
            <pc:docMk/>
            <pc:sldMk cId="1807165029" sldId="367"/>
            <ac:spMk id="10" creationId="{775A7938-ADA8-4F27-C5BC-EF4015ED6147}"/>
          </ac:spMkLst>
        </pc:spChg>
      </pc:sldChg>
    </pc:docChg>
  </pc:docChgLst>
  <pc:docChgLst>
    <pc:chgData name="Yuri Crotti" userId="d593c9d1-1b73-45ee-aae6-f23c49679525" providerId="ADAL" clId="{C6E4CCDF-303E-46C0-924E-B6C0676F4F15}"/>
    <pc:docChg chg="undo redo custSel addSld delSld modSld sldOrd">
      <pc:chgData name="Yuri Crotti" userId="d593c9d1-1b73-45ee-aae6-f23c49679525" providerId="ADAL" clId="{C6E4CCDF-303E-46C0-924E-B6C0676F4F15}" dt="2021-02-06T21:05:42.234" v="2119"/>
      <pc:docMkLst>
        <pc:docMk/>
      </pc:docMkLst>
      <pc:sldChg chg="modSp mod">
        <pc:chgData name="Yuri Crotti" userId="d593c9d1-1b73-45ee-aae6-f23c49679525" providerId="ADAL" clId="{C6E4CCDF-303E-46C0-924E-B6C0676F4F15}" dt="2021-02-06T17:38:21.107" v="205" actId="1076"/>
        <pc:sldMkLst>
          <pc:docMk/>
          <pc:sldMk cId="2603841785" sldId="258"/>
        </pc:sldMkLst>
      </pc:sldChg>
      <pc:sldChg chg="modSp mod">
        <pc:chgData name="Yuri Crotti" userId="d593c9d1-1b73-45ee-aae6-f23c49679525" providerId="ADAL" clId="{C6E4CCDF-303E-46C0-924E-B6C0676F4F15}" dt="2021-02-06T21:05:42.234" v="2119"/>
        <pc:sldMkLst>
          <pc:docMk/>
          <pc:sldMk cId="3665681570" sldId="260"/>
        </pc:sldMkLst>
      </pc:sldChg>
      <pc:sldChg chg="modNotesTx">
        <pc:chgData name="Yuri Crotti" userId="d593c9d1-1b73-45ee-aae6-f23c49679525" providerId="ADAL" clId="{C6E4CCDF-303E-46C0-924E-B6C0676F4F15}" dt="2021-02-06T17:09:40.825" v="86"/>
        <pc:sldMkLst>
          <pc:docMk/>
          <pc:sldMk cId="2813956116" sldId="268"/>
        </pc:sldMkLst>
      </pc:sldChg>
      <pc:sldChg chg="ord">
        <pc:chgData name="Yuri Crotti" userId="d593c9d1-1b73-45ee-aae6-f23c49679525" providerId="ADAL" clId="{C6E4CCDF-303E-46C0-924E-B6C0676F4F15}" dt="2021-02-06T17:38:02.601" v="204"/>
        <pc:sldMkLst>
          <pc:docMk/>
          <pc:sldMk cId="3352675281" sldId="269"/>
        </pc:sldMkLst>
      </pc:sldChg>
      <pc:sldChg chg="add del">
        <pc:chgData name="Yuri Crotti" userId="d593c9d1-1b73-45ee-aae6-f23c49679525" providerId="ADAL" clId="{C6E4CCDF-303E-46C0-924E-B6C0676F4F15}" dt="2021-02-06T18:18:59.733" v="724" actId="47"/>
        <pc:sldMkLst>
          <pc:docMk/>
          <pc:sldMk cId="1549760210" sldId="270"/>
        </pc:sldMkLst>
      </pc:sldChg>
      <pc:sldChg chg="add del">
        <pc:chgData name="Yuri Crotti" userId="d593c9d1-1b73-45ee-aae6-f23c49679525" providerId="ADAL" clId="{C6E4CCDF-303E-46C0-924E-B6C0676F4F15}" dt="2021-02-06T18:18:57.653" v="723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C6E4CCDF-303E-46C0-924E-B6C0676F4F15}" dt="2021-02-06T18:18:56.253" v="722" actId="47"/>
        <pc:sldMkLst>
          <pc:docMk/>
          <pc:sldMk cId="936695155" sldId="272"/>
        </pc:sldMkLst>
      </pc:sldChg>
      <pc:sldChg chg="add del">
        <pc:chgData name="Yuri Crotti" userId="d593c9d1-1b73-45ee-aae6-f23c49679525" providerId="ADAL" clId="{C6E4CCDF-303E-46C0-924E-B6C0676F4F15}" dt="2021-02-06T18:18:55.088" v="721" actId="47"/>
        <pc:sldMkLst>
          <pc:docMk/>
          <pc:sldMk cId="2240221841" sldId="273"/>
        </pc:sldMkLst>
      </pc:sldChg>
      <pc:sldChg chg="add del">
        <pc:chgData name="Yuri Crotti" userId="d593c9d1-1b73-45ee-aae6-f23c49679525" providerId="ADAL" clId="{C6E4CCDF-303E-46C0-924E-B6C0676F4F15}" dt="2021-02-06T18:18:54.204" v="720" actId="47"/>
        <pc:sldMkLst>
          <pc:docMk/>
          <pc:sldMk cId="864440697" sldId="274"/>
        </pc:sldMkLst>
      </pc:sldChg>
      <pc:sldChg chg="add del">
        <pc:chgData name="Yuri Crotti" userId="d593c9d1-1b73-45ee-aae6-f23c49679525" providerId="ADAL" clId="{C6E4CCDF-303E-46C0-924E-B6C0676F4F15}" dt="2021-02-06T18:18:52.568" v="719" actId="47"/>
        <pc:sldMkLst>
          <pc:docMk/>
          <pc:sldMk cId="938170614" sldId="275"/>
        </pc:sldMkLst>
      </pc:sldChg>
      <pc:sldChg chg="addSp modSp mod ord">
        <pc:chgData name="Yuri Crotti" userId="d593c9d1-1b73-45ee-aae6-f23c49679525" providerId="ADAL" clId="{C6E4CCDF-303E-46C0-924E-B6C0676F4F15}" dt="2021-02-06T18:10:16.290" v="692" actId="1076"/>
        <pc:sldMkLst>
          <pc:docMk/>
          <pc:sldMk cId="3330462427" sldId="276"/>
        </pc:sldMkLst>
      </pc:sldChg>
      <pc:sldChg chg="add del">
        <pc:chgData name="Yuri Crotti" userId="d593c9d1-1b73-45ee-aae6-f23c49679525" providerId="ADAL" clId="{C6E4CCDF-303E-46C0-924E-B6C0676F4F15}" dt="2021-02-06T18:18:51.817" v="718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C6E4CCDF-303E-46C0-924E-B6C0676F4F15}" dt="2021-02-06T18:18:50.585" v="717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C6E4CCDF-303E-46C0-924E-B6C0676F4F15}" dt="2021-02-06T18:18:49.811" v="716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C6E4CCDF-303E-46C0-924E-B6C0676F4F15}" dt="2021-02-06T18:18:48.818" v="715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C6E4CCDF-303E-46C0-924E-B6C0676F4F15}" dt="2021-02-06T18:18:44.579" v="714" actId="47"/>
        <pc:sldMkLst>
          <pc:docMk/>
          <pc:sldMk cId="1970886454" sldId="282"/>
        </pc:sldMkLst>
      </pc:sldChg>
      <pc:sldChg chg="add del">
        <pc:chgData name="Yuri Crotti" userId="d593c9d1-1b73-45ee-aae6-f23c49679525" providerId="ADAL" clId="{C6E4CCDF-303E-46C0-924E-B6C0676F4F15}" dt="2021-02-06T18:19:00.550" v="725" actId="47"/>
        <pc:sldMkLst>
          <pc:docMk/>
          <pc:sldMk cId="1148818441" sldId="283"/>
        </pc:sldMkLst>
      </pc:sldChg>
      <pc:sldChg chg="add del">
        <pc:chgData name="Yuri Crotti" userId="d593c9d1-1b73-45ee-aae6-f23c49679525" providerId="ADAL" clId="{C6E4CCDF-303E-46C0-924E-B6C0676F4F15}" dt="2021-02-06T18:19:01.533" v="726" actId="47"/>
        <pc:sldMkLst>
          <pc:docMk/>
          <pc:sldMk cId="3182525508" sldId="284"/>
        </pc:sldMkLst>
      </pc:sldChg>
      <pc:sldChg chg="add del">
        <pc:chgData name="Yuri Crotti" userId="d593c9d1-1b73-45ee-aae6-f23c49679525" providerId="ADAL" clId="{C6E4CCDF-303E-46C0-924E-B6C0676F4F15}" dt="2021-02-06T18:18:39.648" v="713" actId="47"/>
        <pc:sldMkLst>
          <pc:docMk/>
          <pc:sldMk cId="650347808" sldId="285"/>
        </pc:sldMkLst>
      </pc:sldChg>
      <pc:sldChg chg="addSp delSp modSp add mod modAnim">
        <pc:chgData name="Yuri Crotti" userId="d593c9d1-1b73-45ee-aae6-f23c49679525" providerId="ADAL" clId="{C6E4CCDF-303E-46C0-924E-B6C0676F4F15}" dt="2021-02-06T17:37:28.747" v="202" actId="1076"/>
        <pc:sldMkLst>
          <pc:docMk/>
          <pc:sldMk cId="1394370385" sldId="286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2:23.915" v="153" actId="1076"/>
        <pc:sldMkLst>
          <pc:docMk/>
          <pc:sldMk cId="4132027953" sldId="287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5:00.483" v="184" actId="1076"/>
        <pc:sldMkLst>
          <pc:docMk/>
          <pc:sldMk cId="2770316604" sldId="288"/>
        </pc:sldMkLst>
      </pc:sldChg>
      <pc:sldChg chg="addSp delSp modSp add mod delAnim modAnim">
        <pc:chgData name="Yuri Crotti" userId="d593c9d1-1b73-45ee-aae6-f23c49679525" providerId="ADAL" clId="{C6E4CCDF-303E-46C0-924E-B6C0676F4F15}" dt="2021-02-06T17:35:35.743" v="201"/>
        <pc:sldMkLst>
          <pc:docMk/>
          <pc:sldMk cId="1119342237" sldId="289"/>
        </pc:sldMkLst>
      </pc:sldChg>
      <pc:sldChg chg="add">
        <pc:chgData name="Yuri Crotti" userId="d593c9d1-1b73-45ee-aae6-f23c49679525" providerId="ADAL" clId="{C6E4CCDF-303E-46C0-924E-B6C0676F4F15}" dt="2021-02-06T17:39:23.264" v="206"/>
        <pc:sldMkLst>
          <pc:docMk/>
          <pc:sldMk cId="1682072905" sldId="298"/>
        </pc:sldMkLst>
      </pc:sldChg>
      <pc:sldChg chg="modSp add del mod">
        <pc:chgData name="Yuri Crotti" userId="d593c9d1-1b73-45ee-aae6-f23c49679525" providerId="ADAL" clId="{C6E4CCDF-303E-46C0-924E-B6C0676F4F15}" dt="2021-02-06T18:18:37.785" v="712" actId="47"/>
        <pc:sldMkLst>
          <pc:docMk/>
          <pc:sldMk cId="939880893" sldId="299"/>
        </pc:sldMkLst>
      </pc:sldChg>
      <pc:sldChg chg="addSp delSp modSp add mod">
        <pc:chgData name="Yuri Crotti" userId="d593c9d1-1b73-45ee-aae6-f23c49679525" providerId="ADAL" clId="{C6E4CCDF-303E-46C0-924E-B6C0676F4F15}" dt="2021-02-06T17:50:55.531" v="309" actId="1076"/>
        <pc:sldMkLst>
          <pc:docMk/>
          <pc:sldMk cId="909150657" sldId="300"/>
        </pc:sldMkLst>
      </pc:sldChg>
      <pc:sldChg chg="addSp delSp modSp add mod">
        <pc:chgData name="Yuri Crotti" userId="d593c9d1-1b73-45ee-aae6-f23c49679525" providerId="ADAL" clId="{C6E4CCDF-303E-46C0-924E-B6C0676F4F15}" dt="2021-02-06T17:54:46.556" v="359" actId="1076"/>
        <pc:sldMkLst>
          <pc:docMk/>
          <pc:sldMk cId="3225277432" sldId="301"/>
        </pc:sldMkLst>
      </pc:sldChg>
      <pc:sldChg chg="addSp delSp modSp add mod">
        <pc:chgData name="Yuri Crotti" userId="d593c9d1-1b73-45ee-aae6-f23c49679525" providerId="ADAL" clId="{C6E4CCDF-303E-46C0-924E-B6C0676F4F15}" dt="2021-02-06T20:11:38.177" v="1829" actId="1076"/>
        <pc:sldMkLst>
          <pc:docMk/>
          <pc:sldMk cId="1355324366" sldId="302"/>
        </pc:sldMkLst>
      </pc:sldChg>
      <pc:sldChg chg="addSp delSp modSp add mod">
        <pc:chgData name="Yuri Crotti" userId="d593c9d1-1b73-45ee-aae6-f23c49679525" providerId="ADAL" clId="{C6E4CCDF-303E-46C0-924E-B6C0676F4F15}" dt="2021-02-06T18:08:30.291" v="685" actId="1076"/>
        <pc:sldMkLst>
          <pc:docMk/>
          <pc:sldMk cId="462255543" sldId="303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163193589" sldId="304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3208912317" sldId="305"/>
        </pc:sldMkLst>
      </pc:sldChg>
      <pc:sldChg chg="addSp modSp add mod ord">
        <pc:chgData name="Yuri Crotti" userId="d593c9d1-1b73-45ee-aae6-f23c49679525" providerId="ADAL" clId="{C6E4CCDF-303E-46C0-924E-B6C0676F4F15}" dt="2021-02-06T19:40:14.164" v="1105" actId="20577"/>
        <pc:sldMkLst>
          <pc:docMk/>
          <pc:sldMk cId="3217084156" sldId="306"/>
        </pc:sldMkLst>
      </pc:sldChg>
      <pc:sldChg chg="addSp delSp modSp add mod">
        <pc:chgData name="Yuri Crotti" userId="d593c9d1-1b73-45ee-aae6-f23c49679525" providerId="ADAL" clId="{C6E4CCDF-303E-46C0-924E-B6C0676F4F15}" dt="2021-02-06T19:44:46.909" v="1143" actId="20577"/>
        <pc:sldMkLst>
          <pc:docMk/>
          <pc:sldMk cId="657372636" sldId="307"/>
        </pc:sldMkLst>
      </pc:sldChg>
      <pc:sldChg chg="addSp delSp modSp add mod">
        <pc:chgData name="Yuri Crotti" userId="d593c9d1-1b73-45ee-aae6-f23c49679525" providerId="ADAL" clId="{C6E4CCDF-303E-46C0-924E-B6C0676F4F15}" dt="2021-02-06T19:48:40.948" v="1174" actId="1076"/>
        <pc:sldMkLst>
          <pc:docMk/>
          <pc:sldMk cId="148744383" sldId="308"/>
        </pc:sldMkLst>
      </pc:sldChg>
      <pc:sldChg chg="addSp delSp modSp add mod">
        <pc:chgData name="Yuri Crotti" userId="d593c9d1-1b73-45ee-aae6-f23c49679525" providerId="ADAL" clId="{C6E4CCDF-303E-46C0-924E-B6C0676F4F15}" dt="2021-02-06T19:58:32.309" v="1342" actId="20577"/>
        <pc:sldMkLst>
          <pc:docMk/>
          <pc:sldMk cId="2145496644" sldId="309"/>
        </pc:sldMkLst>
      </pc:sldChg>
      <pc:sldChg chg="addSp delSp modSp add mod">
        <pc:chgData name="Yuri Crotti" userId="d593c9d1-1b73-45ee-aae6-f23c49679525" providerId="ADAL" clId="{C6E4CCDF-303E-46C0-924E-B6C0676F4F15}" dt="2021-02-06T20:08:51.475" v="1624" actId="20577"/>
        <pc:sldMkLst>
          <pc:docMk/>
          <pc:sldMk cId="3507731009" sldId="310"/>
        </pc:sldMkLst>
      </pc:sldChg>
      <pc:sldChg chg="addSp delSp modSp add mod">
        <pc:chgData name="Yuri Crotti" userId="d593c9d1-1b73-45ee-aae6-f23c49679525" providerId="ADAL" clId="{C6E4CCDF-303E-46C0-924E-B6C0676F4F15}" dt="2021-02-06T20:16:43.115" v="1920" actId="1076"/>
        <pc:sldMkLst>
          <pc:docMk/>
          <pc:sldMk cId="3194528906" sldId="311"/>
        </pc:sldMkLst>
      </pc:sldChg>
      <pc:sldChg chg="addSp delSp modSp add mod">
        <pc:chgData name="Yuri Crotti" userId="d593c9d1-1b73-45ee-aae6-f23c49679525" providerId="ADAL" clId="{C6E4CCDF-303E-46C0-924E-B6C0676F4F15}" dt="2021-02-06T21:00:01.372" v="2011" actId="1076"/>
        <pc:sldMkLst>
          <pc:docMk/>
          <pc:sldMk cId="1028455996" sldId="312"/>
        </pc:sldMkLst>
      </pc:sldChg>
      <pc:sldChg chg="addSp delSp modSp add mod">
        <pc:chgData name="Yuri Crotti" userId="d593c9d1-1b73-45ee-aae6-f23c49679525" providerId="ADAL" clId="{C6E4CCDF-303E-46C0-924E-B6C0676F4F15}" dt="2021-02-06T21:03:09.292" v="2078" actId="14100"/>
        <pc:sldMkLst>
          <pc:docMk/>
          <pc:sldMk cId="2097473751" sldId="313"/>
        </pc:sldMkLst>
      </pc:sldChg>
    </pc:docChg>
  </pc:docChgLst>
  <pc:docChgLst>
    <pc:chgData name="Yuri Crotti" userId="d593c9d1-1b73-45ee-aae6-f23c49679525" providerId="ADAL" clId="{E13233EB-BF5D-4D66-9BC1-93F9F38741AD}"/>
    <pc:docChg chg="undo redo custSel addSld delSld modSld sldOrd">
      <pc:chgData name="Yuri Crotti" userId="d593c9d1-1b73-45ee-aae6-f23c49679525" providerId="ADAL" clId="{E13233EB-BF5D-4D66-9BC1-93F9F38741AD}" dt="2021-08-01T22:03:43.603" v="1601"/>
      <pc:docMkLst>
        <pc:docMk/>
      </pc:docMkLst>
      <pc:sldChg chg="modSp mod">
        <pc:chgData name="Yuri Crotti" userId="d593c9d1-1b73-45ee-aae6-f23c49679525" providerId="ADAL" clId="{E13233EB-BF5D-4D66-9BC1-93F9F38741AD}" dt="2021-08-01T20:53:38.500" v="1316" actId="404"/>
        <pc:sldMkLst>
          <pc:docMk/>
          <pc:sldMk cId="1470876938" sldId="256"/>
        </pc:sldMkLst>
      </pc:sldChg>
      <pc:sldChg chg="modSp mod">
        <pc:chgData name="Yuri Crotti" userId="d593c9d1-1b73-45ee-aae6-f23c49679525" providerId="ADAL" clId="{E13233EB-BF5D-4D66-9BC1-93F9F38741AD}" dt="2021-07-25T18:47:52.776" v="1134" actId="255"/>
        <pc:sldMkLst>
          <pc:docMk/>
          <pc:sldMk cId="2603841785" sldId="258"/>
        </pc:sldMkLst>
      </pc:sldChg>
      <pc:sldChg chg="addSp delSp modSp mod">
        <pc:chgData name="Yuri Crotti" userId="d593c9d1-1b73-45ee-aae6-f23c49679525" providerId="ADAL" clId="{E13233EB-BF5D-4D66-9BC1-93F9F38741AD}" dt="2021-08-01T20:57:20.545" v="1365" actId="20577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E13233EB-BF5D-4D66-9BC1-93F9F38741AD}" dt="2021-08-01T20:57:40.231" v="1368" actId="20577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E13233EB-BF5D-4D66-9BC1-93F9F38741AD}" dt="2021-08-01T22:01:49.220" v="1585" actId="20577"/>
        <pc:sldMkLst>
          <pc:docMk/>
          <pc:sldMk cId="72357102" sldId="261"/>
        </pc:sldMkLst>
      </pc:sldChg>
      <pc:sldChg chg="addSp delSp modSp mod delAnim modAnim">
        <pc:chgData name="Yuri Crotti" userId="d593c9d1-1b73-45ee-aae6-f23c49679525" providerId="ADAL" clId="{E13233EB-BF5D-4D66-9BC1-93F9F38741AD}" dt="2021-08-01T22:03:31.760" v="1598"/>
        <pc:sldMkLst>
          <pc:docMk/>
          <pc:sldMk cId="4097226089" sldId="26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96341671" sldId="26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E13233EB-BF5D-4D66-9BC1-93F9F38741AD}" dt="2021-07-21T02:42:09.915" v="805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94370385" sldId="28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32027953" sldId="28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770316604" sldId="28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119342237" sldId="28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39880893" sldId="29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09150657" sldId="300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25277432" sldId="30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55324366" sldId="30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62255543" sldId="30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3193589" sldId="30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08912317" sldId="30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17084156" sldId="30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657372636" sldId="30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48744383" sldId="30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145496644" sldId="30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028455996" sldId="31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097473751" sldId="31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15103156" sldId="314"/>
        </pc:sldMkLst>
      </pc:sldChg>
      <pc:sldChg chg="addSp delSp modSp add mod ord modAnim">
        <pc:chgData name="Yuri Crotti" userId="d593c9d1-1b73-45ee-aae6-f23c49679525" providerId="ADAL" clId="{E13233EB-BF5D-4D66-9BC1-93F9F38741AD}" dt="2021-08-01T22:03:22.066" v="1595"/>
        <pc:sldMkLst>
          <pc:docMk/>
          <pc:sldMk cId="3445751651" sldId="315"/>
        </pc:sldMkLst>
      </pc:sldChg>
      <pc:sldChg chg="addSp delSp modSp add mod">
        <pc:chgData name="Yuri Crotti" userId="d593c9d1-1b73-45ee-aae6-f23c49679525" providerId="ADAL" clId="{E13233EB-BF5D-4D66-9BC1-93F9F38741AD}" dt="2021-08-01T21:52:21.172" v="1567" actId="403"/>
        <pc:sldMkLst>
          <pc:docMk/>
          <pc:sldMk cId="3743532216" sldId="316"/>
        </pc:sldMkLst>
      </pc:sldChg>
      <pc:sldChg chg="modSp add del mod">
        <pc:chgData name="Yuri Crotti" userId="d593c9d1-1b73-45ee-aae6-f23c49679525" providerId="ADAL" clId="{E13233EB-BF5D-4D66-9BC1-93F9F38741AD}" dt="2021-07-21T01:36:15.569" v="267" actId="47"/>
        <pc:sldMkLst>
          <pc:docMk/>
          <pc:sldMk cId="324757620" sldId="317"/>
        </pc:sldMkLst>
      </pc:sldChg>
      <pc:sldChg chg="addSp delSp modSp add mod modAnim modNotesTx">
        <pc:chgData name="Yuri Crotti" userId="d593c9d1-1b73-45ee-aae6-f23c49679525" providerId="ADAL" clId="{E13233EB-BF5D-4D66-9BC1-93F9F38741AD}" dt="2021-08-01T22:03:43.603" v="1601"/>
        <pc:sldMkLst>
          <pc:docMk/>
          <pc:sldMk cId="1506925156" sldId="317"/>
        </pc:sldMkLst>
      </pc:sldChg>
      <pc:sldChg chg="addSp delSp modSp add mod">
        <pc:chgData name="Yuri Crotti" userId="d593c9d1-1b73-45ee-aae6-f23c49679525" providerId="ADAL" clId="{E13233EB-BF5D-4D66-9BC1-93F9F38741AD}" dt="2021-08-01T21:35:15.006" v="1429" actId="1076"/>
        <pc:sldMkLst>
          <pc:docMk/>
          <pc:sldMk cId="3531104964" sldId="318"/>
        </pc:sldMkLst>
      </pc:sldChg>
      <pc:sldChg chg="addSp delSp modSp add mod modNotesTx">
        <pc:chgData name="Yuri Crotti" userId="d593c9d1-1b73-45ee-aae6-f23c49679525" providerId="ADAL" clId="{E13233EB-BF5D-4D66-9BC1-93F9F38741AD}" dt="2021-07-25T18:46:28.762" v="1131" actId="20577"/>
        <pc:sldMkLst>
          <pc:docMk/>
          <pc:sldMk cId="2662230880" sldId="319"/>
        </pc:sldMkLst>
      </pc:sldChg>
      <pc:sldChg chg="addSp delSp modSp add mod modNotesTx">
        <pc:chgData name="Yuri Crotti" userId="d593c9d1-1b73-45ee-aae6-f23c49679525" providerId="ADAL" clId="{E13233EB-BF5D-4D66-9BC1-93F9F38741AD}" dt="2021-07-21T02:36:22.830" v="793" actId="20577"/>
        <pc:sldMkLst>
          <pc:docMk/>
          <pc:sldMk cId="2001600276" sldId="320"/>
        </pc:sldMkLst>
      </pc:sldChg>
      <pc:sldChg chg="addSp delSp modSp add mod modNotesTx">
        <pc:chgData name="Yuri Crotti" userId="d593c9d1-1b73-45ee-aae6-f23c49679525" providerId="ADAL" clId="{E13233EB-BF5D-4D66-9BC1-93F9F38741AD}" dt="2021-07-21T02:14:16.002" v="545"/>
        <pc:sldMkLst>
          <pc:docMk/>
          <pc:sldMk cId="409364864" sldId="321"/>
        </pc:sldMkLst>
      </pc:sldChg>
      <pc:sldChg chg="addSp delSp modSp add mod modNotesTx">
        <pc:chgData name="Yuri Crotti" userId="d593c9d1-1b73-45ee-aae6-f23c49679525" providerId="ADAL" clId="{E13233EB-BF5D-4D66-9BC1-93F9F38741AD}" dt="2021-07-21T02:36:09.271" v="791" actId="20577"/>
        <pc:sldMkLst>
          <pc:docMk/>
          <pc:sldMk cId="2499526711" sldId="322"/>
        </pc:sldMkLst>
      </pc:sldChg>
      <pc:sldChg chg="addSp delSp modSp add mod modNotesTx">
        <pc:chgData name="Yuri Crotti" userId="d593c9d1-1b73-45ee-aae6-f23c49679525" providerId="ADAL" clId="{E13233EB-BF5D-4D66-9BC1-93F9F38741AD}" dt="2021-07-21T02:36:06.815" v="790" actId="20577"/>
        <pc:sldMkLst>
          <pc:docMk/>
          <pc:sldMk cId="3812664008" sldId="323"/>
        </pc:sldMkLst>
      </pc:sldChg>
      <pc:sldChg chg="add del modNotesTx">
        <pc:chgData name="Yuri Crotti" userId="d593c9d1-1b73-45ee-aae6-f23c49679525" providerId="ADAL" clId="{E13233EB-BF5D-4D66-9BC1-93F9F38741AD}" dt="2021-07-25T18:39:16.832" v="1078" actId="47"/>
        <pc:sldMkLst>
          <pc:docMk/>
          <pc:sldMk cId="4293588544" sldId="324"/>
        </pc:sldMkLst>
      </pc:sldChg>
      <pc:sldChg chg="add del modNotesTx">
        <pc:chgData name="Yuri Crotti" userId="d593c9d1-1b73-45ee-aae6-f23c49679525" providerId="ADAL" clId="{E13233EB-BF5D-4D66-9BC1-93F9F38741AD}" dt="2021-07-25T18:39:19.951" v="1079" actId="47"/>
        <pc:sldMkLst>
          <pc:docMk/>
          <pc:sldMk cId="1807117168" sldId="325"/>
        </pc:sldMkLst>
      </pc:sldChg>
      <pc:sldChg chg="addSp delSp modSp add mod modNotesTx">
        <pc:chgData name="Yuri Crotti" userId="d593c9d1-1b73-45ee-aae6-f23c49679525" providerId="ADAL" clId="{E13233EB-BF5D-4D66-9BC1-93F9F38741AD}" dt="2021-07-21T02:36:00.374" v="787" actId="20577"/>
        <pc:sldMkLst>
          <pc:docMk/>
          <pc:sldMk cId="3046924479" sldId="326"/>
        </pc:sldMkLst>
      </pc:sldChg>
      <pc:sldChg chg="addSp delSp modSp add mod modNotesTx">
        <pc:chgData name="Yuri Crotti" userId="d593c9d1-1b73-45ee-aae6-f23c49679525" providerId="ADAL" clId="{E13233EB-BF5D-4D66-9BC1-93F9F38741AD}" dt="2021-07-21T02:35:57.950" v="786" actId="20577"/>
        <pc:sldMkLst>
          <pc:docMk/>
          <pc:sldMk cId="3336880710" sldId="327"/>
        </pc:sldMkLst>
      </pc:sldChg>
      <pc:sldChg chg="addSp delSp modSp add mod modNotesTx">
        <pc:chgData name="Yuri Crotti" userId="d593c9d1-1b73-45ee-aae6-f23c49679525" providerId="ADAL" clId="{E13233EB-BF5D-4D66-9BC1-93F9F38741AD}" dt="2021-07-21T02:35:55.599" v="785" actId="20577"/>
        <pc:sldMkLst>
          <pc:docMk/>
          <pc:sldMk cId="746989331" sldId="328"/>
        </pc:sldMkLst>
      </pc:sldChg>
      <pc:sldChg chg="addSp delSp modSp add mod modNotesTx">
        <pc:chgData name="Yuri Crotti" userId="d593c9d1-1b73-45ee-aae6-f23c49679525" providerId="ADAL" clId="{E13233EB-BF5D-4D66-9BC1-93F9F38741AD}" dt="2021-07-21T02:35:52.171" v="783" actId="20577"/>
        <pc:sldMkLst>
          <pc:docMk/>
          <pc:sldMk cId="3645689433" sldId="329"/>
        </pc:sldMkLst>
      </pc:sldChg>
      <pc:sldChg chg="addSp delSp modSp add mod modNotesTx">
        <pc:chgData name="Yuri Crotti" userId="d593c9d1-1b73-45ee-aae6-f23c49679525" providerId="ADAL" clId="{E13233EB-BF5D-4D66-9BC1-93F9F38741AD}" dt="2021-07-21T02:35:49.678" v="782" actId="20577"/>
        <pc:sldMkLst>
          <pc:docMk/>
          <pc:sldMk cId="3798296721" sldId="330"/>
        </pc:sldMkLst>
      </pc:sldChg>
      <pc:sldChg chg="addSp delSp modSp add mod modNotesTx">
        <pc:chgData name="Yuri Crotti" userId="d593c9d1-1b73-45ee-aae6-f23c49679525" providerId="ADAL" clId="{E13233EB-BF5D-4D66-9BC1-93F9F38741AD}" dt="2021-07-21T02:40:28.499" v="804" actId="20577"/>
        <pc:sldMkLst>
          <pc:docMk/>
          <pc:sldMk cId="939033686" sldId="331"/>
        </pc:sldMkLst>
      </pc:sldChg>
      <pc:sldChg chg="addSp delSp modSp add mod modAnim">
        <pc:chgData name="Yuri Crotti" userId="d593c9d1-1b73-45ee-aae6-f23c49679525" providerId="ADAL" clId="{E13233EB-BF5D-4D66-9BC1-93F9F38741AD}" dt="2021-08-01T22:02:54.466" v="1590"/>
        <pc:sldMkLst>
          <pc:docMk/>
          <pc:sldMk cId="3281034232" sldId="332"/>
        </pc:sldMkLst>
      </pc:sldChg>
      <pc:sldChg chg="addSp delSp modSp add mod modAnim">
        <pc:chgData name="Yuri Crotti" userId="d593c9d1-1b73-45ee-aae6-f23c49679525" providerId="ADAL" clId="{E13233EB-BF5D-4D66-9BC1-93F9F38741AD}" dt="2021-08-01T22:03:03.566" v="1592"/>
        <pc:sldMkLst>
          <pc:docMk/>
          <pc:sldMk cId="415632797" sldId="333"/>
        </pc:sldMkLst>
      </pc:sldChg>
      <pc:sldChg chg="addSp delSp modSp add mod modAnim">
        <pc:chgData name="Yuri Crotti" userId="d593c9d1-1b73-45ee-aae6-f23c49679525" providerId="ADAL" clId="{E13233EB-BF5D-4D66-9BC1-93F9F38741AD}" dt="2021-07-25T18:36:16.595" v="1076" actId="1076"/>
        <pc:sldMkLst>
          <pc:docMk/>
          <pc:sldMk cId="3473277669" sldId="334"/>
        </pc:sldMkLst>
      </pc:sldChg>
      <pc:sldChg chg="addSp delSp modSp add mod delAnim modAnim">
        <pc:chgData name="Yuri Crotti" userId="d593c9d1-1b73-45ee-aae6-f23c49679525" providerId="ADAL" clId="{E13233EB-BF5D-4D66-9BC1-93F9F38741AD}" dt="2021-07-25T18:36:19.844" v="1077" actId="1076"/>
        <pc:sldMkLst>
          <pc:docMk/>
          <pc:sldMk cId="1910553510" sldId="335"/>
        </pc:sldMkLst>
      </pc:sldChg>
      <pc:sldChg chg="addSp delSp modSp add mod delAnim modAnim">
        <pc:chgData name="Yuri Crotti" userId="d593c9d1-1b73-45ee-aae6-f23c49679525" providerId="ADAL" clId="{E13233EB-BF5D-4D66-9BC1-93F9F38741AD}" dt="2021-07-25T18:43:01.470" v="1100" actId="1076"/>
        <pc:sldMkLst>
          <pc:docMk/>
          <pc:sldMk cId="3493071178" sldId="336"/>
        </pc:sldMkLst>
      </pc:sldChg>
      <pc:sldChg chg="delSp modSp add del mod">
        <pc:chgData name="Yuri Crotti" userId="d593c9d1-1b73-45ee-aae6-f23c49679525" providerId="ADAL" clId="{E13233EB-BF5D-4D66-9BC1-93F9F38741AD}" dt="2021-08-01T21:55:03.973" v="1580" actId="47"/>
        <pc:sldMkLst>
          <pc:docMk/>
          <pc:sldMk cId="3693294845" sldId="337"/>
        </pc:sldMkLst>
      </pc:sldChg>
      <pc:sldChg chg="addSp modSp add mod modAnim">
        <pc:chgData name="Yuri Crotti" userId="d593c9d1-1b73-45ee-aae6-f23c49679525" providerId="ADAL" clId="{E13233EB-BF5D-4D66-9BC1-93F9F38741AD}" dt="2021-08-01T22:03:15.307" v="1594"/>
        <pc:sldMkLst>
          <pc:docMk/>
          <pc:sldMk cId="3619401132" sldId="338"/>
        </pc:sldMkLst>
      </pc:sldChg>
      <pc:sldChg chg="modSp add mod">
        <pc:chgData name="Yuri Crotti" userId="d593c9d1-1b73-45ee-aae6-f23c49679525" providerId="ADAL" clId="{E13233EB-BF5D-4D66-9BC1-93F9F38741AD}" dt="2021-08-01T22:01:04.263" v="1583" actId="1076"/>
        <pc:sldMkLst>
          <pc:docMk/>
          <pc:sldMk cId="631715071" sldId="339"/>
        </pc:sldMkLst>
      </pc:sldChg>
      <pc:sldChg chg="modSp add mod">
        <pc:chgData name="Yuri Crotti" userId="d593c9d1-1b73-45ee-aae6-f23c49679525" providerId="ADAL" clId="{E13233EB-BF5D-4D66-9BC1-93F9F38741AD}" dt="2021-08-01T21:09:48.776" v="1400" actId="207"/>
        <pc:sldMkLst>
          <pc:docMk/>
          <pc:sldMk cId="3590809435" sldId="340"/>
        </pc:sldMkLst>
      </pc:sldChg>
      <pc:sldChg chg="addSp delSp modSp add mod delAnim modAnim">
        <pc:chgData name="Yuri Crotti" userId="d593c9d1-1b73-45ee-aae6-f23c49679525" providerId="ADAL" clId="{E13233EB-BF5D-4D66-9BC1-93F9F38741AD}" dt="2021-08-01T21:34:02.115" v="1428" actId="20577"/>
        <pc:sldMkLst>
          <pc:docMk/>
          <pc:sldMk cId="4062684964" sldId="341"/>
        </pc:sldMkLst>
      </pc:sldChg>
      <pc:sldChg chg="add ord">
        <pc:chgData name="Yuri Crotti" userId="d593c9d1-1b73-45ee-aae6-f23c49679525" providerId="ADAL" clId="{E13233EB-BF5D-4D66-9BC1-93F9F38741AD}" dt="2021-08-01T21:53:24.947" v="1578"/>
        <pc:sldMkLst>
          <pc:docMk/>
          <pc:sldMk cId="3684133358" sldId="342"/>
        </pc:sldMkLst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program" TargetMode="External"/><Relationship Id="rId7" Type="http://schemas.openxmlformats.org/officeDocument/2006/relationships/hyperlink" Target="https://www.techtarget.com/searchenterpriseai/definition/IBM-Watson-supercomput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hatis.techtarget.com/definition/LISP-list-processing" TargetMode="External"/><Relationship Id="rId5" Type="http://schemas.openxmlformats.org/officeDocument/2006/relationships/hyperlink" Target="https://www.computerweekly.com/news/2240106256/John-McCarthy-father-of-Artificial-Intelligence-and-creator-of-LISP-language-dies-aged-84" TargetMode="External"/><Relationship Id="rId4" Type="http://schemas.openxmlformats.org/officeDocument/2006/relationships/hyperlink" Target="https://searchdatamanagement.techtarget.com/definition/data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A522-2AB9-38F0-12FF-B7A40756E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2FFCC7-BA16-9E6F-ACF5-CD2809C22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E95C2A-9C37-A808-57BE-122CDE2EC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D2477E-016F-D4C3-D03E-0A677963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13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9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6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99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01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DC628-D669-4081-35B7-635FFD0DD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05F48D-605A-BC18-F6F2-E25A151E9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03C2F0-E820-5D83-E19E-89C3FB0AC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772E2D-30CD-CA38-FF25-848AA4CB9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04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1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3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9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10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7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0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0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década de 1940. 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O matemático de Princeton John Von Neumann concebeu a arquitetura para o computador de programa armazenado - a ideia de que o </a:t>
            </a:r>
            <a:r>
              <a:rPr lang="pt-BR" sz="6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3"/>
              </a:rPr>
              <a:t>programa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de um computador e os </a:t>
            </a:r>
            <a:r>
              <a:rPr lang="pt-BR" sz="6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4"/>
              </a:rPr>
              <a:t>dados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que ele processa podem ser mantidos na </a:t>
            </a:r>
            <a:r>
              <a:rPr lang="pt-BR" sz="600" b="0" i="0" u="none" strike="noStrike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memória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do computador . E Warren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McCulloch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e Walter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Pitts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lançaram as bases para as redes neurais.</a:t>
            </a:r>
          </a:p>
          <a:p>
            <a:endParaRPr lang="pt-BR" sz="600" b="0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década de 1950. 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Com o advento dos computadores modernos, os cientistas puderam testar suas ideias sobre inteligência de máquina. Um método para determinar se um computador tem inteligência foi desenvolvido pelo matemático britânico e decifrador de códigos da Segunda Guerra Mundial Alan Turing. O Teste de Turing se concentrou na capacidade de um computador de enganar os interrogadores, fazendo-os acreditar que suas respostas às suas perguntas foram feitas por um ser humano.</a:t>
            </a:r>
          </a:p>
          <a:p>
            <a:endParaRPr lang="pt-BR" sz="600" b="0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1956.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O campo moderno da inteligência artificial é amplamente citado como tendo começado este ano durante uma conferência de verão no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Dartmouth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College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. Patrocinada pela Agência de Projetos de Pesquisa Avançada de Defesa (DARPA), a conferência contou com a participação de 10 luminares no campo, incluindo os pioneiros da IA ​​Marvin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Minsky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, Oliver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Selfridge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e </a:t>
            </a:r>
            <a:r>
              <a:rPr lang="pt-BR" sz="6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5"/>
              </a:rPr>
              <a:t>John McCarthy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, que é creditado por cunhar o termo </a:t>
            </a:r>
            <a:r>
              <a:rPr lang="pt-BR" sz="600" b="0" i="1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inteligência artificial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. Também estiveram presentes Allen Newell, cientista da computação, e Herbert A. Simon, economista, cientista político e psicólogo cognitivo, que apresentaram seu inovador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Theorist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, um programa de computador capaz de provar certos teoremas matemáticos e referido como o primeiro programa de IA. .</a:t>
            </a:r>
          </a:p>
          <a:p>
            <a:pPr algn="l"/>
            <a:endParaRPr lang="pt-BR" sz="600" b="1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anos 1950 e 1960. 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Na esteira da conferência do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Dartmouth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College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, líderes no campo incipiente da IA ​​previram que uma inteligência artificial equivalente ao cérebro humano estava chegando, atraindo grande apoio do governo e da indústria. De fato, quase 20 anos de pesquisa básica bem financiada geraram avanços significativos em IA: por exemplo, no final da década de 1950, Newell e Simon publicaram o algoritmo General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Solver (GPS), que não conseguiu resolver problemas complexos, mas lançou as bases para desenvolver arquiteturas cognitivas mais sofisticadas; McCarthy desenvolveu </a:t>
            </a:r>
            <a:r>
              <a:rPr lang="pt-BR" sz="600" b="0" i="0" u="sng" dirty="0" err="1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6"/>
              </a:rPr>
              <a:t>Lisp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, uma linguagem para programação de IA que ainda é usada hoje. Em meados da década de 1960, o professor do MIT Joseph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Weizenbaum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desenvolveu o ELIZA, um programa de processamento de linguagem natural que lançou as bases para os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de hoje.</a:t>
            </a:r>
          </a:p>
          <a:p>
            <a:pPr algn="l"/>
            <a:endParaRPr lang="pt-BR" sz="600" b="1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anos 1970 e 1980. 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Mas a conquista da inteligência geral artificial mostrou-se ilusória, não iminente, prejudicada por limitações no processamento e memória do computador e pela complexidade do problema. Governo e corporações recuaram de seu apoio à pesquisa de IA, levando a um período de pousio que durou de 1974 a 1980 e conhecido como o primeiro "Inverno de IA". Na década de 1980, a pesquisa sobre técnicas de aprendizado profundo e a adoção da indústria dos sistemas especialistas de Edward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Feigenbaum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desencadearam uma nova onda de entusiasmo pela IA, apenas para ser seguida por outro colapso do financiamento do governo e do apoio da indústria. O segundo inverno de IA durou até meados da década de 1990.</a:t>
            </a:r>
          </a:p>
          <a:p>
            <a:pPr algn="l"/>
            <a:endParaRPr lang="pt-BR" sz="600" b="0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600" b="1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década de 1990 até hoje. 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Aumentos no poder computacional e uma explosão de dados desencadearam um renascimento da IA ​​no final dos anos 1990 que continua até os tempos atuais. O foco mais recente em IA deu origem a avanços em processamento de linguagem natural, visão computacional, robótica, aprendizado de máquina, aprendizado profundo e muito mais. Além disso, a IA está se tornando cada vez mais tangível, alimentando carros, diagnosticando doenças e consolidando seu papel na cultura popular. Em 1997, o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Blue da IBM derrotou o grande mestre de xadrez russo Garry Kasparov, tornando-se o primeiro programa de computador a vencer um campeão mundial de xadrez. Quatorze anos depois, </a:t>
            </a:r>
            <a:r>
              <a:rPr lang="pt-BR" sz="6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7"/>
              </a:rPr>
              <a:t>o Watson da </a:t>
            </a:r>
            <a:r>
              <a:rPr lang="pt-BR" sz="600" b="0" i="0" u="sng" dirty="0" err="1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7"/>
              </a:rPr>
              <a:t>IBM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cativou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o público ao derrotar dois ex-campeões no game show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Jeopardy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!. Mais recentemente, a derrota histórica do 18 vezes campeão mundial de Go Lee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Sedol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pelo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AlphaGo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do Google </a:t>
            </a:r>
            <a:r>
              <a:rPr lang="pt-BR" sz="600" b="0" i="0" dirty="0" err="1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DeepMind</a:t>
            </a:r>
            <a:r>
              <a:rPr lang="pt-BR" sz="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 surpreendeu a comunidade Go e marcou um marco importante no desenvolvimento de máquinas inteligentes.</a:t>
            </a:r>
          </a:p>
          <a:p>
            <a:endParaRPr lang="pt-BR" sz="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0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01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FA5E6-7D2B-9B13-10AC-4B83C988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9C4B20-4F6D-6F64-AD62-CCF28ABDF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31C0FF-B561-3AD3-96ED-9A08282E6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4B3779-ED43-714F-18FB-B40EFA856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99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-mMcv-yWme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www.youtube.com/watch?v=GYs2hwsn96s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7Dlo-VB0-H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i-FfE-7C-k?feature=oembed" TargetMode="External"/><Relationship Id="rId6" Type="http://schemas.openxmlformats.org/officeDocument/2006/relationships/image" Target="../media/image1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MLsHI8aV0g?feature=oembed" TargetMode="External"/><Relationship Id="rId6" Type="http://schemas.openxmlformats.org/officeDocument/2006/relationships/image" Target="../media/image1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n3KWM1kuAw?feature=oembed" TargetMode="Externa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google.com/colaboratory/intl/pt-BR/faq.html#:~:text=Os%20notebooks%20do%20Colab%20podem,de%20arquivos%20do%20Google%20Drive." TargetMode="External"/><Relationship Id="rId5" Type="http://schemas.openxmlformats.org/officeDocument/2006/relationships/hyperlink" Target="https://minerandodados.com.br/instalar-python-anaconda/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rghese.di.unimi.it/Teaching/AdvancedIntelligentSystems/Old/IntelligentSystems_2008_2009/Old/IntelligentSystems_2005_2006/Documents/Symbolic/04_McCarthy_whatisai.pdf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ee.umbc.edu/courses/471/papers/turing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pencadd.com.br/machine-learning-ou-deep-learning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1 – Apresentação e 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0E51-90E8-8802-6576-9A5C0B05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70ADCD5-35FD-343A-48DE-FCD06FBE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BDC359-5A26-B13A-DD8F-86417FDCB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DDA6CC-FB54-ECBC-E10D-62A981AB0170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Teste de Turing -  O jogo da imitação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5C20895-4663-0B48-5E26-B963C32B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550611-26D5-863D-632A-616986B28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362" y="1472685"/>
            <a:ext cx="6930117" cy="39126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154010-0E81-03F4-0D25-41EC66760D94}"/>
              </a:ext>
            </a:extLst>
          </p:cNvPr>
          <p:cNvSpPr txBox="1"/>
          <p:nvPr/>
        </p:nvSpPr>
        <p:spPr>
          <a:xfrm>
            <a:off x="2645347" y="5521236"/>
            <a:ext cx="6316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https://www.tecmundo.com.br/supercomputadores/57688-computador-imita-crianca-verdade-sucesso-vence-teste-turing.htm#:~:text=A%20m%C3%A1quina%20foi%20desenvolvida%20pelo,em%20quest%C3%A3o%20%C3%A9%20humano%20ou</a:t>
            </a:r>
          </a:p>
        </p:txBody>
      </p:sp>
    </p:spTree>
    <p:extLst>
      <p:ext uri="{BB962C8B-B14F-4D97-AF65-F5344CB8AC3E}">
        <p14:creationId xmlns:p14="http://schemas.microsoft.com/office/powerpoint/2010/main" val="309111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de IA : IA fraca e IA forte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F04E7-9773-7DCA-4E02-3CFA3B54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7" y="1494840"/>
            <a:ext cx="8701616" cy="49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1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Fraca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898958"/>
            <a:ext cx="11598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IA fraca é a que está mais comumente ao nosso redor e é mais bem sucedida da inteligência artificial até o momento.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Ela é focada na execução de tarefas específicas, ou seja, é focada em um determinado problema ou domínio de tarefa.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Comparada à IA Forte, quanto mais restrito em escopo, específico a uma aplicação específica, o sistema de IA é mais fraco.</a:t>
            </a:r>
          </a:p>
        </p:txBody>
      </p:sp>
    </p:spTree>
    <p:extLst>
      <p:ext uri="{BB962C8B-B14F-4D97-AF65-F5344CB8AC3E}">
        <p14:creationId xmlns:p14="http://schemas.microsoft.com/office/powerpoint/2010/main" val="12194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Fraca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Alguns exemplos de AI fraca incluem: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4702E-2AE8-4C34-A3A7-4B7C2E92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224393"/>
            <a:ext cx="10270433" cy="1524000"/>
          </a:xfrm>
          <a:prstGeom prst="rect">
            <a:avLst/>
          </a:prstGeom>
        </p:spPr>
      </p:pic>
      <p:pic>
        <p:nvPicPr>
          <p:cNvPr id="3074" name="Picture 2" descr="Visão computacional: O que é? Como funciona?">
            <a:extLst>
              <a:ext uri="{FF2B5EF4-FFF2-40B4-BE49-F238E27FC236}">
                <a16:creationId xmlns:a16="http://schemas.microsoft.com/office/drawing/2014/main" id="{7A2AF2FC-8567-44B3-982E-2F76D3B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50" y="335188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7A50899-9859-4E74-8CE4-DB0819D19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26" y="4111508"/>
            <a:ext cx="386769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Forte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898958"/>
            <a:ext cx="11598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IA forte é composta de </a:t>
            </a:r>
            <a:r>
              <a:rPr lang="pt-BR" sz="2800" dirty="0">
                <a:solidFill>
                  <a:srgbClr val="FF0000"/>
                </a:solidFill>
              </a:rPr>
              <a:t>Inteligência Geral Artificial (AGI) </a:t>
            </a:r>
            <a:r>
              <a:rPr lang="pt-BR" sz="2800" dirty="0"/>
              <a:t>e </a:t>
            </a:r>
            <a:r>
              <a:rPr lang="pt-BR" sz="2800" dirty="0">
                <a:solidFill>
                  <a:srgbClr val="FF0000"/>
                </a:solidFill>
              </a:rPr>
              <a:t>Super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Inteligência Artificial (ASI).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Inteligência geral artificial (AGI), ou IA geral, é uma forma teórica de IA em que uma máquina teria uma inteligência igual à dos humanos. Ela teria uma consciência autoconsciente que tem a capacidade de resolver problemas, aprender e planejar o futuro.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 Super Inteligência Artificial (ASI) – também conhecida como superinteligência – superaria a inteligência e a capacidade do cérebro humano.</a:t>
            </a:r>
          </a:p>
        </p:txBody>
      </p:sp>
    </p:spTree>
    <p:extLst>
      <p:ext uri="{BB962C8B-B14F-4D97-AF65-F5344CB8AC3E}">
        <p14:creationId xmlns:p14="http://schemas.microsoft.com/office/powerpoint/2010/main" val="29994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Forte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 </a:t>
            </a:r>
            <a:r>
              <a:rPr lang="pt-BR" sz="2200" dirty="0"/>
              <a:t>Embora a IA forte ainda seja totalmente teórica, sem exemplos práticos em uso hoje, isso não significa que os pesquisadores de IA também não estejam explorando seu desenvolvimento. </a:t>
            </a:r>
          </a:p>
        </p:txBody>
      </p:sp>
      <p:pic>
        <p:nvPicPr>
          <p:cNvPr id="4098" name="Picture 2" descr="2001: Uma Odisseia no Espaço | Amazon.com.br">
            <a:hlinkClick r:id="rId5"/>
            <a:extLst>
              <a:ext uri="{FF2B5EF4-FFF2-40B4-BE49-F238E27FC236}">
                <a16:creationId xmlns:a16="http://schemas.microsoft.com/office/drawing/2014/main" id="{698CC092-FADC-4267-ABCC-1DCB7CA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9997"/>
            <a:ext cx="2559908" cy="3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 Machina (2014) - IMDb">
            <a:hlinkClick r:id="rId7"/>
            <a:extLst>
              <a:ext uri="{FF2B5EF4-FFF2-40B4-BE49-F238E27FC236}">
                <a16:creationId xmlns:a16="http://schemas.microsoft.com/office/drawing/2014/main" id="{FE363042-49B3-4F85-BC84-2F74098B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52" y="2579997"/>
            <a:ext cx="2740191" cy="40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, Robot (filme) – Wikipédia, a enciclopédia livre">
            <a:hlinkClick r:id="rId9"/>
            <a:extLst>
              <a:ext uri="{FF2B5EF4-FFF2-40B4-BE49-F238E27FC236}">
                <a16:creationId xmlns:a16="http://schemas.microsoft.com/office/drawing/2014/main" id="{7C8F243D-73B3-4E40-AD89-DFD2B17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60" y="2688530"/>
            <a:ext cx="2496869" cy="36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92463-669C-0625-39F0-107452BC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5E3D7A4-5B1A-A7F7-1AF6-65B76664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2B1915-D166-C853-DEB1-993F6994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7D03F4-DE45-0C3B-5835-60CC7D99F0C3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Forte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83C6CB9-A98D-ABE3-D603-1CA18EF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969E4E-FC9A-D5DA-6DBC-09C160E9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8381"/>
            <a:ext cx="12192000" cy="45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Aplicações da Inteligência Artificial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inteligência artificial está em uma ampla variedade de mercados: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saúde/medicina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nos negócios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educação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segurança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indústria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...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21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saúde e medicina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4" name="Mídia Online 3" title="AI for Health Program">
            <a:hlinkClick r:id="" action="ppaction://media"/>
            <a:extLst>
              <a:ext uri="{FF2B5EF4-FFF2-40B4-BE49-F238E27FC236}">
                <a16:creationId xmlns:a16="http://schemas.microsoft.com/office/drawing/2014/main" id="{63598D48-DB4F-4A61-8761-AD892B9E6C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11039" y="1583968"/>
            <a:ext cx="8569922" cy="48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educação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4" name="Mídia Online 3" title="How China Is Using Artificial Intelligence in Classrooms | WSJ">
            <a:hlinkClick r:id="" action="ppaction://media"/>
            <a:extLst>
              <a:ext uri="{FF2B5EF4-FFF2-40B4-BE49-F238E27FC236}">
                <a16:creationId xmlns:a16="http://schemas.microsoft.com/office/drawing/2014/main" id="{4329EBC1-1C5B-43DD-810B-8491B40827D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683194" y="1689640"/>
            <a:ext cx="8543839" cy="48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Plano de Ensino – Inteligência Artificial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08419" y="3095946"/>
            <a:ext cx="10936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Postado no Portal AVA </a:t>
            </a:r>
            <a:endParaRPr lang="pt-BR" sz="20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6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Robótica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5" name="Mídia Online 4" title="Do You Love Me?">
            <a:hlinkClick r:id="" action="ppaction://media"/>
            <a:extLst>
              <a:ext uri="{FF2B5EF4-FFF2-40B4-BE49-F238E27FC236}">
                <a16:creationId xmlns:a16="http://schemas.microsoft.com/office/drawing/2014/main" id="{9D1DF37C-3106-6937-36AA-5A0724A8A5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434718" y="1490680"/>
            <a:ext cx="8369681" cy="47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93278" y="1586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de programação, ambiente para desenvolvimento e bibliotecas.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8194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DFAA05FB-B797-42BE-91EE-02165809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3" y="5264130"/>
            <a:ext cx="3911882" cy="15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naconda (Python distribution) - Wikipedia">
            <a:extLst>
              <a:ext uri="{FF2B5EF4-FFF2-40B4-BE49-F238E27FC236}">
                <a16:creationId xmlns:a16="http://schemas.microsoft.com/office/drawing/2014/main" id="{1ADC2A74-E3A2-48EB-9208-80315EE3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5" y="2947190"/>
            <a:ext cx="3119882" cy="15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oogle Colab — Importando arquivos direto do Google Drive | by Dionata  Martins | Medium">
            <a:extLst>
              <a:ext uri="{FF2B5EF4-FFF2-40B4-BE49-F238E27FC236}">
                <a16:creationId xmlns:a16="http://schemas.microsoft.com/office/drawing/2014/main" id="{4ABDD2CA-8780-46DE-8EEE-7ED04559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908675"/>
            <a:ext cx="3274595" cy="17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est Python Libraries For Machine Learning | Blogs | Fireblaze AI School">
            <a:extLst>
              <a:ext uri="{FF2B5EF4-FFF2-40B4-BE49-F238E27FC236}">
                <a16:creationId xmlns:a16="http://schemas.microsoft.com/office/drawing/2014/main" id="{8E6078DB-5B5F-4B78-93BE-13E65309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57" y="1853620"/>
            <a:ext cx="4876801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90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93278" y="1586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de programação, ambiente para desenvolvimento e bibliotecas.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11598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Tutorias para instalações:</a:t>
            </a:r>
          </a:p>
          <a:p>
            <a:pPr algn="just"/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5"/>
              </a:rPr>
              <a:t>Instalação ANACONDA (Linux ou Windows) </a:t>
            </a: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6"/>
              </a:rPr>
              <a:t>Como utilizar o Google </a:t>
            </a:r>
            <a:r>
              <a:rPr lang="pt-BR" sz="3200" dirty="0" err="1">
                <a:hlinkClick r:id="rId6"/>
              </a:rPr>
              <a:t>Colab</a:t>
            </a:r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070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1 – Apresentação e Introdução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5646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8B40F-62A3-50E0-0008-DD6C6246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99D6C60-39EF-F8D9-AE0F-CD739B69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616743-9542-0EAB-00F7-CDA4D78AB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BC4D2-954B-34F5-AFC2-BDC2B0BF039E}"/>
              </a:ext>
            </a:extLst>
          </p:cNvPr>
          <p:cNvSpPr txBox="1"/>
          <p:nvPr/>
        </p:nvSpPr>
        <p:spPr>
          <a:xfrm>
            <a:off x="1600199" y="341091"/>
            <a:ext cx="10300063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Inteligência?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0CB37F-38CE-F7EA-FC5E-9554490A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B2B686-69FD-F116-E830-9AEA9E9AF068}"/>
              </a:ext>
            </a:extLst>
          </p:cNvPr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5A7938-ADA8-4F27-C5BC-EF4015ED6147}"/>
              </a:ext>
            </a:extLst>
          </p:cNvPr>
          <p:cNvSpPr txBox="1"/>
          <p:nvPr/>
        </p:nvSpPr>
        <p:spPr>
          <a:xfrm>
            <a:off x="361492" y="1865091"/>
            <a:ext cx="9629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/>
              <a:t>”Faculdade de entender, pensar, raciocinar e interpretar”</a:t>
            </a:r>
          </a:p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Teológica: dom divino que nos torna semelhantes ao Criador;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Filosófica: princípio abstrato que e a fonte de toda a intelectualidade;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Psicológica: capacidade de resolver problemas novos com rapidez e êxito.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32BD92-93FE-A2B9-81E3-03DF4D312F11}"/>
              </a:ext>
            </a:extLst>
          </p:cNvPr>
          <p:cNvSpPr txBox="1"/>
          <p:nvPr/>
        </p:nvSpPr>
        <p:spPr>
          <a:xfrm rot="18235414">
            <a:off x="8911857" y="3472526"/>
            <a:ext cx="4093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Não há consenso</a:t>
            </a:r>
          </a:p>
        </p:txBody>
      </p:sp>
    </p:spTree>
    <p:extLst>
      <p:ext uri="{BB962C8B-B14F-4D97-AF65-F5344CB8AC3E}">
        <p14:creationId xmlns:p14="http://schemas.microsoft.com/office/powerpoint/2010/main" val="18071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 artificial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361492" y="1865091"/>
            <a:ext cx="115986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Várias definições de inteligência artificial (IA) tenham surgido nas últimas décadas.</a:t>
            </a:r>
          </a:p>
          <a:p>
            <a:pPr algn="just"/>
            <a:endParaRPr lang="pt-BR" sz="2800" dirty="0"/>
          </a:p>
          <a:p>
            <a:pPr algn="ctr"/>
            <a:r>
              <a:rPr lang="pt-BR" sz="2800" i="1" dirty="0"/>
              <a:t>"É a ciência e a engenharia de fazer máquinas inteligentes, especialmente programas de computador inteligentes. Está relacionado à tarefa semelhante de usar computadores para entender a inteligência humana, mas a IA não precisa se limitar a métodos biologicamente observáveis.“ </a:t>
            </a:r>
          </a:p>
          <a:p>
            <a:pPr algn="ctr"/>
            <a:r>
              <a:rPr lang="pt-BR" sz="2800" i="1" dirty="0">
                <a:hlinkClick r:id="rId5"/>
              </a:rPr>
              <a:t>(John McCarthy, 1955) </a:t>
            </a:r>
            <a:endParaRPr lang="pt-BR" sz="2800" i="1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10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 artificial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361492" y="1865091"/>
            <a:ext cx="11598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dirty="0"/>
              <a:t>“As máquinas podem pensar?” </a:t>
            </a:r>
          </a:p>
          <a:p>
            <a:pPr algn="ctr"/>
            <a:r>
              <a:rPr lang="pt-BR" sz="2400" dirty="0">
                <a:hlinkClick r:id="rId5"/>
              </a:rPr>
              <a:t>(Alan Turing, 1950)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04C6FA-18A4-4768-883B-6B3C1DF77CC9}"/>
              </a:ext>
            </a:extLst>
          </p:cNvPr>
          <p:cNvSpPr txBox="1"/>
          <p:nvPr/>
        </p:nvSpPr>
        <p:spPr>
          <a:xfrm>
            <a:off x="361492" y="2680699"/>
            <a:ext cx="115986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800" i="1" dirty="0"/>
              <a:t>“A inteligência artificial (IA) é um ramo abrangente da ciência da computação preocupado com a construção de máquinas inteligentes capazes de executar tarefas que normalmente exigem inteligência humana.”</a:t>
            </a:r>
          </a:p>
        </p:txBody>
      </p:sp>
    </p:spTree>
    <p:extLst>
      <p:ext uri="{BB962C8B-B14F-4D97-AF65-F5344CB8AC3E}">
        <p14:creationId xmlns:p14="http://schemas.microsoft.com/office/powerpoint/2010/main" val="6523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 artificial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589774" y="1449592"/>
            <a:ext cx="1159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Na sua forma mais simples, a inteligência artificial é um campo que combina ciência da computação e conjuntos de dados robustos, para permitir a resolução de problemas. </a:t>
            </a:r>
          </a:p>
        </p:txBody>
      </p:sp>
      <p:pic>
        <p:nvPicPr>
          <p:cNvPr id="2052" name="Picture 4" descr="Machine Learning ou Deep Learning? Saiba como escolher.">
            <a:hlinkClick r:id="rId5"/>
            <a:extLst>
              <a:ext uri="{FF2B5EF4-FFF2-40B4-BE49-F238E27FC236}">
                <a16:creationId xmlns:a16="http://schemas.microsoft.com/office/drawing/2014/main" id="{224BBF65-B405-4C64-B940-72C80322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45" y="2535887"/>
            <a:ext cx="8885654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3923AB-15A6-4D07-AF54-4DD11DDB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Teste de Turing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3996" y="3997938"/>
            <a:ext cx="46979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sz="3200" b="1" dirty="0"/>
              <a:t>O Jogo da Imitação.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637900" y="2030148"/>
            <a:ext cx="5021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Alan Turing defende a criação de um teste hipotético para analisar se um sistema computacional é ou não inteligente como um ser humano.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E0F749-EFC3-4584-8924-1F994EF0B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8913"/>
          <a:stretch/>
        </p:blipFill>
        <p:spPr bwMode="auto">
          <a:xfrm>
            <a:off x="6153405" y="1362864"/>
            <a:ext cx="5746858" cy="36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Teste de Turing -  O jogo da imitação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099" y="2072394"/>
            <a:ext cx="5021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Jogador A é uma máquina, que deve convencer o interrogador de que é, na verdade, um humano;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Jogador B é um ser humano qualquer, que deve ajudar o interrogador dando respostas verdadeiras;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Jogador C, o interrogador, deve ainda descobrir quem é quem.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E0F749-EFC3-4584-8924-1F994EF0B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8913"/>
          <a:stretch/>
        </p:blipFill>
        <p:spPr bwMode="auto">
          <a:xfrm>
            <a:off x="6370481" y="1362864"/>
            <a:ext cx="5746858" cy="36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1448</Words>
  <Application>Microsoft Office PowerPoint</Application>
  <PresentationFormat>Widescreen</PresentationFormat>
  <Paragraphs>204</Paragraphs>
  <Slides>23</Slides>
  <Notes>20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2025-02-25T01:20:01Z</dcterms:modified>
</cp:coreProperties>
</file>