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306" r:id="rId3"/>
    <p:sldId id="309" r:id="rId4"/>
    <p:sldId id="311" r:id="rId5"/>
    <p:sldId id="308" r:id="rId6"/>
    <p:sldId id="310" r:id="rId7"/>
    <p:sldId id="312" r:id="rId8"/>
    <p:sldId id="303" r:id="rId9"/>
    <p:sldId id="30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91C7C-6E2C-4DE9-A41A-2C4C679586B2}" v="33" dt="2025-03-04T21:26:05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671" autoAdjust="0"/>
  </p:normalViewPr>
  <p:slideViewPr>
    <p:cSldViewPr snapToGrid="0">
      <p:cViewPr varScale="1">
        <p:scale>
          <a:sx n="55" d="100"/>
          <a:sy n="55" d="100"/>
        </p:scale>
        <p:origin x="133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ri Crotti" userId="d593c9d1-1b73-45ee-aae6-f23c49679525" providerId="ADAL" clId="{7C282A0A-9C96-4A9A-8045-3D15D6AFCCA8}"/>
    <pc:docChg chg="addSld delSld modSld sldOrd">
      <pc:chgData name="Yuri Crotti" userId="d593c9d1-1b73-45ee-aae6-f23c49679525" providerId="ADAL" clId="{7C282A0A-9C96-4A9A-8045-3D15D6AFCCA8}" dt="2021-03-07T22:28:49.572" v="21" actId="1076"/>
      <pc:docMkLst>
        <pc:docMk/>
      </pc:docMkLst>
      <pc:sldChg chg="modSp mod">
        <pc:chgData name="Yuri Crotti" userId="d593c9d1-1b73-45ee-aae6-f23c49679525" providerId="ADAL" clId="{7C282A0A-9C96-4A9A-8045-3D15D6AFCCA8}" dt="2021-03-07T22:21:51.936" v="12" actId="20577"/>
        <pc:sldMkLst>
          <pc:docMk/>
          <pc:sldMk cId="72357102" sldId="261"/>
        </pc:sldMkLst>
      </pc:sldChg>
      <pc:sldChg chg="del">
        <pc:chgData name="Yuri Crotti" userId="d593c9d1-1b73-45ee-aae6-f23c49679525" providerId="ADAL" clId="{7C282A0A-9C96-4A9A-8045-3D15D6AFCCA8}" dt="2021-03-06T21:32:25.135" v="5" actId="2696"/>
        <pc:sldMkLst>
          <pc:docMk/>
          <pc:sldMk cId="1531539996" sldId="297"/>
        </pc:sldMkLst>
      </pc:sldChg>
      <pc:sldChg chg="modSp mod">
        <pc:chgData name="Yuri Crotti" userId="d593c9d1-1b73-45ee-aae6-f23c49679525" providerId="ADAL" clId="{7C282A0A-9C96-4A9A-8045-3D15D6AFCCA8}" dt="2021-03-07T22:21:57.024" v="14" actId="20577"/>
        <pc:sldMkLst>
          <pc:docMk/>
          <pc:sldMk cId="266761144" sldId="298"/>
        </pc:sldMkLst>
      </pc:sldChg>
      <pc:sldChg chg="modSp mod">
        <pc:chgData name="Yuri Crotti" userId="d593c9d1-1b73-45ee-aae6-f23c49679525" providerId="ADAL" clId="{7C282A0A-9C96-4A9A-8045-3D15D6AFCCA8}" dt="2021-03-07T22:21:48.825" v="10" actId="20577"/>
        <pc:sldMkLst>
          <pc:docMk/>
          <pc:sldMk cId="2939878823" sldId="299"/>
        </pc:sldMkLst>
      </pc:sldChg>
      <pc:sldChg chg="modSp mod">
        <pc:chgData name="Yuri Crotti" userId="d593c9d1-1b73-45ee-aae6-f23c49679525" providerId="ADAL" clId="{7C282A0A-9C96-4A9A-8045-3D15D6AFCCA8}" dt="2021-03-07T22:28:49.572" v="21" actId="1076"/>
        <pc:sldMkLst>
          <pc:docMk/>
          <pc:sldMk cId="48780392" sldId="301"/>
        </pc:sldMkLst>
      </pc:sldChg>
      <pc:sldChg chg="modSp mod">
        <pc:chgData name="Yuri Crotti" userId="d593c9d1-1b73-45ee-aae6-f23c49679525" providerId="ADAL" clId="{7C282A0A-9C96-4A9A-8045-3D15D6AFCCA8}" dt="2021-03-07T22:22:02.072" v="16" actId="20577"/>
        <pc:sldMkLst>
          <pc:docMk/>
          <pc:sldMk cId="1473627389" sldId="302"/>
        </pc:sldMkLst>
      </pc:sldChg>
      <pc:sldChg chg="modSp mod">
        <pc:chgData name="Yuri Crotti" userId="d593c9d1-1b73-45ee-aae6-f23c49679525" providerId="ADAL" clId="{7C282A0A-9C96-4A9A-8045-3D15D6AFCCA8}" dt="2021-03-07T22:22:13.163" v="18" actId="20577"/>
        <pc:sldMkLst>
          <pc:docMk/>
          <pc:sldMk cId="3898462250" sldId="303"/>
        </pc:sldMkLst>
      </pc:sldChg>
      <pc:sldChg chg="add ord">
        <pc:chgData name="Yuri Crotti" userId="d593c9d1-1b73-45ee-aae6-f23c49679525" providerId="ADAL" clId="{7C282A0A-9C96-4A9A-8045-3D15D6AFCCA8}" dt="2021-03-06T21:32:23.100" v="4"/>
        <pc:sldMkLst>
          <pc:docMk/>
          <pc:sldMk cId="3962310358" sldId="305"/>
        </pc:sldMkLst>
      </pc:sldChg>
    </pc:docChg>
  </pc:docChgLst>
  <pc:docChgLst>
    <pc:chgData name="Yuri Crotti" userId="d593c9d1-1b73-45ee-aae6-f23c49679525" providerId="ADAL" clId="{D3A624FF-EDAB-4583-B551-AF68B5C7BD11}"/>
    <pc:docChg chg="undo custSel addSld delSld modSld sldOrd">
      <pc:chgData name="Yuri Crotti" userId="d593c9d1-1b73-45ee-aae6-f23c49679525" providerId="ADAL" clId="{D3A624FF-EDAB-4583-B551-AF68B5C7BD11}" dt="2022-03-14T02:04:04.839" v="133" actId="1076"/>
      <pc:docMkLst>
        <pc:docMk/>
      </pc:docMkLst>
      <pc:sldChg chg="modSp mod">
        <pc:chgData name="Yuri Crotti" userId="d593c9d1-1b73-45ee-aae6-f23c49679525" providerId="ADAL" clId="{D3A624FF-EDAB-4583-B551-AF68B5C7BD11}" dt="2021-08-27T22:03:27.196" v="0" actId="20577"/>
        <pc:sldMkLst>
          <pc:docMk/>
          <pc:sldMk cId="1470876938" sldId="256"/>
        </pc:sldMkLst>
      </pc:sldChg>
      <pc:sldChg chg="modSp mod ord">
        <pc:chgData name="Yuri Crotti" userId="d593c9d1-1b73-45ee-aae6-f23c49679525" providerId="ADAL" clId="{D3A624FF-EDAB-4583-B551-AF68B5C7BD11}" dt="2022-03-14T01:57:55.962" v="115"/>
        <pc:sldMkLst>
          <pc:docMk/>
          <pc:sldMk cId="72357102" sldId="261"/>
        </pc:sldMkLst>
      </pc:sldChg>
      <pc:sldChg chg="addSp delSp modSp mod delAnim modAnim">
        <pc:chgData name="Yuri Crotti" userId="d593c9d1-1b73-45ee-aae6-f23c49679525" providerId="ADAL" clId="{D3A624FF-EDAB-4583-B551-AF68B5C7BD11}" dt="2022-03-14T01:57:46.898" v="113"/>
        <pc:sldMkLst>
          <pc:docMk/>
          <pc:sldMk cId="266761144" sldId="298"/>
        </pc:sldMkLst>
      </pc:sldChg>
      <pc:sldChg chg="modSp mod">
        <pc:chgData name="Yuri Crotti" userId="d593c9d1-1b73-45ee-aae6-f23c49679525" providerId="ADAL" clId="{D3A624FF-EDAB-4583-B551-AF68B5C7BD11}" dt="2021-08-27T22:03:42.976" v="5" actId="1076"/>
        <pc:sldMkLst>
          <pc:docMk/>
          <pc:sldMk cId="2939878823" sldId="299"/>
        </pc:sldMkLst>
      </pc:sldChg>
      <pc:sldChg chg="modSp mod">
        <pc:chgData name="Yuri Crotti" userId="d593c9d1-1b73-45ee-aae6-f23c49679525" providerId="ADAL" clId="{D3A624FF-EDAB-4583-B551-AF68B5C7BD11}" dt="2022-03-14T01:58:05.880" v="117" actId="1076"/>
        <pc:sldMkLst>
          <pc:docMk/>
          <pc:sldMk cId="48780392" sldId="301"/>
        </pc:sldMkLst>
      </pc:sldChg>
      <pc:sldChg chg="addSp delSp modSp mod ord delAnim modAnim">
        <pc:chgData name="Yuri Crotti" userId="d593c9d1-1b73-45ee-aae6-f23c49679525" providerId="ADAL" clId="{D3A624FF-EDAB-4583-B551-AF68B5C7BD11}" dt="2022-03-14T02:03:42.854" v="132" actId="1076"/>
        <pc:sldMkLst>
          <pc:docMk/>
          <pc:sldMk cId="1473627389" sldId="302"/>
        </pc:sldMkLst>
      </pc:sldChg>
      <pc:sldChg chg="modSp mod">
        <pc:chgData name="Yuri Crotti" userId="d593c9d1-1b73-45ee-aae6-f23c49679525" providerId="ADAL" clId="{D3A624FF-EDAB-4583-B551-AF68B5C7BD11}" dt="2022-03-14T02:04:04.839" v="133" actId="1076"/>
        <pc:sldMkLst>
          <pc:docMk/>
          <pc:sldMk cId="3898462250" sldId="303"/>
        </pc:sldMkLst>
      </pc:sldChg>
      <pc:sldChg chg="modSp del mod">
        <pc:chgData name="Yuri Crotti" userId="d593c9d1-1b73-45ee-aae6-f23c49679525" providerId="ADAL" clId="{D3A624FF-EDAB-4583-B551-AF68B5C7BD11}" dt="2022-03-14T01:58:02.177" v="116" actId="47"/>
        <pc:sldMkLst>
          <pc:docMk/>
          <pc:sldMk cId="2959011164" sldId="304"/>
        </pc:sldMkLst>
      </pc:sldChg>
      <pc:sldChg chg="modSp mod">
        <pc:chgData name="Yuri Crotti" userId="d593c9d1-1b73-45ee-aae6-f23c49679525" providerId="ADAL" clId="{D3A624FF-EDAB-4583-B551-AF68B5C7BD11}" dt="2022-03-14T00:55:51.414" v="103" actId="20577"/>
        <pc:sldMkLst>
          <pc:docMk/>
          <pc:sldMk cId="3962310358" sldId="305"/>
        </pc:sldMkLst>
      </pc:sldChg>
      <pc:sldChg chg="add">
        <pc:chgData name="Yuri Crotti" userId="d593c9d1-1b73-45ee-aae6-f23c49679525" providerId="ADAL" clId="{D3A624FF-EDAB-4583-B551-AF68B5C7BD11}" dt="2021-08-27T22:12:21.153" v="28"/>
        <pc:sldMkLst>
          <pc:docMk/>
          <pc:sldMk cId="190211831" sldId="306"/>
        </pc:sldMkLst>
      </pc:sldChg>
      <pc:sldChg chg="modSp add del mod ord">
        <pc:chgData name="Yuri Crotti" userId="d593c9d1-1b73-45ee-aae6-f23c49679525" providerId="ADAL" clId="{D3A624FF-EDAB-4583-B551-AF68B5C7BD11}" dt="2021-08-27T22:11:52.788" v="20" actId="2890"/>
        <pc:sldMkLst>
          <pc:docMk/>
          <pc:sldMk cId="683472417" sldId="306"/>
        </pc:sldMkLst>
      </pc:sldChg>
    </pc:docChg>
  </pc:docChgLst>
  <pc:docChgLst>
    <pc:chgData name="Yuri Crotti" userId="S::yuri.crotti@satc.edu.br::d593c9d1-1b73-45ee-aae6-f23c49679525" providerId="AD" clId="Web-{784D5232-DB94-C4A0-2B14-6624F12975DF}"/>
    <pc:docChg chg="modSld">
      <pc:chgData name="Yuri Crotti" userId="S::yuri.crotti@satc.edu.br::d593c9d1-1b73-45ee-aae6-f23c49679525" providerId="AD" clId="Web-{784D5232-DB94-C4A0-2B14-6624F12975DF}" dt="2020-09-24T22:16:21.282" v="0" actId="1076"/>
      <pc:docMkLst>
        <pc:docMk/>
      </pc:docMkLst>
      <pc:sldChg chg="modSp">
        <pc:chgData name="Yuri Crotti" userId="S::yuri.crotti@satc.edu.br::d593c9d1-1b73-45ee-aae6-f23c49679525" providerId="AD" clId="Web-{784D5232-DB94-C4A0-2B14-6624F12975DF}" dt="2020-09-24T22:16:21.282" v="0" actId="1076"/>
        <pc:sldMkLst>
          <pc:docMk/>
          <pc:sldMk cId="3352675281" sldId="269"/>
        </pc:sldMkLst>
      </pc:sldChg>
    </pc:docChg>
  </pc:docChgLst>
  <pc:docChgLst>
    <pc:chgData name="Yuri Crotti" userId="d593c9d1-1b73-45ee-aae6-f23c49679525" providerId="ADAL" clId="{1B60B1ED-37C5-4890-8E5A-B6C397600445}"/>
    <pc:docChg chg="undo custSel addSld delSld modSld sldOrd">
      <pc:chgData name="Yuri Crotti" userId="d593c9d1-1b73-45ee-aae6-f23c49679525" providerId="ADAL" clId="{1B60B1ED-37C5-4890-8E5A-B6C397600445}" dt="2021-01-10T22:21:00.226" v="1272" actId="1076"/>
      <pc:docMkLst>
        <pc:docMk/>
      </pc:docMkLst>
      <pc:sldChg chg="modSp mod">
        <pc:chgData name="Yuri Crotti" userId="d593c9d1-1b73-45ee-aae6-f23c49679525" providerId="ADAL" clId="{1B60B1ED-37C5-4890-8E5A-B6C397600445}" dt="2021-01-10T20:45:23.444" v="22" actId="20577"/>
        <pc:sldMkLst>
          <pc:docMk/>
          <pc:sldMk cId="1470876938" sldId="256"/>
        </pc:sldMkLst>
      </pc:sldChg>
      <pc:sldChg chg="modSp mod">
        <pc:chgData name="Yuri Crotti" userId="d593c9d1-1b73-45ee-aae6-f23c49679525" providerId="ADAL" clId="{1B60B1ED-37C5-4890-8E5A-B6C397600445}" dt="2021-01-10T22:09:07.834" v="1091" actId="20577"/>
        <pc:sldMkLst>
          <pc:docMk/>
          <pc:sldMk cId="2603841785" sldId="258"/>
        </pc:sldMkLst>
      </pc:sldChg>
      <pc:sldChg chg="addSp modSp mod">
        <pc:chgData name="Yuri Crotti" userId="d593c9d1-1b73-45ee-aae6-f23c49679525" providerId="ADAL" clId="{1B60B1ED-37C5-4890-8E5A-B6C397600445}" dt="2021-01-10T20:51:19.807" v="158" actId="20577"/>
        <pc:sldMkLst>
          <pc:docMk/>
          <pc:sldMk cId="1308935264" sldId="259"/>
        </pc:sldMkLst>
      </pc:sldChg>
      <pc:sldChg chg="modSp mod">
        <pc:chgData name="Yuri Crotti" userId="d593c9d1-1b73-45ee-aae6-f23c49679525" providerId="ADAL" clId="{1B60B1ED-37C5-4890-8E5A-B6C397600445}" dt="2021-01-10T20:52:05.372" v="161" actId="20577"/>
        <pc:sldMkLst>
          <pc:docMk/>
          <pc:sldMk cId="3665681570" sldId="260"/>
        </pc:sldMkLst>
      </pc:sldChg>
      <pc:sldChg chg="modSp mod">
        <pc:chgData name="Yuri Crotti" userId="d593c9d1-1b73-45ee-aae6-f23c49679525" providerId="ADAL" clId="{1B60B1ED-37C5-4890-8E5A-B6C397600445}" dt="2021-01-10T20:56:19.604" v="233" actId="20577"/>
        <pc:sldMkLst>
          <pc:docMk/>
          <pc:sldMk cId="72357102" sldId="261"/>
        </pc:sldMkLst>
      </pc:sldChg>
      <pc:sldChg chg="addSp delSp modSp mod modAnim">
        <pc:chgData name="Yuri Crotti" userId="d593c9d1-1b73-45ee-aae6-f23c49679525" providerId="ADAL" clId="{1B60B1ED-37C5-4890-8E5A-B6C397600445}" dt="2021-01-10T21:06:25.328" v="416" actId="1076"/>
        <pc:sldMkLst>
          <pc:docMk/>
          <pc:sldMk cId="4097226089" sldId="262"/>
        </pc:sldMkLst>
      </pc:sldChg>
      <pc:sldChg chg="del">
        <pc:chgData name="Yuri Crotti" userId="d593c9d1-1b73-45ee-aae6-f23c49679525" providerId="ADAL" clId="{1B60B1ED-37C5-4890-8E5A-B6C397600445}" dt="2021-01-10T21:25:10.386" v="722" actId="47"/>
        <pc:sldMkLst>
          <pc:docMk/>
          <pc:sldMk cId="3627492815" sldId="263"/>
        </pc:sldMkLst>
      </pc:sldChg>
      <pc:sldChg chg="del">
        <pc:chgData name="Yuri Crotti" userId="d593c9d1-1b73-45ee-aae6-f23c49679525" providerId="ADAL" clId="{1B60B1ED-37C5-4890-8E5A-B6C397600445}" dt="2021-01-10T21:25:10.386" v="722" actId="47"/>
        <pc:sldMkLst>
          <pc:docMk/>
          <pc:sldMk cId="1684703919" sldId="264"/>
        </pc:sldMkLst>
      </pc:sldChg>
      <pc:sldChg chg="del">
        <pc:chgData name="Yuri Crotti" userId="d593c9d1-1b73-45ee-aae6-f23c49679525" providerId="ADAL" clId="{1B60B1ED-37C5-4890-8E5A-B6C397600445}" dt="2021-01-10T21:25:10.386" v="722" actId="47"/>
        <pc:sldMkLst>
          <pc:docMk/>
          <pc:sldMk cId="4063106161" sldId="265"/>
        </pc:sldMkLst>
      </pc:sldChg>
      <pc:sldChg chg="del">
        <pc:chgData name="Yuri Crotti" userId="d593c9d1-1b73-45ee-aae6-f23c49679525" providerId="ADAL" clId="{1B60B1ED-37C5-4890-8E5A-B6C397600445}" dt="2021-01-10T21:25:10.386" v="722" actId="47"/>
        <pc:sldMkLst>
          <pc:docMk/>
          <pc:sldMk cId="4196341671" sldId="266"/>
        </pc:sldMkLst>
      </pc:sldChg>
      <pc:sldChg chg="del">
        <pc:chgData name="Yuri Crotti" userId="d593c9d1-1b73-45ee-aae6-f23c49679525" providerId="ADAL" clId="{1B60B1ED-37C5-4890-8E5A-B6C397600445}" dt="2021-01-10T21:25:10.386" v="722" actId="47"/>
        <pc:sldMkLst>
          <pc:docMk/>
          <pc:sldMk cId="2813956116" sldId="268"/>
        </pc:sldMkLst>
      </pc:sldChg>
      <pc:sldChg chg="modSp mod ord">
        <pc:chgData name="Yuri Crotti" userId="d593c9d1-1b73-45ee-aae6-f23c49679525" providerId="ADAL" clId="{1B60B1ED-37C5-4890-8E5A-B6C397600445}" dt="2021-01-10T21:07:05.228" v="441" actId="20577"/>
        <pc:sldMkLst>
          <pc:docMk/>
          <pc:sldMk cId="3352675281" sldId="269"/>
        </pc:sldMkLst>
      </pc:sldChg>
      <pc:sldChg chg="del">
        <pc:chgData name="Yuri Crotti" userId="d593c9d1-1b73-45ee-aae6-f23c49679525" providerId="ADAL" clId="{1B60B1ED-37C5-4890-8E5A-B6C397600445}" dt="2021-01-10T21:25:10.386" v="722" actId="47"/>
        <pc:sldMkLst>
          <pc:docMk/>
          <pc:sldMk cId="1549760210" sldId="270"/>
        </pc:sldMkLst>
      </pc:sldChg>
      <pc:sldChg chg="del">
        <pc:chgData name="Yuri Crotti" userId="d593c9d1-1b73-45ee-aae6-f23c49679525" providerId="ADAL" clId="{1B60B1ED-37C5-4890-8E5A-B6C397600445}" dt="2021-01-10T21:25:10.386" v="722" actId="47"/>
        <pc:sldMkLst>
          <pc:docMk/>
          <pc:sldMk cId="1902363151" sldId="271"/>
        </pc:sldMkLst>
      </pc:sldChg>
      <pc:sldChg chg="del">
        <pc:chgData name="Yuri Crotti" userId="d593c9d1-1b73-45ee-aae6-f23c49679525" providerId="ADAL" clId="{1B60B1ED-37C5-4890-8E5A-B6C397600445}" dt="2021-01-10T21:25:10.386" v="722" actId="47"/>
        <pc:sldMkLst>
          <pc:docMk/>
          <pc:sldMk cId="936695155" sldId="272"/>
        </pc:sldMkLst>
      </pc:sldChg>
      <pc:sldChg chg="del">
        <pc:chgData name="Yuri Crotti" userId="d593c9d1-1b73-45ee-aae6-f23c49679525" providerId="ADAL" clId="{1B60B1ED-37C5-4890-8E5A-B6C397600445}" dt="2021-01-10T21:25:10.386" v="722" actId="47"/>
        <pc:sldMkLst>
          <pc:docMk/>
          <pc:sldMk cId="2240221841" sldId="273"/>
        </pc:sldMkLst>
      </pc:sldChg>
      <pc:sldChg chg="del">
        <pc:chgData name="Yuri Crotti" userId="d593c9d1-1b73-45ee-aae6-f23c49679525" providerId="ADAL" clId="{1B60B1ED-37C5-4890-8E5A-B6C397600445}" dt="2021-01-10T21:25:10.386" v="722" actId="47"/>
        <pc:sldMkLst>
          <pc:docMk/>
          <pc:sldMk cId="864440697" sldId="274"/>
        </pc:sldMkLst>
      </pc:sldChg>
      <pc:sldChg chg="del">
        <pc:chgData name="Yuri Crotti" userId="d593c9d1-1b73-45ee-aae6-f23c49679525" providerId="ADAL" clId="{1B60B1ED-37C5-4890-8E5A-B6C397600445}" dt="2021-01-10T21:25:10.386" v="722" actId="47"/>
        <pc:sldMkLst>
          <pc:docMk/>
          <pc:sldMk cId="938170614" sldId="275"/>
        </pc:sldMkLst>
      </pc:sldChg>
      <pc:sldChg chg="del">
        <pc:chgData name="Yuri Crotti" userId="d593c9d1-1b73-45ee-aae6-f23c49679525" providerId="ADAL" clId="{1B60B1ED-37C5-4890-8E5A-B6C397600445}" dt="2021-01-10T21:25:10.386" v="722" actId="47"/>
        <pc:sldMkLst>
          <pc:docMk/>
          <pc:sldMk cId="3330462427" sldId="276"/>
        </pc:sldMkLst>
      </pc:sldChg>
      <pc:sldChg chg="del">
        <pc:chgData name="Yuri Crotti" userId="d593c9d1-1b73-45ee-aae6-f23c49679525" providerId="ADAL" clId="{1B60B1ED-37C5-4890-8E5A-B6C397600445}" dt="2021-01-10T22:11:17.960" v="1092" actId="47"/>
        <pc:sldMkLst>
          <pc:docMk/>
          <pc:sldMk cId="174617606" sldId="277"/>
        </pc:sldMkLst>
      </pc:sldChg>
      <pc:sldChg chg="del">
        <pc:chgData name="Yuri Crotti" userId="d593c9d1-1b73-45ee-aae6-f23c49679525" providerId="ADAL" clId="{1B60B1ED-37C5-4890-8E5A-B6C397600445}" dt="2021-01-10T21:25:10.386" v="722" actId="47"/>
        <pc:sldMkLst>
          <pc:docMk/>
          <pc:sldMk cId="2124502066" sldId="278"/>
        </pc:sldMkLst>
      </pc:sldChg>
      <pc:sldChg chg="del">
        <pc:chgData name="Yuri Crotti" userId="d593c9d1-1b73-45ee-aae6-f23c49679525" providerId="ADAL" clId="{1B60B1ED-37C5-4890-8E5A-B6C397600445}" dt="2021-01-10T21:25:10.386" v="722" actId="47"/>
        <pc:sldMkLst>
          <pc:docMk/>
          <pc:sldMk cId="1278441402" sldId="279"/>
        </pc:sldMkLst>
      </pc:sldChg>
      <pc:sldChg chg="del">
        <pc:chgData name="Yuri Crotti" userId="d593c9d1-1b73-45ee-aae6-f23c49679525" providerId="ADAL" clId="{1B60B1ED-37C5-4890-8E5A-B6C397600445}" dt="2021-01-10T21:25:10.386" v="722" actId="47"/>
        <pc:sldMkLst>
          <pc:docMk/>
          <pc:sldMk cId="2617239675" sldId="280"/>
        </pc:sldMkLst>
      </pc:sldChg>
      <pc:sldChg chg="del">
        <pc:chgData name="Yuri Crotti" userId="d593c9d1-1b73-45ee-aae6-f23c49679525" providerId="ADAL" clId="{1B60B1ED-37C5-4890-8E5A-B6C397600445}" dt="2021-01-10T21:25:10.386" v="722" actId="47"/>
        <pc:sldMkLst>
          <pc:docMk/>
          <pc:sldMk cId="2213260420" sldId="281"/>
        </pc:sldMkLst>
      </pc:sldChg>
      <pc:sldChg chg="del">
        <pc:chgData name="Yuri Crotti" userId="d593c9d1-1b73-45ee-aae6-f23c49679525" providerId="ADAL" clId="{1B60B1ED-37C5-4890-8E5A-B6C397600445}" dt="2021-01-10T21:25:10.386" v="722" actId="47"/>
        <pc:sldMkLst>
          <pc:docMk/>
          <pc:sldMk cId="1970886454" sldId="282"/>
        </pc:sldMkLst>
      </pc:sldChg>
      <pc:sldChg chg="del">
        <pc:chgData name="Yuri Crotti" userId="d593c9d1-1b73-45ee-aae6-f23c49679525" providerId="ADAL" clId="{1B60B1ED-37C5-4890-8E5A-B6C397600445}" dt="2021-01-10T21:25:10.386" v="722" actId="47"/>
        <pc:sldMkLst>
          <pc:docMk/>
          <pc:sldMk cId="1148818441" sldId="283"/>
        </pc:sldMkLst>
      </pc:sldChg>
      <pc:sldChg chg="addSp delSp modSp add mod modAnim">
        <pc:chgData name="Yuri Crotti" userId="d593c9d1-1b73-45ee-aae6-f23c49679525" providerId="ADAL" clId="{1B60B1ED-37C5-4890-8E5A-B6C397600445}" dt="2021-01-10T20:58:57.283" v="314" actId="1076"/>
        <pc:sldMkLst>
          <pc:docMk/>
          <pc:sldMk cId="3700887793" sldId="284"/>
        </pc:sldMkLst>
      </pc:sldChg>
      <pc:sldChg chg="addSp delSp modSp add mod modNotesTx">
        <pc:chgData name="Yuri Crotti" userId="d593c9d1-1b73-45ee-aae6-f23c49679525" providerId="ADAL" clId="{1B60B1ED-37C5-4890-8E5A-B6C397600445}" dt="2021-01-10T21:22:30.941" v="721" actId="20577"/>
        <pc:sldMkLst>
          <pc:docMk/>
          <pc:sldMk cId="3919631639" sldId="285"/>
        </pc:sldMkLst>
      </pc:sldChg>
      <pc:sldChg chg="addSp delSp modSp add mod">
        <pc:chgData name="Yuri Crotti" userId="d593c9d1-1b73-45ee-aae6-f23c49679525" providerId="ADAL" clId="{1B60B1ED-37C5-4890-8E5A-B6C397600445}" dt="2021-01-10T21:35:47.776" v="781" actId="1076"/>
        <pc:sldMkLst>
          <pc:docMk/>
          <pc:sldMk cId="2672091981" sldId="286"/>
        </pc:sldMkLst>
      </pc:sldChg>
      <pc:sldChg chg="addSp delSp modSp add mod delAnim modNotesTx">
        <pc:chgData name="Yuri Crotti" userId="d593c9d1-1b73-45ee-aae6-f23c49679525" providerId="ADAL" clId="{1B60B1ED-37C5-4890-8E5A-B6C397600445}" dt="2021-01-10T22:13:42.551" v="1099" actId="1076"/>
        <pc:sldMkLst>
          <pc:docMk/>
          <pc:sldMk cId="3377910228" sldId="287"/>
        </pc:sldMkLst>
      </pc:sldChg>
      <pc:sldChg chg="addSp delSp modSp add mod modAnim">
        <pc:chgData name="Yuri Crotti" userId="d593c9d1-1b73-45ee-aae6-f23c49679525" providerId="ADAL" clId="{1B60B1ED-37C5-4890-8E5A-B6C397600445}" dt="2021-01-10T21:33:04.363" v="775" actId="14100"/>
        <pc:sldMkLst>
          <pc:docMk/>
          <pc:sldMk cId="3064158455" sldId="288"/>
        </pc:sldMkLst>
      </pc:sldChg>
      <pc:sldChg chg="addSp delSp modSp add modAnim">
        <pc:chgData name="Yuri Crotti" userId="d593c9d1-1b73-45ee-aae6-f23c49679525" providerId="ADAL" clId="{1B60B1ED-37C5-4890-8E5A-B6C397600445}" dt="2021-01-10T21:38:38.346" v="810" actId="1076"/>
        <pc:sldMkLst>
          <pc:docMk/>
          <pc:sldMk cId="3614424720" sldId="289"/>
        </pc:sldMkLst>
      </pc:sldChg>
      <pc:sldChg chg="addSp delSp modSp add mod">
        <pc:chgData name="Yuri Crotti" userId="d593c9d1-1b73-45ee-aae6-f23c49679525" providerId="ADAL" clId="{1B60B1ED-37C5-4890-8E5A-B6C397600445}" dt="2021-01-10T21:44:26.753" v="832"/>
        <pc:sldMkLst>
          <pc:docMk/>
          <pc:sldMk cId="1678718004" sldId="290"/>
        </pc:sldMkLst>
      </pc:sldChg>
      <pc:sldChg chg="addSp delSp modSp add mod delAnim">
        <pc:chgData name="Yuri Crotti" userId="d593c9d1-1b73-45ee-aae6-f23c49679525" providerId="ADAL" clId="{1B60B1ED-37C5-4890-8E5A-B6C397600445}" dt="2021-01-10T21:44:33.014" v="834" actId="1076"/>
        <pc:sldMkLst>
          <pc:docMk/>
          <pc:sldMk cId="4268272759" sldId="291"/>
        </pc:sldMkLst>
      </pc:sldChg>
      <pc:sldChg chg="addSp delSp modSp add mod modAnim">
        <pc:chgData name="Yuri Crotti" userId="d593c9d1-1b73-45ee-aae6-f23c49679525" providerId="ADAL" clId="{1B60B1ED-37C5-4890-8E5A-B6C397600445}" dt="2021-01-10T21:47:34.501" v="939" actId="20577"/>
        <pc:sldMkLst>
          <pc:docMk/>
          <pc:sldMk cId="360864458" sldId="292"/>
        </pc:sldMkLst>
      </pc:sldChg>
      <pc:sldChg chg="addSp delSp modSp add mod modAnim">
        <pc:chgData name="Yuri Crotti" userId="d593c9d1-1b73-45ee-aae6-f23c49679525" providerId="ADAL" clId="{1B60B1ED-37C5-4890-8E5A-B6C397600445}" dt="2021-01-10T21:56:24.515" v="1008" actId="1076"/>
        <pc:sldMkLst>
          <pc:docMk/>
          <pc:sldMk cId="1344109437" sldId="293"/>
        </pc:sldMkLst>
      </pc:sldChg>
      <pc:sldChg chg="addSp delSp modSp add mod delAnim modAnim">
        <pc:chgData name="Yuri Crotti" userId="d593c9d1-1b73-45ee-aae6-f23c49679525" providerId="ADAL" clId="{1B60B1ED-37C5-4890-8E5A-B6C397600445}" dt="2021-01-10T22:00:29.901" v="1054" actId="1035"/>
        <pc:sldMkLst>
          <pc:docMk/>
          <pc:sldMk cId="515938619" sldId="294"/>
        </pc:sldMkLst>
      </pc:sldChg>
      <pc:sldChg chg="addSp delSp modSp add mod delAnim modAnim">
        <pc:chgData name="Yuri Crotti" userId="d593c9d1-1b73-45ee-aae6-f23c49679525" providerId="ADAL" clId="{1B60B1ED-37C5-4890-8E5A-B6C397600445}" dt="2021-01-10T22:05:27.349" v="1070" actId="14100"/>
        <pc:sldMkLst>
          <pc:docMk/>
          <pc:sldMk cId="2581425664" sldId="295"/>
        </pc:sldMkLst>
      </pc:sldChg>
      <pc:sldChg chg="addSp delSp modSp add mod delAnim modAnim">
        <pc:chgData name="Yuri Crotti" userId="d593c9d1-1b73-45ee-aae6-f23c49679525" providerId="ADAL" clId="{1B60B1ED-37C5-4890-8E5A-B6C397600445}" dt="2021-01-10T22:08:58.977" v="1089" actId="14100"/>
        <pc:sldMkLst>
          <pc:docMk/>
          <pc:sldMk cId="1707542349" sldId="296"/>
        </pc:sldMkLst>
      </pc:sldChg>
      <pc:sldChg chg="add">
        <pc:chgData name="Yuri Crotti" userId="d593c9d1-1b73-45ee-aae6-f23c49679525" providerId="ADAL" clId="{1B60B1ED-37C5-4890-8E5A-B6C397600445}" dt="2021-01-10T22:11:23.544" v="1093"/>
        <pc:sldMkLst>
          <pc:docMk/>
          <pc:sldMk cId="1531539996" sldId="297"/>
        </pc:sldMkLst>
      </pc:sldChg>
      <pc:sldChg chg="addSp delSp modSp add mod delAnim">
        <pc:chgData name="Yuri Crotti" userId="d593c9d1-1b73-45ee-aae6-f23c49679525" providerId="ADAL" clId="{1B60B1ED-37C5-4890-8E5A-B6C397600445}" dt="2021-01-10T22:17:58.543" v="1115" actId="1076"/>
        <pc:sldMkLst>
          <pc:docMk/>
          <pc:sldMk cId="1682072905" sldId="298"/>
        </pc:sldMkLst>
      </pc:sldChg>
      <pc:sldChg chg="addSp delSp modSp add mod">
        <pc:chgData name="Yuri Crotti" userId="d593c9d1-1b73-45ee-aae6-f23c49679525" providerId="ADAL" clId="{1B60B1ED-37C5-4890-8E5A-B6C397600445}" dt="2021-01-10T22:21:00.226" v="1272" actId="1076"/>
        <pc:sldMkLst>
          <pc:docMk/>
          <pc:sldMk cId="939880893" sldId="299"/>
        </pc:sldMkLst>
      </pc:sldChg>
    </pc:docChg>
  </pc:docChgLst>
  <pc:docChgLst>
    <pc:chgData name="Yuri Crotti" userId="d593c9d1-1b73-45ee-aae6-f23c49679525" providerId="ADAL" clId="{A93360E6-2A69-42B4-A234-7E7B77C2B07C}"/>
    <pc:docChg chg="addSld delSld modSld">
      <pc:chgData name="Yuri Crotti" userId="d593c9d1-1b73-45ee-aae6-f23c49679525" providerId="ADAL" clId="{A93360E6-2A69-42B4-A234-7E7B77C2B07C}" dt="2023-03-06T23:19:16.046" v="43" actId="47"/>
      <pc:docMkLst>
        <pc:docMk/>
      </pc:docMkLst>
      <pc:sldChg chg="del">
        <pc:chgData name="Yuri Crotti" userId="d593c9d1-1b73-45ee-aae6-f23c49679525" providerId="ADAL" clId="{A93360E6-2A69-42B4-A234-7E7B77C2B07C}" dt="2023-03-06T23:19:16.046" v="43" actId="47"/>
        <pc:sldMkLst>
          <pc:docMk/>
          <pc:sldMk cId="266761144" sldId="298"/>
        </pc:sldMkLst>
      </pc:sldChg>
      <pc:sldChg chg="modSp mod">
        <pc:chgData name="Yuri Crotti" userId="d593c9d1-1b73-45ee-aae6-f23c49679525" providerId="ADAL" clId="{A93360E6-2A69-42B4-A234-7E7B77C2B07C}" dt="2023-03-06T23:17:57.687" v="0" actId="20577"/>
        <pc:sldMkLst>
          <pc:docMk/>
          <pc:sldMk cId="3898462250" sldId="303"/>
        </pc:sldMkLst>
      </pc:sldChg>
      <pc:sldChg chg="add">
        <pc:chgData name="Yuri Crotti" userId="d593c9d1-1b73-45ee-aae6-f23c49679525" providerId="ADAL" clId="{A93360E6-2A69-42B4-A234-7E7B77C2B07C}" dt="2023-03-06T23:19:12.028" v="42"/>
        <pc:sldMkLst>
          <pc:docMk/>
          <pc:sldMk cId="1785801125" sldId="353"/>
        </pc:sldMkLst>
      </pc:sldChg>
      <pc:sldChg chg="modSp add mod">
        <pc:chgData name="Yuri Crotti" userId="d593c9d1-1b73-45ee-aae6-f23c49679525" providerId="ADAL" clId="{A93360E6-2A69-42B4-A234-7E7B77C2B07C}" dt="2023-03-06T23:19:08.672" v="41" actId="20577"/>
        <pc:sldMkLst>
          <pc:docMk/>
          <pc:sldMk cId="2186539476" sldId="354"/>
        </pc:sldMkLst>
      </pc:sldChg>
    </pc:docChg>
  </pc:docChgLst>
  <pc:docChgLst>
    <pc:chgData name="Yuri Crotti" userId="d593c9d1-1b73-45ee-aae6-f23c49679525" providerId="ADAL" clId="{6F991C7C-6E2C-4DE9-A41A-2C4C679586B2}"/>
    <pc:docChg chg="undo redo custSel addSld delSld modSld sldOrd">
      <pc:chgData name="Yuri Crotti" userId="d593c9d1-1b73-45ee-aae6-f23c49679525" providerId="ADAL" clId="{6F991C7C-6E2C-4DE9-A41A-2C4C679586B2}" dt="2025-03-04T21:26:05.880" v="163"/>
      <pc:docMkLst>
        <pc:docMk/>
      </pc:docMkLst>
      <pc:sldChg chg="modSp mod">
        <pc:chgData name="Yuri Crotti" userId="d593c9d1-1b73-45ee-aae6-f23c49679525" providerId="ADAL" clId="{6F991C7C-6E2C-4DE9-A41A-2C4C679586B2}" dt="2025-03-04T19:54:23.602" v="41" actId="20577"/>
        <pc:sldMkLst>
          <pc:docMk/>
          <pc:sldMk cId="1470876938" sldId="256"/>
        </pc:sldMkLst>
        <pc:spChg chg="mod">
          <ac:chgData name="Yuri Crotti" userId="d593c9d1-1b73-45ee-aae6-f23c49679525" providerId="ADAL" clId="{6F991C7C-6E2C-4DE9-A41A-2C4C679586B2}" dt="2025-03-04T19:54:23.602" v="41" actId="20577"/>
          <ac:spMkLst>
            <pc:docMk/>
            <pc:sldMk cId="1470876938" sldId="256"/>
            <ac:spMk id="14" creationId="{2896F3CE-DE9A-4F5A-AE63-9DBB2CFDE036}"/>
          </ac:spMkLst>
        </pc:spChg>
      </pc:sldChg>
      <pc:sldChg chg="del">
        <pc:chgData name="Yuri Crotti" userId="d593c9d1-1b73-45ee-aae6-f23c49679525" providerId="ADAL" clId="{6F991C7C-6E2C-4DE9-A41A-2C4C679586B2}" dt="2025-03-04T19:54:14.389" v="39" actId="47"/>
        <pc:sldMkLst>
          <pc:docMk/>
          <pc:sldMk cId="72357102" sldId="261"/>
        </pc:sldMkLst>
      </pc:sldChg>
      <pc:sldChg chg="del">
        <pc:chgData name="Yuri Crotti" userId="d593c9d1-1b73-45ee-aae6-f23c49679525" providerId="ADAL" clId="{6F991C7C-6E2C-4DE9-A41A-2C4C679586B2}" dt="2025-03-04T19:54:14.389" v="39" actId="47"/>
        <pc:sldMkLst>
          <pc:docMk/>
          <pc:sldMk cId="2939878823" sldId="299"/>
        </pc:sldMkLst>
      </pc:sldChg>
      <pc:sldChg chg="del">
        <pc:chgData name="Yuri Crotti" userId="d593c9d1-1b73-45ee-aae6-f23c49679525" providerId="ADAL" clId="{6F991C7C-6E2C-4DE9-A41A-2C4C679586B2}" dt="2023-03-08T23:52:42.248" v="34" actId="47"/>
        <pc:sldMkLst>
          <pc:docMk/>
          <pc:sldMk cId="1115229773" sldId="300"/>
        </pc:sldMkLst>
      </pc:sldChg>
      <pc:sldChg chg="del">
        <pc:chgData name="Yuri Crotti" userId="d593c9d1-1b73-45ee-aae6-f23c49679525" providerId="ADAL" clId="{6F991C7C-6E2C-4DE9-A41A-2C4C679586B2}" dt="2025-03-04T19:54:14.389" v="39" actId="47"/>
        <pc:sldMkLst>
          <pc:docMk/>
          <pc:sldMk cId="48780392" sldId="301"/>
        </pc:sldMkLst>
      </pc:sldChg>
      <pc:sldChg chg="del">
        <pc:chgData name="Yuri Crotti" userId="d593c9d1-1b73-45ee-aae6-f23c49679525" providerId="ADAL" clId="{6F991C7C-6E2C-4DE9-A41A-2C4C679586B2}" dt="2023-03-08T23:52:31.764" v="33" actId="47"/>
        <pc:sldMkLst>
          <pc:docMk/>
          <pc:sldMk cId="1473627389" sldId="302"/>
        </pc:sldMkLst>
      </pc:sldChg>
      <pc:sldChg chg="modSp mod">
        <pc:chgData name="Yuri Crotti" userId="d593c9d1-1b73-45ee-aae6-f23c49679525" providerId="ADAL" clId="{6F991C7C-6E2C-4DE9-A41A-2C4C679586B2}" dt="2025-03-04T20:46:17.139" v="160" actId="20577"/>
        <pc:sldMkLst>
          <pc:docMk/>
          <pc:sldMk cId="3898462250" sldId="303"/>
        </pc:sldMkLst>
        <pc:spChg chg="mod">
          <ac:chgData name="Yuri Crotti" userId="d593c9d1-1b73-45ee-aae6-f23c49679525" providerId="ADAL" clId="{6F991C7C-6E2C-4DE9-A41A-2C4C679586B2}" dt="2025-03-04T20:46:17.139" v="160" actId="20577"/>
          <ac:spMkLst>
            <pc:docMk/>
            <pc:sldMk cId="3898462250" sldId="303"/>
            <ac:spMk id="9" creationId="{00000000-0000-0000-0000-000000000000}"/>
          </ac:spMkLst>
        </pc:spChg>
      </pc:sldChg>
      <pc:sldChg chg="del">
        <pc:chgData name="Yuri Crotti" userId="d593c9d1-1b73-45ee-aae6-f23c49679525" providerId="ADAL" clId="{6F991C7C-6E2C-4DE9-A41A-2C4C679586B2}" dt="2025-03-04T19:54:26.865" v="42" actId="47"/>
        <pc:sldMkLst>
          <pc:docMk/>
          <pc:sldMk cId="3962310358" sldId="305"/>
        </pc:sldMkLst>
      </pc:sldChg>
      <pc:sldChg chg="addSp delSp modSp mod delAnim">
        <pc:chgData name="Yuri Crotti" userId="d593c9d1-1b73-45ee-aae6-f23c49679525" providerId="ADAL" clId="{6F991C7C-6E2C-4DE9-A41A-2C4C679586B2}" dt="2025-03-04T20:19:43.264" v="137" actId="14100"/>
        <pc:sldMkLst>
          <pc:docMk/>
          <pc:sldMk cId="190211831" sldId="306"/>
        </pc:sldMkLst>
        <pc:spChg chg="add">
          <ac:chgData name="Yuri Crotti" userId="d593c9d1-1b73-45ee-aae6-f23c49679525" providerId="ADAL" clId="{6F991C7C-6E2C-4DE9-A41A-2C4C679586B2}" dt="2025-03-04T20:11:35.806" v="51"/>
          <ac:spMkLst>
            <pc:docMk/>
            <pc:sldMk cId="190211831" sldId="306"/>
            <ac:spMk id="5" creationId="{BAAC3C76-0FAD-DE27-552E-AE1A5E572EE7}"/>
          </ac:spMkLst>
        </pc:spChg>
        <pc:spChg chg="add del mod">
          <ac:chgData name="Yuri Crotti" userId="d593c9d1-1b73-45ee-aae6-f23c49679525" providerId="ADAL" clId="{6F991C7C-6E2C-4DE9-A41A-2C4C679586B2}" dt="2025-03-04T20:16:00.404" v="108" actId="403"/>
          <ac:spMkLst>
            <pc:docMk/>
            <pc:sldMk cId="190211831" sldId="306"/>
            <ac:spMk id="6" creationId="{3DE17BFE-96F4-4FAB-8D95-F281C0A82C3C}"/>
          </ac:spMkLst>
        </pc:spChg>
        <pc:spChg chg="add">
          <ac:chgData name="Yuri Crotti" userId="d593c9d1-1b73-45ee-aae6-f23c49679525" providerId="ADAL" clId="{6F991C7C-6E2C-4DE9-A41A-2C4C679586B2}" dt="2025-03-04T20:11:35.806" v="51"/>
          <ac:spMkLst>
            <pc:docMk/>
            <pc:sldMk cId="190211831" sldId="306"/>
            <ac:spMk id="8" creationId="{02E00809-8422-A5FB-055A-24F8961E52D5}"/>
          </ac:spMkLst>
        </pc:spChg>
        <pc:spChg chg="add del mod">
          <ac:chgData name="Yuri Crotti" userId="d593c9d1-1b73-45ee-aae6-f23c49679525" providerId="ADAL" clId="{6F991C7C-6E2C-4DE9-A41A-2C4C679586B2}" dt="2025-03-04T20:13:08.606" v="80" actId="478"/>
          <ac:spMkLst>
            <pc:docMk/>
            <pc:sldMk cId="190211831" sldId="306"/>
            <ac:spMk id="9" creationId="{00000000-0000-0000-0000-000000000000}"/>
          </ac:spMkLst>
        </pc:spChg>
        <pc:spChg chg="add mod">
          <ac:chgData name="Yuri Crotti" userId="d593c9d1-1b73-45ee-aae6-f23c49679525" providerId="ADAL" clId="{6F991C7C-6E2C-4DE9-A41A-2C4C679586B2}" dt="2025-03-04T20:11:46.683" v="56" actId="1076"/>
          <ac:spMkLst>
            <pc:docMk/>
            <pc:sldMk cId="190211831" sldId="306"/>
            <ac:spMk id="10" creationId="{EB7BCCF6-921F-AF82-26B5-9537B4C65EBF}"/>
          </ac:spMkLst>
        </pc:spChg>
        <pc:spChg chg="add mod">
          <ac:chgData name="Yuri Crotti" userId="d593c9d1-1b73-45ee-aae6-f23c49679525" providerId="ADAL" clId="{6F991C7C-6E2C-4DE9-A41A-2C4C679586B2}" dt="2025-03-04T20:11:46.683" v="56" actId="1076"/>
          <ac:spMkLst>
            <pc:docMk/>
            <pc:sldMk cId="190211831" sldId="306"/>
            <ac:spMk id="11" creationId="{57118AC0-1830-3628-3590-05FCCD5F5F57}"/>
          </ac:spMkLst>
        </pc:spChg>
        <pc:spChg chg="add del">
          <ac:chgData name="Yuri Crotti" userId="d593c9d1-1b73-45ee-aae6-f23c49679525" providerId="ADAL" clId="{6F991C7C-6E2C-4DE9-A41A-2C4C679586B2}" dt="2025-03-04T20:12:18.339" v="67" actId="22"/>
          <ac:spMkLst>
            <pc:docMk/>
            <pc:sldMk cId="190211831" sldId="306"/>
            <ac:spMk id="13" creationId="{44B25916-8E92-426E-48A4-BDFF2EF30023}"/>
          </ac:spMkLst>
        </pc:spChg>
        <pc:spChg chg="add">
          <ac:chgData name="Yuri Crotti" userId="d593c9d1-1b73-45ee-aae6-f23c49679525" providerId="ADAL" clId="{6F991C7C-6E2C-4DE9-A41A-2C4C679586B2}" dt="2025-03-04T20:12:49.807" v="74"/>
          <ac:spMkLst>
            <pc:docMk/>
            <pc:sldMk cId="190211831" sldId="306"/>
            <ac:spMk id="14" creationId="{901C0068-8721-9D08-F52E-DA89AA0567AE}"/>
          </ac:spMkLst>
        </pc:spChg>
        <pc:spChg chg="add">
          <ac:chgData name="Yuri Crotti" userId="d593c9d1-1b73-45ee-aae6-f23c49679525" providerId="ADAL" clId="{6F991C7C-6E2C-4DE9-A41A-2C4C679586B2}" dt="2025-03-04T20:13:01.421" v="78"/>
          <ac:spMkLst>
            <pc:docMk/>
            <pc:sldMk cId="190211831" sldId="306"/>
            <ac:spMk id="15" creationId="{545B4781-10E1-08CB-C4B5-04CA8E693B04}"/>
          </ac:spMkLst>
        </pc:spChg>
        <pc:spChg chg="add mod">
          <ac:chgData name="Yuri Crotti" userId="d593c9d1-1b73-45ee-aae6-f23c49679525" providerId="ADAL" clId="{6F991C7C-6E2C-4DE9-A41A-2C4C679586B2}" dt="2025-03-04T20:19:43.264" v="137" actId="14100"/>
          <ac:spMkLst>
            <pc:docMk/>
            <pc:sldMk cId="190211831" sldId="306"/>
            <ac:spMk id="16" creationId="{AC85E734-746D-76E0-F388-F5A96B2D76CE}"/>
          </ac:spMkLst>
        </pc:spChg>
        <pc:picChg chg="del">
          <ac:chgData name="Yuri Crotti" userId="d593c9d1-1b73-45ee-aae6-f23c49679525" providerId="ADAL" clId="{6F991C7C-6E2C-4DE9-A41A-2C4C679586B2}" dt="2025-03-04T20:11:24.194" v="46" actId="478"/>
          <ac:picMkLst>
            <pc:docMk/>
            <pc:sldMk cId="190211831" sldId="306"/>
            <ac:picMk id="4" creationId="{BB7E03D5-5C47-4A7D-8BB7-3EB5C474915A}"/>
          </ac:picMkLst>
        </pc:picChg>
      </pc:sldChg>
      <pc:sldChg chg="add ord">
        <pc:chgData name="Yuri Crotti" userId="d593c9d1-1b73-45ee-aae6-f23c49679525" providerId="ADAL" clId="{6F991C7C-6E2C-4DE9-A41A-2C4C679586B2}" dt="2025-03-04T19:54:31.364" v="45"/>
        <pc:sldMkLst>
          <pc:docMk/>
          <pc:sldMk cId="76664570" sldId="307"/>
        </pc:sldMkLst>
      </pc:sldChg>
      <pc:sldChg chg="addSp delSp modSp add mod ord">
        <pc:chgData name="Yuri Crotti" userId="d593c9d1-1b73-45ee-aae6-f23c49679525" providerId="ADAL" clId="{6F991C7C-6E2C-4DE9-A41A-2C4C679586B2}" dt="2025-03-04T20:19:35.557" v="136" actId="14100"/>
        <pc:sldMkLst>
          <pc:docMk/>
          <pc:sldMk cId="2416619809" sldId="308"/>
        </pc:sldMkLst>
        <pc:spChg chg="mod">
          <ac:chgData name="Yuri Crotti" userId="d593c9d1-1b73-45ee-aae6-f23c49679525" providerId="ADAL" clId="{6F991C7C-6E2C-4DE9-A41A-2C4C679586B2}" dt="2025-03-04T20:16:54.079" v="119"/>
          <ac:spMkLst>
            <pc:docMk/>
            <pc:sldMk cId="2416619809" sldId="308"/>
            <ac:spMk id="6" creationId="{9551969C-2F51-E95A-673B-2E4AC4B86176}"/>
          </ac:spMkLst>
        </pc:spChg>
        <pc:spChg chg="mod">
          <ac:chgData name="Yuri Crotti" userId="d593c9d1-1b73-45ee-aae6-f23c49679525" providerId="ADAL" clId="{6F991C7C-6E2C-4DE9-A41A-2C4C679586B2}" dt="2025-03-04T20:19:35.557" v="136" actId="14100"/>
          <ac:spMkLst>
            <pc:docMk/>
            <pc:sldMk cId="2416619809" sldId="308"/>
            <ac:spMk id="16" creationId="{847DD762-3219-9C2C-2641-71A06D8751CB}"/>
          </ac:spMkLst>
        </pc:spChg>
        <pc:graphicFrameChg chg="add del modGraphic">
          <ac:chgData name="Yuri Crotti" userId="d593c9d1-1b73-45ee-aae6-f23c49679525" providerId="ADAL" clId="{6F991C7C-6E2C-4DE9-A41A-2C4C679586B2}" dt="2025-03-04T20:16:13.760" v="114" actId="27309"/>
          <ac:graphicFrameMkLst>
            <pc:docMk/>
            <pc:sldMk cId="2416619809" sldId="308"/>
            <ac:graphicFrameMk id="5" creationId="{B7F9F4E2-643C-BCCB-596F-871C2DCA429E}"/>
          </ac:graphicFrameMkLst>
        </pc:graphicFrameChg>
      </pc:sldChg>
      <pc:sldChg chg="addSp delSp modSp add mod ord modAnim">
        <pc:chgData name="Yuri Crotti" userId="d593c9d1-1b73-45ee-aae6-f23c49679525" providerId="ADAL" clId="{6F991C7C-6E2C-4DE9-A41A-2C4C679586B2}" dt="2025-03-04T20:24:13.500" v="153"/>
        <pc:sldMkLst>
          <pc:docMk/>
          <pc:sldMk cId="733846201" sldId="309"/>
        </pc:sldMkLst>
        <pc:spChg chg="del mod">
          <ac:chgData name="Yuri Crotti" userId="d593c9d1-1b73-45ee-aae6-f23c49679525" providerId="ADAL" clId="{6F991C7C-6E2C-4DE9-A41A-2C4C679586B2}" dt="2025-03-04T20:24:13.499" v="151"/>
          <ac:spMkLst>
            <pc:docMk/>
            <pc:sldMk cId="733846201" sldId="309"/>
            <ac:spMk id="6" creationId="{167F8A71-0033-0F71-AB22-E6BD31C71EF7}"/>
          </ac:spMkLst>
        </pc:spChg>
        <pc:spChg chg="del mod">
          <ac:chgData name="Yuri Crotti" userId="d593c9d1-1b73-45ee-aae6-f23c49679525" providerId="ADAL" clId="{6F991C7C-6E2C-4DE9-A41A-2C4C679586B2}" dt="2025-03-04T20:24:13.500" v="153"/>
          <ac:spMkLst>
            <pc:docMk/>
            <pc:sldMk cId="733846201" sldId="309"/>
            <ac:spMk id="16" creationId="{02324466-B5A7-42DE-48B5-F12CB71909FD}"/>
          </ac:spMkLst>
        </pc:spChg>
        <pc:picChg chg="add mod">
          <ac:chgData name="Yuri Crotti" userId="d593c9d1-1b73-45ee-aae6-f23c49679525" providerId="ADAL" clId="{6F991C7C-6E2C-4DE9-A41A-2C4C679586B2}" dt="2025-03-04T20:24:10.804" v="149"/>
          <ac:picMkLst>
            <pc:docMk/>
            <pc:sldMk cId="733846201" sldId="309"/>
            <ac:picMk id="4" creationId="{6B84E7B3-F378-5BB5-7CBA-695FD64A9043}"/>
          </ac:picMkLst>
        </pc:picChg>
      </pc:sldChg>
      <pc:sldChg chg="addSp delSp modSp add mod ord delAnim modAnim">
        <pc:chgData name="Yuri Crotti" userId="d593c9d1-1b73-45ee-aae6-f23c49679525" providerId="ADAL" clId="{6F991C7C-6E2C-4DE9-A41A-2C4C679586B2}" dt="2025-03-04T20:27:44.178" v="155"/>
        <pc:sldMkLst>
          <pc:docMk/>
          <pc:sldMk cId="568769828" sldId="310"/>
        </pc:sldMkLst>
        <pc:spChg chg="mod">
          <ac:chgData name="Yuri Crotti" userId="d593c9d1-1b73-45ee-aae6-f23c49679525" providerId="ADAL" clId="{6F991C7C-6E2C-4DE9-A41A-2C4C679586B2}" dt="2025-03-04T20:21:40.493" v="141" actId="5793"/>
          <ac:spMkLst>
            <pc:docMk/>
            <pc:sldMk cId="568769828" sldId="310"/>
            <ac:spMk id="16" creationId="{768DD454-79B6-6475-77B6-E69E39DDD364}"/>
          </ac:spMkLst>
        </pc:spChg>
        <pc:picChg chg="add del mod">
          <ac:chgData name="Yuri Crotti" userId="d593c9d1-1b73-45ee-aae6-f23c49679525" providerId="ADAL" clId="{6F991C7C-6E2C-4DE9-A41A-2C4C679586B2}" dt="2025-03-04T20:27:28.741" v="154" actId="478"/>
          <ac:picMkLst>
            <pc:docMk/>
            <pc:sldMk cId="568769828" sldId="310"/>
            <ac:picMk id="4" creationId="{AB120F15-F1D5-31DA-B52E-F406248F8BD8}"/>
          </ac:picMkLst>
        </pc:picChg>
        <pc:picChg chg="add mod">
          <ac:chgData name="Yuri Crotti" userId="d593c9d1-1b73-45ee-aae6-f23c49679525" providerId="ADAL" clId="{6F991C7C-6E2C-4DE9-A41A-2C4C679586B2}" dt="2025-03-04T20:27:44.178" v="155"/>
          <ac:picMkLst>
            <pc:docMk/>
            <pc:sldMk cId="568769828" sldId="310"/>
            <ac:picMk id="5" creationId="{9C4323E2-AEE8-5CFF-3525-2BF95E25D998}"/>
          </ac:picMkLst>
        </pc:picChg>
      </pc:sldChg>
      <pc:sldChg chg="addSp delSp modSp add mod delAnim modAnim">
        <pc:chgData name="Yuri Crotti" userId="d593c9d1-1b73-45ee-aae6-f23c49679525" providerId="ADAL" clId="{6F991C7C-6E2C-4DE9-A41A-2C4C679586B2}" dt="2025-03-04T20:34:48.316" v="158"/>
        <pc:sldMkLst>
          <pc:docMk/>
          <pc:sldMk cId="2769308760" sldId="311"/>
        </pc:sldMkLst>
        <pc:picChg chg="del">
          <ac:chgData name="Yuri Crotti" userId="d593c9d1-1b73-45ee-aae6-f23c49679525" providerId="ADAL" clId="{6F991C7C-6E2C-4DE9-A41A-2C4C679586B2}" dt="2025-03-04T20:34:29.030" v="157" actId="478"/>
          <ac:picMkLst>
            <pc:docMk/>
            <pc:sldMk cId="2769308760" sldId="311"/>
            <ac:picMk id="4" creationId="{6B84E7B3-F378-5BB5-7CBA-695FD64A9043}"/>
          </ac:picMkLst>
        </pc:picChg>
        <pc:picChg chg="add mod">
          <ac:chgData name="Yuri Crotti" userId="d593c9d1-1b73-45ee-aae6-f23c49679525" providerId="ADAL" clId="{6F991C7C-6E2C-4DE9-A41A-2C4C679586B2}" dt="2025-03-04T20:34:48.316" v="158"/>
          <ac:picMkLst>
            <pc:docMk/>
            <pc:sldMk cId="2769308760" sldId="311"/>
            <ac:picMk id="5" creationId="{233CCCDD-2A08-6E56-1324-95DAF3E1942A}"/>
          </ac:picMkLst>
        </pc:picChg>
      </pc:sldChg>
      <pc:sldChg chg="addSp delSp modSp add mod delAnim modAnim">
        <pc:chgData name="Yuri Crotti" userId="d593c9d1-1b73-45ee-aae6-f23c49679525" providerId="ADAL" clId="{6F991C7C-6E2C-4DE9-A41A-2C4C679586B2}" dt="2025-03-04T21:26:05.880" v="163"/>
        <pc:sldMkLst>
          <pc:docMk/>
          <pc:sldMk cId="3365610729" sldId="312"/>
        </pc:sldMkLst>
        <pc:picChg chg="add mod">
          <ac:chgData name="Yuri Crotti" userId="d593c9d1-1b73-45ee-aae6-f23c49679525" providerId="ADAL" clId="{6F991C7C-6E2C-4DE9-A41A-2C4C679586B2}" dt="2025-03-04T21:26:05.880" v="163"/>
          <ac:picMkLst>
            <pc:docMk/>
            <pc:sldMk cId="3365610729" sldId="312"/>
            <ac:picMk id="4" creationId="{34DD07F9-A96E-210F-6832-14EA70F03E50}"/>
          </ac:picMkLst>
        </pc:picChg>
        <pc:picChg chg="del">
          <ac:chgData name="Yuri Crotti" userId="d593c9d1-1b73-45ee-aae6-f23c49679525" providerId="ADAL" clId="{6F991C7C-6E2C-4DE9-A41A-2C4C679586B2}" dt="2025-03-04T21:25:48.038" v="162" actId="478"/>
          <ac:picMkLst>
            <pc:docMk/>
            <pc:sldMk cId="3365610729" sldId="312"/>
            <ac:picMk id="5" creationId="{9C4323E2-AEE8-5CFF-3525-2BF95E25D998}"/>
          </ac:picMkLst>
        </pc:picChg>
      </pc:sldChg>
      <pc:sldChg chg="del ord">
        <pc:chgData name="Yuri Crotti" userId="d593c9d1-1b73-45ee-aae6-f23c49679525" providerId="ADAL" clId="{6F991C7C-6E2C-4DE9-A41A-2C4C679586B2}" dt="2025-03-04T19:54:14.389" v="39" actId="47"/>
        <pc:sldMkLst>
          <pc:docMk/>
          <pc:sldMk cId="1785801125" sldId="353"/>
        </pc:sldMkLst>
      </pc:sldChg>
      <pc:sldChg chg="del">
        <pc:chgData name="Yuri Crotti" userId="d593c9d1-1b73-45ee-aae6-f23c49679525" providerId="ADAL" clId="{6F991C7C-6E2C-4DE9-A41A-2C4C679586B2}" dt="2025-03-04T19:54:14.389" v="39" actId="47"/>
        <pc:sldMkLst>
          <pc:docMk/>
          <pc:sldMk cId="2186539476" sldId="354"/>
        </pc:sldMkLst>
      </pc:sldChg>
    </pc:docChg>
  </pc:docChgLst>
  <pc:docChgLst>
    <pc:chgData name="Yuri Crotti" userId="d593c9d1-1b73-45ee-aae6-f23c49679525" providerId="ADAL" clId="{2EDEFC0F-2579-4E76-A334-8158E13DD0B2}"/>
    <pc:docChg chg="undo custSel addSld delSld modSld sldOrd">
      <pc:chgData name="Yuri Crotti" userId="d593c9d1-1b73-45ee-aae6-f23c49679525" providerId="ADAL" clId="{2EDEFC0F-2579-4E76-A334-8158E13DD0B2}" dt="2021-02-20T14:23:26.887" v="634" actId="1076"/>
      <pc:docMkLst>
        <pc:docMk/>
      </pc:docMkLst>
      <pc:sldChg chg="addSp delSp modSp mod">
        <pc:chgData name="Yuri Crotti" userId="d593c9d1-1b73-45ee-aae6-f23c49679525" providerId="ADAL" clId="{2EDEFC0F-2579-4E76-A334-8158E13DD0B2}" dt="2021-02-20T14:14:41.569" v="583" actId="1076"/>
        <pc:sldMkLst>
          <pc:docMk/>
          <pc:sldMk cId="1308935264" sldId="259"/>
        </pc:sldMkLst>
      </pc:sldChg>
      <pc:sldChg chg="modSp mod">
        <pc:chgData name="Yuri Crotti" userId="d593c9d1-1b73-45ee-aae6-f23c49679525" providerId="ADAL" clId="{2EDEFC0F-2579-4E76-A334-8158E13DD0B2}" dt="2021-02-04T01:43:46.803" v="55" actId="313"/>
        <pc:sldMkLst>
          <pc:docMk/>
          <pc:sldMk cId="3665681570" sldId="260"/>
        </pc:sldMkLst>
      </pc:sldChg>
      <pc:sldChg chg="modSp mod">
        <pc:chgData name="Yuri Crotti" userId="d593c9d1-1b73-45ee-aae6-f23c49679525" providerId="ADAL" clId="{2EDEFC0F-2579-4E76-A334-8158E13DD0B2}" dt="2021-02-20T14:15:13.844" v="632" actId="20577"/>
        <pc:sldMkLst>
          <pc:docMk/>
          <pc:sldMk cId="72357102" sldId="261"/>
        </pc:sldMkLst>
      </pc:sldChg>
      <pc:sldChg chg="modSp">
        <pc:chgData name="Yuri Crotti" userId="d593c9d1-1b73-45ee-aae6-f23c49679525" providerId="ADAL" clId="{2EDEFC0F-2579-4E76-A334-8158E13DD0B2}" dt="2021-02-04T02:07:38.573" v="239" actId="1076"/>
        <pc:sldMkLst>
          <pc:docMk/>
          <pc:sldMk cId="3352675281" sldId="269"/>
        </pc:sldMkLst>
      </pc:sldChg>
      <pc:sldChg chg="modSp modNotesTx">
        <pc:chgData name="Yuri Crotti" userId="d593c9d1-1b73-45ee-aae6-f23c49679525" providerId="ADAL" clId="{2EDEFC0F-2579-4E76-A334-8158E13DD0B2}" dt="2021-02-04T02:07:29.186" v="237"/>
        <pc:sldMkLst>
          <pc:docMk/>
          <pc:sldMk cId="3700887793" sldId="284"/>
        </pc:sldMkLst>
      </pc:sldChg>
      <pc:sldChg chg="modSp">
        <pc:chgData name="Yuri Crotti" userId="d593c9d1-1b73-45ee-aae6-f23c49679525" providerId="ADAL" clId="{2EDEFC0F-2579-4E76-A334-8158E13DD0B2}" dt="2021-02-04T02:07:43.469" v="240" actId="14100"/>
        <pc:sldMkLst>
          <pc:docMk/>
          <pc:sldMk cId="2672091981" sldId="286"/>
        </pc:sldMkLst>
      </pc:sldChg>
      <pc:sldChg chg="modSp">
        <pc:chgData name="Yuri Crotti" userId="d593c9d1-1b73-45ee-aae6-f23c49679525" providerId="ADAL" clId="{2EDEFC0F-2579-4E76-A334-8158E13DD0B2}" dt="2021-02-20T14:23:16.135" v="633" actId="1076"/>
        <pc:sldMkLst>
          <pc:docMk/>
          <pc:sldMk cId="3377910228" sldId="287"/>
        </pc:sldMkLst>
      </pc:sldChg>
      <pc:sldChg chg="modSp">
        <pc:chgData name="Yuri Crotti" userId="d593c9d1-1b73-45ee-aae6-f23c49679525" providerId="ADAL" clId="{2EDEFC0F-2579-4E76-A334-8158E13DD0B2}" dt="2021-02-20T14:23:26.887" v="634" actId="1076"/>
        <pc:sldMkLst>
          <pc:docMk/>
          <pc:sldMk cId="1678718004" sldId="290"/>
        </pc:sldMkLst>
      </pc:sldChg>
      <pc:sldChg chg="addSp modSp mod modAnim modNotesTx">
        <pc:chgData name="Yuri Crotti" userId="d593c9d1-1b73-45ee-aae6-f23c49679525" providerId="ADAL" clId="{2EDEFC0F-2579-4E76-A334-8158E13DD0B2}" dt="2021-02-04T02:09:45.811" v="255"/>
        <pc:sldMkLst>
          <pc:docMk/>
          <pc:sldMk cId="360864458" sldId="292"/>
        </pc:sldMkLst>
      </pc:sldChg>
      <pc:sldChg chg="addSp delSp modSp mod delAnim modAnim">
        <pc:chgData name="Yuri Crotti" userId="d593c9d1-1b73-45ee-aae6-f23c49679525" providerId="ADAL" clId="{2EDEFC0F-2579-4E76-A334-8158E13DD0B2}" dt="2021-02-04T02:56:28.581" v="555" actId="1076"/>
        <pc:sldMkLst>
          <pc:docMk/>
          <pc:sldMk cId="515938619" sldId="294"/>
        </pc:sldMkLst>
      </pc:sldChg>
      <pc:sldChg chg="modSp mod">
        <pc:chgData name="Yuri Crotti" userId="d593c9d1-1b73-45ee-aae6-f23c49679525" providerId="ADAL" clId="{2EDEFC0F-2579-4E76-A334-8158E13DD0B2}" dt="2021-02-04T02:08:30.124" v="250" actId="14100"/>
        <pc:sldMkLst>
          <pc:docMk/>
          <pc:sldMk cId="939880893" sldId="299"/>
        </pc:sldMkLst>
      </pc:sldChg>
      <pc:sldChg chg="addSp delSp modSp add mod ord delAnim">
        <pc:chgData name="Yuri Crotti" userId="d593c9d1-1b73-45ee-aae6-f23c49679525" providerId="ADAL" clId="{2EDEFC0F-2579-4E76-A334-8158E13DD0B2}" dt="2021-02-04T02:37:37.252" v="345" actId="1076"/>
        <pc:sldMkLst>
          <pc:docMk/>
          <pc:sldMk cId="3880861463" sldId="300"/>
        </pc:sldMkLst>
      </pc:sldChg>
      <pc:sldChg chg="delSp modSp add del mod delAnim modAnim">
        <pc:chgData name="Yuri Crotti" userId="d593c9d1-1b73-45ee-aae6-f23c49679525" providerId="ADAL" clId="{2EDEFC0F-2579-4E76-A334-8158E13DD0B2}" dt="2021-02-04T02:09:49.472" v="256" actId="2696"/>
        <pc:sldMkLst>
          <pc:docMk/>
          <pc:sldMk cId="4215265068" sldId="300"/>
        </pc:sldMkLst>
      </pc:sldChg>
      <pc:sldChg chg="addSp delSp modSp add mod delAnim modAnim">
        <pc:chgData name="Yuri Crotti" userId="d593c9d1-1b73-45ee-aae6-f23c49679525" providerId="ADAL" clId="{2EDEFC0F-2579-4E76-A334-8158E13DD0B2}" dt="2021-02-04T02:40:35.854" v="369" actId="20577"/>
        <pc:sldMkLst>
          <pc:docMk/>
          <pc:sldMk cId="1262256410" sldId="301"/>
        </pc:sldMkLst>
      </pc:sldChg>
      <pc:sldChg chg="addSp delSp modSp add mod modAnim">
        <pc:chgData name="Yuri Crotti" userId="d593c9d1-1b73-45ee-aae6-f23c49679525" providerId="ADAL" clId="{2EDEFC0F-2579-4E76-A334-8158E13DD0B2}" dt="2021-02-04T02:46:52.285" v="483" actId="1076"/>
        <pc:sldMkLst>
          <pc:docMk/>
          <pc:sldMk cId="1523711656" sldId="302"/>
        </pc:sldMkLst>
      </pc:sldChg>
      <pc:sldChg chg="addSp delSp modSp add mod delAnim">
        <pc:chgData name="Yuri Crotti" userId="d593c9d1-1b73-45ee-aae6-f23c49679525" providerId="ADAL" clId="{2EDEFC0F-2579-4E76-A334-8158E13DD0B2}" dt="2021-02-04T02:57:19.141" v="560" actId="1076"/>
        <pc:sldMkLst>
          <pc:docMk/>
          <pc:sldMk cId="1086489387" sldId="303"/>
        </pc:sldMkLst>
      </pc:sldChg>
    </pc:docChg>
  </pc:docChgLst>
  <pc:docChgLst>
    <pc:chgData name="Yuri Crotti" userId="d593c9d1-1b73-45ee-aae6-f23c49679525" providerId="ADAL" clId="{7518348E-DEB2-47B6-B48A-8DAF898DCF08}"/>
    <pc:docChg chg="undo custSel addSld delSld modSld">
      <pc:chgData name="Yuri Crotti" userId="d593c9d1-1b73-45ee-aae6-f23c49679525" providerId="ADAL" clId="{7518348E-DEB2-47B6-B48A-8DAF898DCF08}" dt="2021-02-21T22:36:28.067" v="646" actId="1076"/>
      <pc:docMkLst>
        <pc:docMk/>
      </pc:docMkLst>
      <pc:sldChg chg="modSp mod">
        <pc:chgData name="Yuri Crotti" userId="d593c9d1-1b73-45ee-aae6-f23c49679525" providerId="ADAL" clId="{7518348E-DEB2-47B6-B48A-8DAF898DCF08}" dt="2021-02-21T19:29:00.427" v="39" actId="20577"/>
        <pc:sldMkLst>
          <pc:docMk/>
          <pc:sldMk cId="1470876938" sldId="256"/>
        </pc:sldMkLst>
      </pc:sldChg>
      <pc:sldChg chg="del">
        <pc:chgData name="Yuri Crotti" userId="d593c9d1-1b73-45ee-aae6-f23c49679525" providerId="ADAL" clId="{7518348E-DEB2-47B6-B48A-8DAF898DCF08}" dt="2021-02-21T19:34:02.847" v="40" actId="47"/>
        <pc:sldMkLst>
          <pc:docMk/>
          <pc:sldMk cId="2603841785" sldId="258"/>
        </pc:sldMkLst>
      </pc:sldChg>
      <pc:sldChg chg="del">
        <pc:chgData name="Yuri Crotti" userId="d593c9d1-1b73-45ee-aae6-f23c49679525" providerId="ADAL" clId="{7518348E-DEB2-47B6-B48A-8DAF898DCF08}" dt="2021-02-21T19:34:02.847" v="40" actId="47"/>
        <pc:sldMkLst>
          <pc:docMk/>
          <pc:sldMk cId="1308935264" sldId="259"/>
        </pc:sldMkLst>
      </pc:sldChg>
      <pc:sldChg chg="del">
        <pc:chgData name="Yuri Crotti" userId="d593c9d1-1b73-45ee-aae6-f23c49679525" providerId="ADAL" clId="{7518348E-DEB2-47B6-B48A-8DAF898DCF08}" dt="2021-02-21T19:34:02.847" v="40" actId="47"/>
        <pc:sldMkLst>
          <pc:docMk/>
          <pc:sldMk cId="3665681570" sldId="260"/>
        </pc:sldMkLst>
      </pc:sldChg>
      <pc:sldChg chg="addSp modSp mod">
        <pc:chgData name="Yuri Crotti" userId="d593c9d1-1b73-45ee-aae6-f23c49679525" providerId="ADAL" clId="{7518348E-DEB2-47B6-B48A-8DAF898DCF08}" dt="2021-02-21T19:37:57.338" v="94" actId="1076"/>
        <pc:sldMkLst>
          <pc:docMk/>
          <pc:sldMk cId="72357102" sldId="261"/>
        </pc:sldMkLst>
      </pc:sldChg>
      <pc:sldChg chg="del">
        <pc:chgData name="Yuri Crotti" userId="d593c9d1-1b73-45ee-aae6-f23c49679525" providerId="ADAL" clId="{7518348E-DEB2-47B6-B48A-8DAF898DCF08}" dt="2021-02-21T19:28:54.948" v="37" actId="47"/>
        <pc:sldMkLst>
          <pc:docMk/>
          <pc:sldMk cId="4097226089" sldId="262"/>
        </pc:sldMkLst>
      </pc:sldChg>
      <pc:sldChg chg="del">
        <pc:chgData name="Yuri Crotti" userId="d593c9d1-1b73-45ee-aae6-f23c49679525" providerId="ADAL" clId="{7518348E-DEB2-47B6-B48A-8DAF898DCF08}" dt="2021-02-21T19:28:54.948" v="37" actId="47"/>
        <pc:sldMkLst>
          <pc:docMk/>
          <pc:sldMk cId="3352675281" sldId="269"/>
        </pc:sldMkLst>
      </pc:sldChg>
      <pc:sldChg chg="del">
        <pc:chgData name="Yuri Crotti" userId="d593c9d1-1b73-45ee-aae6-f23c49679525" providerId="ADAL" clId="{7518348E-DEB2-47B6-B48A-8DAF898DCF08}" dt="2021-02-21T19:28:54.948" v="37" actId="47"/>
        <pc:sldMkLst>
          <pc:docMk/>
          <pc:sldMk cId="3700887793" sldId="284"/>
        </pc:sldMkLst>
      </pc:sldChg>
      <pc:sldChg chg="del">
        <pc:chgData name="Yuri Crotti" userId="d593c9d1-1b73-45ee-aae6-f23c49679525" providerId="ADAL" clId="{7518348E-DEB2-47B6-B48A-8DAF898DCF08}" dt="2021-02-21T19:28:54.948" v="37" actId="47"/>
        <pc:sldMkLst>
          <pc:docMk/>
          <pc:sldMk cId="3919631639" sldId="285"/>
        </pc:sldMkLst>
      </pc:sldChg>
      <pc:sldChg chg="del">
        <pc:chgData name="Yuri Crotti" userId="d593c9d1-1b73-45ee-aae6-f23c49679525" providerId="ADAL" clId="{7518348E-DEB2-47B6-B48A-8DAF898DCF08}" dt="2021-02-21T19:28:54.948" v="37" actId="47"/>
        <pc:sldMkLst>
          <pc:docMk/>
          <pc:sldMk cId="2672091981" sldId="286"/>
        </pc:sldMkLst>
      </pc:sldChg>
      <pc:sldChg chg="del">
        <pc:chgData name="Yuri Crotti" userId="d593c9d1-1b73-45ee-aae6-f23c49679525" providerId="ADAL" clId="{7518348E-DEB2-47B6-B48A-8DAF898DCF08}" dt="2021-02-21T19:28:54.948" v="37" actId="47"/>
        <pc:sldMkLst>
          <pc:docMk/>
          <pc:sldMk cId="3377910228" sldId="287"/>
        </pc:sldMkLst>
      </pc:sldChg>
      <pc:sldChg chg="del">
        <pc:chgData name="Yuri Crotti" userId="d593c9d1-1b73-45ee-aae6-f23c49679525" providerId="ADAL" clId="{7518348E-DEB2-47B6-B48A-8DAF898DCF08}" dt="2021-02-21T19:28:54.948" v="37" actId="47"/>
        <pc:sldMkLst>
          <pc:docMk/>
          <pc:sldMk cId="3064158455" sldId="288"/>
        </pc:sldMkLst>
      </pc:sldChg>
      <pc:sldChg chg="del">
        <pc:chgData name="Yuri Crotti" userId="d593c9d1-1b73-45ee-aae6-f23c49679525" providerId="ADAL" clId="{7518348E-DEB2-47B6-B48A-8DAF898DCF08}" dt="2021-02-21T19:28:54.948" v="37" actId="47"/>
        <pc:sldMkLst>
          <pc:docMk/>
          <pc:sldMk cId="3614424720" sldId="289"/>
        </pc:sldMkLst>
      </pc:sldChg>
      <pc:sldChg chg="del">
        <pc:chgData name="Yuri Crotti" userId="d593c9d1-1b73-45ee-aae6-f23c49679525" providerId="ADAL" clId="{7518348E-DEB2-47B6-B48A-8DAF898DCF08}" dt="2021-02-21T19:28:54.948" v="37" actId="47"/>
        <pc:sldMkLst>
          <pc:docMk/>
          <pc:sldMk cId="1678718004" sldId="290"/>
        </pc:sldMkLst>
      </pc:sldChg>
      <pc:sldChg chg="del">
        <pc:chgData name="Yuri Crotti" userId="d593c9d1-1b73-45ee-aae6-f23c49679525" providerId="ADAL" clId="{7518348E-DEB2-47B6-B48A-8DAF898DCF08}" dt="2021-02-21T19:28:54.948" v="37" actId="47"/>
        <pc:sldMkLst>
          <pc:docMk/>
          <pc:sldMk cId="4268272759" sldId="291"/>
        </pc:sldMkLst>
      </pc:sldChg>
      <pc:sldChg chg="del">
        <pc:chgData name="Yuri Crotti" userId="d593c9d1-1b73-45ee-aae6-f23c49679525" providerId="ADAL" clId="{7518348E-DEB2-47B6-B48A-8DAF898DCF08}" dt="2021-02-21T19:28:54.948" v="37" actId="47"/>
        <pc:sldMkLst>
          <pc:docMk/>
          <pc:sldMk cId="360864458" sldId="292"/>
        </pc:sldMkLst>
      </pc:sldChg>
      <pc:sldChg chg="del">
        <pc:chgData name="Yuri Crotti" userId="d593c9d1-1b73-45ee-aae6-f23c49679525" providerId="ADAL" clId="{7518348E-DEB2-47B6-B48A-8DAF898DCF08}" dt="2021-02-21T19:28:54.948" v="37" actId="47"/>
        <pc:sldMkLst>
          <pc:docMk/>
          <pc:sldMk cId="1344109437" sldId="293"/>
        </pc:sldMkLst>
      </pc:sldChg>
      <pc:sldChg chg="del">
        <pc:chgData name="Yuri Crotti" userId="d593c9d1-1b73-45ee-aae6-f23c49679525" providerId="ADAL" clId="{7518348E-DEB2-47B6-B48A-8DAF898DCF08}" dt="2021-02-21T19:28:54.948" v="37" actId="47"/>
        <pc:sldMkLst>
          <pc:docMk/>
          <pc:sldMk cId="515938619" sldId="294"/>
        </pc:sldMkLst>
      </pc:sldChg>
      <pc:sldChg chg="del">
        <pc:chgData name="Yuri Crotti" userId="d593c9d1-1b73-45ee-aae6-f23c49679525" providerId="ADAL" clId="{7518348E-DEB2-47B6-B48A-8DAF898DCF08}" dt="2021-02-21T19:28:54.948" v="37" actId="47"/>
        <pc:sldMkLst>
          <pc:docMk/>
          <pc:sldMk cId="2581425664" sldId="295"/>
        </pc:sldMkLst>
      </pc:sldChg>
      <pc:sldChg chg="del">
        <pc:chgData name="Yuri Crotti" userId="d593c9d1-1b73-45ee-aae6-f23c49679525" providerId="ADAL" clId="{7518348E-DEB2-47B6-B48A-8DAF898DCF08}" dt="2021-02-21T19:28:54.948" v="37" actId="47"/>
        <pc:sldMkLst>
          <pc:docMk/>
          <pc:sldMk cId="1707542349" sldId="296"/>
        </pc:sldMkLst>
      </pc:sldChg>
      <pc:sldChg chg="addSp delSp modSp add mod modAnim">
        <pc:chgData name="Yuri Crotti" userId="d593c9d1-1b73-45ee-aae6-f23c49679525" providerId="ADAL" clId="{7518348E-DEB2-47B6-B48A-8DAF898DCF08}" dt="2021-02-21T19:40:01.214" v="119" actId="20577"/>
        <pc:sldMkLst>
          <pc:docMk/>
          <pc:sldMk cId="266761144" sldId="298"/>
        </pc:sldMkLst>
      </pc:sldChg>
      <pc:sldChg chg="del">
        <pc:chgData name="Yuri Crotti" userId="d593c9d1-1b73-45ee-aae6-f23c49679525" providerId="ADAL" clId="{7518348E-DEB2-47B6-B48A-8DAF898DCF08}" dt="2021-02-21T19:28:54.948" v="37" actId="47"/>
        <pc:sldMkLst>
          <pc:docMk/>
          <pc:sldMk cId="1682072905" sldId="298"/>
        </pc:sldMkLst>
      </pc:sldChg>
      <pc:sldChg chg="del">
        <pc:chgData name="Yuri Crotti" userId="d593c9d1-1b73-45ee-aae6-f23c49679525" providerId="ADAL" clId="{7518348E-DEB2-47B6-B48A-8DAF898DCF08}" dt="2021-02-21T19:28:54.948" v="37" actId="47"/>
        <pc:sldMkLst>
          <pc:docMk/>
          <pc:sldMk cId="939880893" sldId="299"/>
        </pc:sldMkLst>
      </pc:sldChg>
      <pc:sldChg chg="addSp delSp modSp add mod delAnim">
        <pc:chgData name="Yuri Crotti" userId="d593c9d1-1b73-45ee-aae6-f23c49679525" providerId="ADAL" clId="{7518348E-DEB2-47B6-B48A-8DAF898DCF08}" dt="2021-02-21T19:45:06.757" v="143" actId="20577"/>
        <pc:sldMkLst>
          <pc:docMk/>
          <pc:sldMk cId="2939878823" sldId="299"/>
        </pc:sldMkLst>
      </pc:sldChg>
      <pc:sldChg chg="addSp delSp modSp add mod">
        <pc:chgData name="Yuri Crotti" userId="d593c9d1-1b73-45ee-aae6-f23c49679525" providerId="ADAL" clId="{7518348E-DEB2-47B6-B48A-8DAF898DCF08}" dt="2021-02-21T19:45:39.441" v="150" actId="1076"/>
        <pc:sldMkLst>
          <pc:docMk/>
          <pc:sldMk cId="1115229773" sldId="300"/>
        </pc:sldMkLst>
      </pc:sldChg>
      <pc:sldChg chg="del">
        <pc:chgData name="Yuri Crotti" userId="d593c9d1-1b73-45ee-aae6-f23c49679525" providerId="ADAL" clId="{7518348E-DEB2-47B6-B48A-8DAF898DCF08}" dt="2021-02-21T19:28:54.948" v="37" actId="47"/>
        <pc:sldMkLst>
          <pc:docMk/>
          <pc:sldMk cId="3880861463" sldId="300"/>
        </pc:sldMkLst>
      </pc:sldChg>
      <pc:sldChg chg="addSp delSp modSp add mod">
        <pc:chgData name="Yuri Crotti" userId="d593c9d1-1b73-45ee-aae6-f23c49679525" providerId="ADAL" clId="{7518348E-DEB2-47B6-B48A-8DAF898DCF08}" dt="2021-02-21T19:54:22.153" v="197" actId="1076"/>
        <pc:sldMkLst>
          <pc:docMk/>
          <pc:sldMk cId="48780392" sldId="301"/>
        </pc:sldMkLst>
      </pc:sldChg>
      <pc:sldChg chg="del">
        <pc:chgData name="Yuri Crotti" userId="d593c9d1-1b73-45ee-aae6-f23c49679525" providerId="ADAL" clId="{7518348E-DEB2-47B6-B48A-8DAF898DCF08}" dt="2021-02-21T19:28:54.948" v="37" actId="47"/>
        <pc:sldMkLst>
          <pc:docMk/>
          <pc:sldMk cId="1262256410" sldId="301"/>
        </pc:sldMkLst>
      </pc:sldChg>
      <pc:sldChg chg="addSp delSp modSp add mod modAnim">
        <pc:chgData name="Yuri Crotti" userId="d593c9d1-1b73-45ee-aae6-f23c49679525" providerId="ADAL" clId="{7518348E-DEB2-47B6-B48A-8DAF898DCF08}" dt="2021-02-21T19:52:21.332" v="196" actId="5793"/>
        <pc:sldMkLst>
          <pc:docMk/>
          <pc:sldMk cId="1473627389" sldId="302"/>
        </pc:sldMkLst>
      </pc:sldChg>
      <pc:sldChg chg="del">
        <pc:chgData name="Yuri Crotti" userId="d593c9d1-1b73-45ee-aae6-f23c49679525" providerId="ADAL" clId="{7518348E-DEB2-47B6-B48A-8DAF898DCF08}" dt="2021-02-21T19:28:54.948" v="37" actId="47"/>
        <pc:sldMkLst>
          <pc:docMk/>
          <pc:sldMk cId="1523711656" sldId="302"/>
        </pc:sldMkLst>
      </pc:sldChg>
      <pc:sldChg chg="del">
        <pc:chgData name="Yuri Crotti" userId="d593c9d1-1b73-45ee-aae6-f23c49679525" providerId="ADAL" clId="{7518348E-DEB2-47B6-B48A-8DAF898DCF08}" dt="2021-02-21T19:28:54.948" v="37" actId="47"/>
        <pc:sldMkLst>
          <pc:docMk/>
          <pc:sldMk cId="1086489387" sldId="303"/>
        </pc:sldMkLst>
      </pc:sldChg>
      <pc:sldChg chg="delSp modSp add mod delAnim">
        <pc:chgData name="Yuri Crotti" userId="d593c9d1-1b73-45ee-aae6-f23c49679525" providerId="ADAL" clId="{7518348E-DEB2-47B6-B48A-8DAF898DCF08}" dt="2021-02-21T20:18:40.838" v="623" actId="403"/>
        <pc:sldMkLst>
          <pc:docMk/>
          <pc:sldMk cId="3898462250" sldId="303"/>
        </pc:sldMkLst>
      </pc:sldChg>
      <pc:sldChg chg="addSp delSp modSp add mod delAnim">
        <pc:chgData name="Yuri Crotti" userId="d593c9d1-1b73-45ee-aae6-f23c49679525" providerId="ADAL" clId="{7518348E-DEB2-47B6-B48A-8DAF898DCF08}" dt="2021-02-21T22:36:28.067" v="646" actId="1076"/>
        <pc:sldMkLst>
          <pc:docMk/>
          <pc:sldMk cId="2959011164" sldId="30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9T17:12:3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8468,'0'0'656,"0"0"-304,0 0-272,0 0-80,0 0 337,0 0 751,0 0-336,-43 0-47,43 6-545,-10 0-96,0 6 160,-10 0-192,13 0 16,7-9-48,0-3-512,0 0-3890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9T17:12:3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8468,'0'0'656,"0"0"-304,0 0-272,0 0-80,0 0 337,0 0 751,0 0-336,-43 0-47,43 6-545,-10 0-96,0 6 160,-10 0-192,13 0 16,7-9-48,0-3-512,0 0-3890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E8D53-2432-4DDB-A099-3E72A3296649}" type="datetimeFigureOut">
              <a:rPr lang="pt-BR" smtClean="0"/>
              <a:t>04/03/2025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99B70-AA64-44CA-81E6-C1A88999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82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DD77C-6D8A-5DB9-2D71-6826CAD24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EE5BEF0-2C7A-539E-70A7-9E3506DAF9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410A8FE-5AB5-88F6-316F-B8CEF3351B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5A6467-636E-17CB-2DB6-9869C9B197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313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DD77C-6D8A-5DB9-2D71-6826CAD24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EE5BEF0-2C7A-539E-70A7-9E3506DAF9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410A8FE-5AB5-88F6-316F-B8CEF3351B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5A6467-636E-17CB-2DB6-9869C9B197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091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69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88EE9-35D9-44E0-934B-3B4AF87F1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E8BF95-7DB2-437B-8677-A2C48CE67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6F4C54-7F24-4815-B375-FCFB4621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C66C-0622-4057-9A8F-41ABA6A00B0C}" type="datetime1">
              <a:rPr lang="pt-BR" smtClean="0"/>
              <a:t>04/03/2025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0A53F2-4991-4CFB-A5B0-BDD47575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5F577B-0B2F-425F-9538-09BAFD37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49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46546-F711-4E8A-A332-C877EDFB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4CBB98-24D0-458E-A9AA-096A4F69D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9AF7F5-694A-4C82-A9A4-CE673690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B63F-CCA2-4A0C-A322-23A5B91B22F1}" type="datetime1">
              <a:rPr lang="pt-BR" smtClean="0"/>
              <a:t>04/03/2025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159477-D0AB-4157-B421-6E177310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2FA18-8268-4A18-8873-D1F855DF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45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886681-ABED-4846-B98E-CE18D4B53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1A0CC1-3933-4097-98AC-8566C4D17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993FB3-D199-408E-AF9A-66F2798C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F73-F02C-49A2-8376-2FC6168462DE}" type="datetime1">
              <a:rPr lang="pt-BR" smtClean="0"/>
              <a:t>04/03/2025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03D492-3731-4F74-8424-A042A518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8807F5-8F66-49C8-AF20-57EF8873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92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30A3B-2335-431B-A4F7-7B8BD9E5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80D06D-97B9-4B75-851D-17389329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915DB4-4809-4B8E-897E-549BEC58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C009-E659-4C5E-A085-389C3F5E6976}" type="datetime1">
              <a:rPr lang="pt-BR" smtClean="0"/>
              <a:t>04/03/2025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154262-8C63-4521-8A2C-678716B3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E63663-9A1C-4989-96D6-7DFB5AE5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03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D9DC2-B265-48A8-AA25-5BBB2513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C02AB0-B703-496D-9C90-FBAE9F2E4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745AC8-9C89-4673-846E-76A81A78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F52E-E385-45D6-9C9C-478A43B9B1F5}" type="datetime1">
              <a:rPr lang="pt-BR" smtClean="0"/>
              <a:t>04/03/2025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C252D0-390D-48BE-AAB6-66C2AB84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C295C5-22E7-4A9B-98BC-E26CB465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37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4A3CD-5C38-4029-AF67-261D547F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BD9C0-5A79-482B-948E-8FF6C0F44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9C8404-21BE-406F-9053-B978A48D0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73A459-E728-451B-8A95-0C64F84A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1D87-8F45-48CC-ADFA-762C0DD5109C}" type="datetime1">
              <a:rPr lang="pt-BR" smtClean="0"/>
              <a:t>04/03/2025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6C32BC-B901-465B-B28B-09E582CF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EEBFCE-B30C-43BA-82E6-0DF258E0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0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3D7D3-7F09-49A5-8A57-9689EFD5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4FCEF6-A69A-4EA2-AF2C-A4BE7F75F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4B67CD-358D-42FC-9893-933284851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B8A791-FACA-4289-8FFE-D89E34054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A29A48-6090-4C40-853B-C62E4679B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F660D0-9B73-4FB0-B826-55E83E2B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DE3D-F89F-4DA6-AC8C-6B667814E987}" type="datetime1">
              <a:rPr lang="pt-BR" smtClean="0"/>
              <a:t>04/03/2025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AB1CA2-5169-4399-99F4-F3D50FE7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A7A87C-7D0D-421B-9300-22774AE8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72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C8D08-1B39-4585-BFAC-725D77D0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EC3431-BDC3-4753-A507-C3C4FB15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6EF6-53E0-4F04-B7D7-10D4755DAFEA}" type="datetime1">
              <a:rPr lang="pt-BR" smtClean="0"/>
              <a:t>04/03/2025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2AFBF5-FC87-41AD-9BE5-F901329A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7E06CC-B1E4-4382-90DC-7742D170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93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5DD363-144D-41CE-94CF-E2459E51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A54A-877B-448B-8F34-9B83D1A0E4C0}" type="datetime1">
              <a:rPr lang="pt-BR" smtClean="0"/>
              <a:t>04/03/2025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E2A2A1-C7C1-457E-97D0-F2C44053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4C7CEA-1299-483A-8AAB-2989DF0D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88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F7D5-3A15-4932-9223-0F08DB7F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BE542F-1125-4657-B31C-73427FC4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886511-D02B-43BB-A182-600621BF3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ED9DDE-A5F5-4B4F-8C1B-7A9EEE0C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FE5-6824-40F4-AA5C-1E93DC678B4C}" type="datetime1">
              <a:rPr lang="pt-BR" smtClean="0"/>
              <a:t>04/03/2025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ACA570-D4CB-4141-9BEF-8279C904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4BD7F5-14B3-40E7-93B0-E5A5E2C0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50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C7D25-B680-42D6-9232-415FDA60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176EF1-DD74-4B3D-A094-5FACD19C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A0AEB4-BD24-4F27-883F-F3B7FEA4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A3D6E0-56D0-4591-B9CE-CB7F2562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790C-5A5D-48BE-9835-6F495E8F8169}" type="datetime1">
              <a:rPr lang="pt-BR" smtClean="0"/>
              <a:t>04/03/2025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85481D-E102-496F-86BB-95D7F6F4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AB937E-306E-4B5E-B150-F0471807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85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6AE854-0973-4056-B7D8-AF348DF3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5C39FB-1079-4E34-881D-DDF20003C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E36169-01FC-483E-B62A-5C134F3DF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D1542-75A7-4A64-8D19-5B158B383712}" type="datetime1">
              <a:rPr lang="pt-BR" smtClean="0"/>
              <a:t>04/03/2025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9B608C-064A-405D-9AAE-C7A2B4183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D129A6-A980-4CBF-A865-5A62B2F57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21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www.gfinfo.com.br/etica-e-responsabilidade-na-inteligencia-artificial-construindo-um-futuro-conscient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rpro.gov.br/menu/noticias/noticias-2023/etica-na-ia" TargetMode="External"/><Relationship Id="rId5" Type="http://schemas.openxmlformats.org/officeDocument/2006/relationships/hyperlink" Target="https://blog.casadodesenvolvedor.com.br/etica-e-inteligencia-artificial/" TargetMode="External"/><Relationship Id="rId4" Type="http://schemas.openxmlformats.org/officeDocument/2006/relationships/hyperlink" Target="https://uoledtech.com.br/blog/responsabilidade-etica-no-uso-da-inteligencia-artifici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Vs9jg1XRU8?feature=oembed" TargetMode="Externa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ZGYOl5mAzs?feature=oembed" TargetMode="Externa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iredinternet.com.br/blog/100/10-pontos-negativos-da-inteligencia-artificial-desafios-e-dicas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olhardigital.com.br/2023/04/21/dicas-e-tutoriais/inteligencia-artificial-pontos-negativos-e-perigo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ari.com.br/inteligencia-artificial-os-impactos-negativos/" TargetMode="External"/><Relationship Id="rId5" Type="http://schemas.openxmlformats.org/officeDocument/2006/relationships/hyperlink" Target="https://forbes.com.br/forbes-tech/2023/06/os-15-maiores-riscos-da-inteligencia-artificial/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JLm6wfvE4M?feature=oembed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ikMFBfsotw?feature=oembed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odamateria.com.br/resenha-critica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58" y="-10003"/>
            <a:ext cx="6669342" cy="6868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14:cNvPr>
              <p14:cNvContentPartPr/>
              <p14:nvPr/>
            </p14:nvContentPartPr>
            <p14:xfrm>
              <a:off x="4503141" y="3110426"/>
              <a:ext cx="32400" cy="187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4141" y="3101426"/>
                <a:ext cx="50040" cy="363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8DBC2051-7AF2-4D6F-9135-589CE4137C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r="11351"/>
          <a:stretch/>
        </p:blipFill>
        <p:spPr>
          <a:xfrm>
            <a:off x="0" y="0"/>
            <a:ext cx="5336998" cy="6858000"/>
          </a:xfrm>
          <a:prstGeom prst="flowChartDelay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40B3ACD-FF88-40B0-8AD9-B0BC4EB9F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141" y="2076426"/>
            <a:ext cx="2243122" cy="270514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96F3CE-DE9A-4F5A-AE63-9DBB2CFDE036}"/>
              </a:ext>
            </a:extLst>
          </p:cNvPr>
          <p:cNvSpPr txBox="1"/>
          <p:nvPr/>
        </p:nvSpPr>
        <p:spPr>
          <a:xfrm>
            <a:off x="6518366" y="2644170"/>
            <a:ext cx="5557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003958"/>
                </a:solidFill>
                <a:latin typeface="Impact" panose="020B0806030902050204" pitchFamily="34" charset="0"/>
              </a:rPr>
              <a:t>Aula 2 – Impactos da Inteligência Artificial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F505634-22BF-4832-B2EF-A87CBD713B85}"/>
              </a:ext>
            </a:extLst>
          </p:cNvPr>
          <p:cNvSpPr txBox="1"/>
          <p:nvPr/>
        </p:nvSpPr>
        <p:spPr>
          <a:xfrm>
            <a:off x="5336999" y="4781574"/>
            <a:ext cx="673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rgbClr val="0039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Yuri Crotti</a:t>
            </a:r>
          </a:p>
        </p:txBody>
      </p:sp>
    </p:spTree>
    <p:extLst>
      <p:ext uri="{BB962C8B-B14F-4D97-AF65-F5344CB8AC3E}">
        <p14:creationId xmlns:p14="http://schemas.microsoft.com/office/powerpoint/2010/main" val="147087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7856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000" dirty="0">
                <a:solidFill>
                  <a:srgbClr val="003958"/>
                </a:solidFill>
                <a:latin typeface="+mj-lt"/>
              </a:rPr>
              <a:t>Ética e Responsabilidade no Desenvolvimento da IA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AC85E734-746D-76E0-F388-F5A96B2D7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899" y="1467782"/>
            <a:ext cx="1033927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Responsabilidade Ética</a:t>
            </a:r>
            <a:r>
              <a:rPr kumimoji="0" lang="pt-BR" altLang="pt-B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Artigo: "Responsabilidade ética no uso da Inteligência Artificial" – UOL </a:t>
            </a:r>
            <a:r>
              <a:rPr kumimoji="0" lang="pt-BR" altLang="pt-BR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EdTech</a:t>
            </a:r>
            <a:r>
              <a:rPr kumimoji="0" lang="pt-BR" altLang="pt-B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​</a:t>
            </a:r>
            <a:r>
              <a:rPr kumimoji="0" lang="pt-BR" altLang="pt-B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uoledtech.com.br</a:t>
            </a:r>
            <a:endParaRPr kumimoji="0" lang="pt-BR" altLang="pt-BR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Transparência e Explicabilidade</a:t>
            </a:r>
            <a:r>
              <a:rPr kumimoji="0" lang="pt-BR" altLang="pt-B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Artigo: "Ética e Inteligência Artificial: desafios e responsabilidades" - Casa do Desenvolvedor. ​</a:t>
            </a:r>
            <a:r>
              <a:rPr kumimoji="0" lang="pt-BR" altLang="pt-B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5"/>
              </a:rPr>
              <a:t>blog.casadodesenvolvedor.com.br</a:t>
            </a:r>
            <a:endParaRPr kumimoji="0" lang="pt-BR" altLang="pt-BR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Regulação e Governança</a:t>
            </a:r>
            <a:r>
              <a:rPr kumimoji="0" lang="pt-BR" altLang="pt-B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Artigo: "Ética na IA" - Serpro. ​</a:t>
            </a:r>
            <a:r>
              <a:rPr kumimoji="0" lang="pt-BR" altLang="pt-B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6"/>
              </a:rPr>
              <a:t>serpro.gov.br</a:t>
            </a:r>
            <a:endParaRPr kumimoji="0" lang="pt-BR" altLang="pt-BR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Princípios Éticos</a:t>
            </a:r>
            <a:r>
              <a:rPr kumimoji="0" lang="pt-BR" altLang="pt-B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Artigo: "Ética e Responsabilidade na Inteligência Artificial: Construindo um Futuro Consciente" - GF Info. ​</a:t>
            </a:r>
            <a:r>
              <a:rPr kumimoji="0" lang="pt-BR" altLang="pt-BR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7"/>
              </a:rPr>
              <a:t>gfinfo.com.br</a:t>
            </a:r>
            <a:endParaRPr kumimoji="0" lang="pt-BR" altLang="pt-BR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17061-8002-C9A5-F7FB-65C3A4ED1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706F3E5-3BFD-D473-C2AE-8BA9B94EE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A52F3C7-8115-9215-C474-468C28671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76D5909-BB2A-69CC-F39A-2932AF2F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4" name="Mídia Online 3" title="O viés humano e a ética por trás da Inteligência Artificial | ANA CRISTINA | TEDxNiteroi">
            <a:hlinkClick r:id="" action="ppaction://media"/>
            <a:extLst>
              <a:ext uri="{FF2B5EF4-FFF2-40B4-BE49-F238E27FC236}">
                <a16:creationId xmlns:a16="http://schemas.microsoft.com/office/drawing/2014/main" id="{6B84E7B3-F378-5BB5-7CBA-695FD64A904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26988" y="0"/>
            <a:ext cx="12138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4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17061-8002-C9A5-F7FB-65C3A4ED1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706F3E5-3BFD-D473-C2AE-8BA9B94EE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A52F3C7-8115-9215-C474-468C28671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76D5909-BB2A-69CC-F39A-2932AF2F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Mídia Online 4" title="Implicações éticas e sociais da inteligência artificial - Dora Kaufman - USP Talks #48">
            <a:hlinkClick r:id="" action="ppaction://media"/>
            <a:extLst>
              <a:ext uri="{FF2B5EF4-FFF2-40B4-BE49-F238E27FC236}">
                <a16:creationId xmlns:a16="http://schemas.microsoft.com/office/drawing/2014/main" id="{233CCCDD-2A08-6E56-1324-95DAF3E1942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26988" y="0"/>
            <a:ext cx="12138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0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F4269-5441-8354-1D87-EE54658E0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C773AD1-29B7-D75C-F4A4-91CD5604A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4E492E4-5D56-A9CB-8803-957021A95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551969C-2F51-E95A-673B-2E4AC4B86176}"/>
              </a:ext>
            </a:extLst>
          </p:cNvPr>
          <p:cNvSpPr txBox="1"/>
          <p:nvPr/>
        </p:nvSpPr>
        <p:spPr>
          <a:xfrm>
            <a:off x="1023257" y="341091"/>
            <a:ext cx="10877006" cy="7856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000" dirty="0">
                <a:solidFill>
                  <a:srgbClr val="003958"/>
                </a:solidFill>
                <a:latin typeface="+mj-lt"/>
              </a:rPr>
              <a:t>Impactos Negativos e Desafios da IA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41793A5-D247-A13E-B516-F6C427AE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847DD762-3219-9C2C-2641-71A06D875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169" y="1360063"/>
            <a:ext cx="10722094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400" b="1" dirty="0"/>
              <a:t>Desemprego e Automação</a:t>
            </a:r>
            <a:r>
              <a:rPr lang="pt-BR" sz="2400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Artigo: "Os 15 maiores riscos da inteligência artificial" - Forbes Brasil. ​</a:t>
            </a:r>
            <a:r>
              <a:rPr lang="pt-BR" sz="2400" dirty="0">
                <a:hlinkClick r:id="rId5"/>
              </a:rPr>
              <a:t>Forbes Brasil</a:t>
            </a:r>
            <a:endParaRPr lang="pt-BR" sz="2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b="1" dirty="0"/>
              <a:t>Viés Algorítmico e Discriminação</a:t>
            </a:r>
            <a:r>
              <a:rPr lang="pt-BR" sz="2400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Artigo: "Inteligência Artificial: Os Impactos Negativos" - </a:t>
            </a:r>
            <a:r>
              <a:rPr lang="pt-BR" sz="2400" dirty="0" err="1"/>
              <a:t>Awari</a:t>
            </a:r>
            <a:r>
              <a:rPr lang="pt-BR" sz="2400" dirty="0"/>
              <a:t>. ​</a:t>
            </a:r>
            <a:r>
              <a:rPr lang="pt-BR" sz="2400" dirty="0">
                <a:hlinkClick r:id="rId6"/>
              </a:rPr>
              <a:t>awari.com.br</a:t>
            </a:r>
            <a:endParaRPr lang="pt-BR" sz="2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b="1" dirty="0"/>
              <a:t>Privacidade e Vigilância</a:t>
            </a:r>
            <a:r>
              <a:rPr lang="pt-BR" sz="2400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Artigo: "Inteligência artificial: conheça os pontos negativos e perigos da IA" - Olhar Digital. ​</a:t>
            </a:r>
            <a:r>
              <a:rPr lang="pt-BR" sz="2400" dirty="0">
                <a:hlinkClick r:id="rId7"/>
              </a:rPr>
              <a:t>olhardigital.com.br</a:t>
            </a:r>
            <a:endParaRPr lang="pt-BR" sz="2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400" b="1" dirty="0"/>
              <a:t>Dependência Tecnológica</a:t>
            </a:r>
            <a:r>
              <a:rPr lang="pt-BR" sz="2400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Artigo: "10 pontos negativos da inteligência artificial: desafios e dicas" - </a:t>
            </a:r>
            <a:r>
              <a:rPr lang="pt-BR" sz="2400" dirty="0" err="1"/>
              <a:t>iRed</a:t>
            </a:r>
            <a:r>
              <a:rPr lang="pt-BR" sz="2400" dirty="0"/>
              <a:t>. ​</a:t>
            </a:r>
            <a:r>
              <a:rPr lang="pt-BR" sz="2400" dirty="0">
                <a:hlinkClick r:id="rId8"/>
              </a:rPr>
              <a:t>iredinternet.com.br</a:t>
            </a:r>
            <a:endParaRPr lang="pt-BR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61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ED865-6D14-7D0E-C0EA-DCA1098BD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296565B-8182-4727-09D8-214BDB039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4B8C585-E34C-E621-7762-1F1D1D634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16C0FE7-54B4-3F31-6176-598F44F7489E}"/>
              </a:ext>
            </a:extLst>
          </p:cNvPr>
          <p:cNvSpPr txBox="1"/>
          <p:nvPr/>
        </p:nvSpPr>
        <p:spPr>
          <a:xfrm>
            <a:off x="1023257" y="341091"/>
            <a:ext cx="10877006" cy="7856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000" dirty="0">
                <a:solidFill>
                  <a:srgbClr val="003958"/>
                </a:solidFill>
                <a:latin typeface="+mj-lt"/>
              </a:rPr>
              <a:t>Ética e Responsabilidade no Desenvolvimento da IA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8000A1-140B-697B-E7FF-64689BE2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68DD454-79B6-6475-77B6-E69E39DDD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899" y="3768412"/>
            <a:ext cx="10339270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Mídia Online 4" title="Quais os RISCOS do USO da Inteligência Artificial?">
            <a:hlinkClick r:id="" action="ppaction://media"/>
            <a:extLst>
              <a:ext uri="{FF2B5EF4-FFF2-40B4-BE49-F238E27FC236}">
                <a16:creationId xmlns:a16="http://schemas.microsoft.com/office/drawing/2014/main" id="{9C4323E2-AEE8-5CFF-3525-2BF95E25D99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6988" y="0"/>
            <a:ext cx="12138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6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ED865-6D14-7D0E-C0EA-DCA1098BD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296565B-8182-4727-09D8-214BDB039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4B8C585-E34C-E621-7762-1F1D1D634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16C0FE7-54B4-3F31-6176-598F44F7489E}"/>
              </a:ext>
            </a:extLst>
          </p:cNvPr>
          <p:cNvSpPr txBox="1"/>
          <p:nvPr/>
        </p:nvSpPr>
        <p:spPr>
          <a:xfrm>
            <a:off x="1023257" y="341091"/>
            <a:ext cx="10877006" cy="7856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000" dirty="0">
                <a:solidFill>
                  <a:srgbClr val="003958"/>
                </a:solidFill>
                <a:latin typeface="+mj-lt"/>
              </a:rPr>
              <a:t>Ética e Responsabilidade no Desenvolvimento da IA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8000A1-140B-697B-E7FF-64689BE2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7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68DD454-79B6-6475-77B6-E69E39DDD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899" y="3768412"/>
            <a:ext cx="10339270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Mídia Online 3" title="Israel Usa Inteligência Artificial Como Arma de Guerra">
            <a:hlinkClick r:id="" action="ppaction://media"/>
            <a:extLst>
              <a:ext uri="{FF2B5EF4-FFF2-40B4-BE49-F238E27FC236}">
                <a16:creationId xmlns:a16="http://schemas.microsoft.com/office/drawing/2014/main" id="{34DD07F9-A96E-210F-6832-14EA70F03E5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6988" y="0"/>
            <a:ext cx="12138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1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811389" y="334506"/>
            <a:ext cx="10877006" cy="1502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3200" dirty="0">
                <a:solidFill>
                  <a:srgbClr val="003958"/>
                </a:solidFill>
                <a:latin typeface="+mj-lt"/>
              </a:rPr>
              <a:t>Atividade </a:t>
            </a:r>
            <a:r>
              <a:rPr lang="pt-BR" sz="3200">
                <a:solidFill>
                  <a:srgbClr val="003958"/>
                </a:solidFill>
                <a:latin typeface="+mj-lt"/>
              </a:rPr>
              <a:t>: Escrever uma resenha crítica sobre os vídeos  apresentados nesta aula.</a:t>
            </a:r>
            <a:endParaRPr lang="pt-BR" sz="3200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8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11389" y="2350710"/>
            <a:ext cx="109369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sz="2800" dirty="0"/>
          </a:p>
          <a:p>
            <a:r>
              <a:rPr lang="pt-BR" sz="2800" dirty="0"/>
              <a:t>Como fazer uma resenha crítica : </a:t>
            </a:r>
            <a:r>
              <a:rPr lang="pt-BR" sz="2800" dirty="0">
                <a:hlinkClick r:id="rId4"/>
              </a:rPr>
              <a:t>link</a:t>
            </a:r>
            <a:endParaRPr lang="pt-BR" sz="2800" dirty="0"/>
          </a:p>
          <a:p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46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41021-5A0D-6E84-2948-8ACA903AA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137C006-31FD-581A-66D0-574B4491A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58" y="-10003"/>
            <a:ext cx="6669342" cy="6868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0421808B-5721-4DEE-FD6C-885E0426D8CF}"/>
                  </a:ext>
                </a:extLst>
              </p14:cNvPr>
              <p14:cNvContentPartPr/>
              <p14:nvPr/>
            </p14:nvContentPartPr>
            <p14:xfrm>
              <a:off x="4503141" y="3110426"/>
              <a:ext cx="32400" cy="187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4141" y="3101426"/>
                <a:ext cx="50040" cy="363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A6A9B4EB-CDCE-98E3-82DA-B9BB84E6A3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r="11351"/>
          <a:stretch/>
        </p:blipFill>
        <p:spPr>
          <a:xfrm>
            <a:off x="0" y="0"/>
            <a:ext cx="5336998" cy="6858000"/>
          </a:xfrm>
          <a:prstGeom prst="flowChartDelay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49FC19-FC31-2FE4-271D-DD406044F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141" y="2076426"/>
            <a:ext cx="2243122" cy="270514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87CAF0-2A48-2E8C-83B6-826C87D0BD75}"/>
              </a:ext>
            </a:extLst>
          </p:cNvPr>
          <p:cNvSpPr txBox="1"/>
          <p:nvPr/>
        </p:nvSpPr>
        <p:spPr>
          <a:xfrm>
            <a:off x="6518366" y="2644170"/>
            <a:ext cx="5557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003958"/>
                </a:solidFill>
                <a:latin typeface="Impact" panose="020B0806030902050204" pitchFamily="34" charset="0"/>
              </a:rPr>
              <a:t>Aula 2 – Impactos da Inteligência Artificial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6583D7A-4914-938D-BDCB-6D5C9DBF4167}"/>
              </a:ext>
            </a:extLst>
          </p:cNvPr>
          <p:cNvSpPr txBox="1"/>
          <p:nvPr/>
        </p:nvSpPr>
        <p:spPr>
          <a:xfrm>
            <a:off x="5336999" y="4781574"/>
            <a:ext cx="673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rgbClr val="0039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Yuri Crotti</a:t>
            </a:r>
          </a:p>
        </p:txBody>
      </p:sp>
    </p:spTree>
    <p:extLst>
      <p:ext uri="{BB962C8B-B14F-4D97-AF65-F5344CB8AC3E}">
        <p14:creationId xmlns:p14="http://schemas.microsoft.com/office/powerpoint/2010/main" val="76664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</TotalTime>
  <Words>277</Words>
  <Application>Microsoft Office PowerPoint</Application>
  <PresentationFormat>Widescreen</PresentationFormat>
  <Paragraphs>45</Paragraphs>
  <Slides>9</Slides>
  <Notes>3</Notes>
  <HiddenSlides>0</HiddenSlides>
  <MMClips>4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Marcos Garcia Vieira</dc:creator>
  <cp:lastModifiedBy>Yuri Crotti</cp:lastModifiedBy>
  <cp:revision>43</cp:revision>
  <dcterms:created xsi:type="dcterms:W3CDTF">2019-02-19T17:16:10Z</dcterms:created>
  <dcterms:modified xsi:type="dcterms:W3CDTF">2025-03-04T21:26:06Z</dcterms:modified>
</cp:coreProperties>
</file>