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436" r:id="rId3"/>
    <p:sldId id="332" r:id="rId4"/>
    <p:sldId id="372" r:id="rId5"/>
    <p:sldId id="363" r:id="rId6"/>
    <p:sldId id="364" r:id="rId7"/>
    <p:sldId id="373" r:id="rId8"/>
    <p:sldId id="367" r:id="rId9"/>
    <p:sldId id="374" r:id="rId10"/>
    <p:sldId id="378" r:id="rId11"/>
    <p:sldId id="379" r:id="rId12"/>
    <p:sldId id="390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2" r:id="rId22"/>
    <p:sldId id="393" r:id="rId23"/>
    <p:sldId id="401" r:id="rId24"/>
    <p:sldId id="402" r:id="rId25"/>
    <p:sldId id="404" r:id="rId26"/>
    <p:sldId id="394" r:id="rId27"/>
    <p:sldId id="405" r:id="rId28"/>
    <p:sldId id="406" r:id="rId29"/>
    <p:sldId id="437" r:id="rId30"/>
    <p:sldId id="371" r:id="rId31"/>
    <p:sldId id="415" r:id="rId32"/>
    <p:sldId id="433" r:id="rId33"/>
    <p:sldId id="417" r:id="rId34"/>
    <p:sldId id="428" r:id="rId35"/>
    <p:sldId id="423" r:id="rId36"/>
    <p:sldId id="426" r:id="rId37"/>
    <p:sldId id="429" r:id="rId38"/>
    <p:sldId id="409" r:id="rId39"/>
    <p:sldId id="408" r:id="rId40"/>
    <p:sldId id="410" r:id="rId41"/>
    <p:sldId id="413" r:id="rId42"/>
    <p:sldId id="414" r:id="rId43"/>
    <p:sldId id="438" r:id="rId44"/>
    <p:sldId id="430" r:id="rId45"/>
    <p:sldId id="435" r:id="rId46"/>
    <p:sldId id="416" r:id="rId47"/>
    <p:sldId id="434" r:id="rId4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39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CD3082-0B6F-488B-A5C6-BB2AFBF1159B}" v="28" dt="2025-03-09T18:51:21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579" autoAdjust="0"/>
  </p:normalViewPr>
  <p:slideViewPr>
    <p:cSldViewPr snapToGrid="0">
      <p:cViewPr varScale="1">
        <p:scale>
          <a:sx n="102" d="100"/>
          <a:sy n="102" d="100"/>
        </p:scale>
        <p:origin x="954" y="-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ri Crotti" userId="d593c9d1-1b73-45ee-aae6-f23c49679525" providerId="ADAL" clId="{9BE6D89E-43E6-4756-BBCE-F6F9F8150713}"/>
    <pc:docChg chg="undo redo custSel addSld delSld modSld sldOrd">
      <pc:chgData name="Yuri Crotti" userId="d593c9d1-1b73-45ee-aae6-f23c49679525" providerId="ADAL" clId="{9BE6D89E-43E6-4756-BBCE-F6F9F8150713}" dt="2022-02-19T15:01:39.541" v="5900" actId="20577"/>
      <pc:docMkLst>
        <pc:docMk/>
      </pc:docMkLst>
      <pc:sldChg chg="modSp mod">
        <pc:chgData name="Yuri Crotti" userId="d593c9d1-1b73-45ee-aae6-f23c49679525" providerId="ADAL" clId="{9BE6D89E-43E6-4756-BBCE-F6F9F8150713}" dt="2022-02-16T01:28:00.763" v="3356" actId="20577"/>
        <pc:sldMkLst>
          <pc:docMk/>
          <pc:sldMk cId="1470876938" sldId="256"/>
        </pc:sldMkLst>
      </pc:sldChg>
      <pc:sldChg chg="del">
        <pc:chgData name="Yuri Crotti" userId="d593c9d1-1b73-45ee-aae6-f23c49679525" providerId="ADAL" clId="{9BE6D89E-43E6-4756-BBCE-F6F9F8150713}" dt="2022-02-16T00:00:32.997" v="56" actId="47"/>
        <pc:sldMkLst>
          <pc:docMk/>
          <pc:sldMk cId="2603841785" sldId="258"/>
        </pc:sldMkLst>
      </pc:sldChg>
      <pc:sldChg chg="del">
        <pc:chgData name="Yuri Crotti" userId="d593c9d1-1b73-45ee-aae6-f23c49679525" providerId="ADAL" clId="{9BE6D89E-43E6-4756-BBCE-F6F9F8150713}" dt="2022-02-16T00:00:32.997" v="56" actId="47"/>
        <pc:sldMkLst>
          <pc:docMk/>
          <pc:sldMk cId="1308935264" sldId="259"/>
        </pc:sldMkLst>
      </pc:sldChg>
      <pc:sldChg chg="del">
        <pc:chgData name="Yuri Crotti" userId="d593c9d1-1b73-45ee-aae6-f23c49679525" providerId="ADAL" clId="{9BE6D89E-43E6-4756-BBCE-F6F9F8150713}" dt="2022-02-16T00:00:32.997" v="56" actId="47"/>
        <pc:sldMkLst>
          <pc:docMk/>
          <pc:sldMk cId="3665681570" sldId="260"/>
        </pc:sldMkLst>
      </pc:sldChg>
      <pc:sldChg chg="del">
        <pc:chgData name="Yuri Crotti" userId="d593c9d1-1b73-45ee-aae6-f23c49679525" providerId="ADAL" clId="{9BE6D89E-43E6-4756-BBCE-F6F9F8150713}" dt="2022-02-16T00:00:32.997" v="56" actId="47"/>
        <pc:sldMkLst>
          <pc:docMk/>
          <pc:sldMk cId="72357102" sldId="261"/>
        </pc:sldMkLst>
      </pc:sldChg>
      <pc:sldChg chg="addSp delSp modSp mod delAnim modNotesTx">
        <pc:chgData name="Yuri Crotti" userId="d593c9d1-1b73-45ee-aae6-f23c49679525" providerId="ADAL" clId="{9BE6D89E-43E6-4756-BBCE-F6F9F8150713}" dt="2022-02-16T01:03:10.561" v="2981" actId="20577"/>
        <pc:sldMkLst>
          <pc:docMk/>
          <pc:sldMk cId="3281034232" sldId="332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652328125" sldId="341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114166353" sldId="342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1215812977" sldId="343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1219455613" sldId="344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410563929" sldId="345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999445317" sldId="346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505930191" sldId="347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485007180" sldId="348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879126769" sldId="349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1677900987" sldId="350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96561004" sldId="351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721689948" sldId="352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1120856304" sldId="353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879734306" sldId="354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736727414" sldId="355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2398581301" sldId="356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335005493" sldId="357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023886251" sldId="358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4274490837" sldId="360"/>
        </pc:sldMkLst>
      </pc:sldChg>
      <pc:sldChg chg="del">
        <pc:chgData name="Yuri Crotti" userId="d593c9d1-1b73-45ee-aae6-f23c49679525" providerId="ADAL" clId="{9BE6D89E-43E6-4756-BBCE-F6F9F8150713}" dt="2022-02-16T00:00:43.924" v="57" actId="47"/>
        <pc:sldMkLst>
          <pc:docMk/>
          <pc:sldMk cId="3807088367" sldId="361"/>
        </pc:sldMkLst>
      </pc:sldChg>
      <pc:sldChg chg="del">
        <pc:chgData name="Yuri Crotti" userId="d593c9d1-1b73-45ee-aae6-f23c49679525" providerId="ADAL" clId="{9BE6D89E-43E6-4756-BBCE-F6F9F8150713}" dt="2022-02-19T13:44:20.281" v="5223" actId="47"/>
        <pc:sldMkLst>
          <pc:docMk/>
          <pc:sldMk cId="564667645" sldId="362"/>
        </pc:sldMkLst>
      </pc:sldChg>
      <pc:sldChg chg="addSp modSp add mod">
        <pc:chgData name="Yuri Crotti" userId="d593c9d1-1b73-45ee-aae6-f23c49679525" providerId="ADAL" clId="{9BE6D89E-43E6-4756-BBCE-F6F9F8150713}" dt="2022-02-16T01:15:03.302" v="3188" actId="20577"/>
        <pc:sldMkLst>
          <pc:docMk/>
          <pc:sldMk cId="3469929640" sldId="363"/>
        </pc:sldMkLst>
      </pc:sldChg>
      <pc:sldChg chg="addSp delSp modSp add mod">
        <pc:chgData name="Yuri Crotti" userId="d593c9d1-1b73-45ee-aae6-f23c49679525" providerId="ADAL" clId="{9BE6D89E-43E6-4756-BBCE-F6F9F8150713}" dt="2022-02-16T01:22:33.191" v="3234" actId="1076"/>
        <pc:sldMkLst>
          <pc:docMk/>
          <pc:sldMk cId="3662423759" sldId="364"/>
        </pc:sldMkLst>
      </pc:sldChg>
      <pc:sldChg chg="modSp add del mod">
        <pc:chgData name="Yuri Crotti" userId="d593c9d1-1b73-45ee-aae6-f23c49679525" providerId="ADAL" clId="{9BE6D89E-43E6-4756-BBCE-F6F9F8150713}" dt="2022-02-16T01:13:49.062" v="3186" actId="47"/>
        <pc:sldMkLst>
          <pc:docMk/>
          <pc:sldMk cId="532167496" sldId="365"/>
        </pc:sldMkLst>
      </pc:sldChg>
      <pc:sldChg chg="addSp modSp add del mod">
        <pc:chgData name="Yuri Crotti" userId="d593c9d1-1b73-45ee-aae6-f23c49679525" providerId="ADAL" clId="{9BE6D89E-43E6-4756-BBCE-F6F9F8150713}" dt="2022-02-16T01:13:50.207" v="3187" actId="47"/>
        <pc:sldMkLst>
          <pc:docMk/>
          <pc:sldMk cId="2790383929" sldId="366"/>
        </pc:sldMkLst>
      </pc:sldChg>
      <pc:sldChg chg="addSp delSp modSp add mod">
        <pc:chgData name="Yuri Crotti" userId="d593c9d1-1b73-45ee-aae6-f23c49679525" providerId="ADAL" clId="{9BE6D89E-43E6-4756-BBCE-F6F9F8150713}" dt="2022-02-19T12:55:36.169" v="4569" actId="20577"/>
        <pc:sldMkLst>
          <pc:docMk/>
          <pc:sldMk cId="4096905004" sldId="367"/>
        </pc:sldMkLst>
      </pc:sldChg>
      <pc:sldChg chg="delSp modSp add del mod">
        <pc:chgData name="Yuri Crotti" userId="d593c9d1-1b73-45ee-aae6-f23c49679525" providerId="ADAL" clId="{9BE6D89E-43E6-4756-BBCE-F6F9F8150713}" dt="2022-02-19T13:44:04.435" v="5221" actId="47"/>
        <pc:sldMkLst>
          <pc:docMk/>
          <pc:sldMk cId="1537484344" sldId="368"/>
        </pc:sldMkLst>
      </pc:sldChg>
      <pc:sldChg chg="modSp add del mod">
        <pc:chgData name="Yuri Crotti" userId="d593c9d1-1b73-45ee-aae6-f23c49679525" providerId="ADAL" clId="{9BE6D89E-43E6-4756-BBCE-F6F9F8150713}" dt="2022-02-19T13:44:04.435" v="5221" actId="47"/>
        <pc:sldMkLst>
          <pc:docMk/>
          <pc:sldMk cId="832983087" sldId="369"/>
        </pc:sldMkLst>
      </pc:sldChg>
      <pc:sldChg chg="modSp add del mod">
        <pc:chgData name="Yuri Crotti" userId="d593c9d1-1b73-45ee-aae6-f23c49679525" providerId="ADAL" clId="{9BE6D89E-43E6-4756-BBCE-F6F9F8150713}" dt="2022-02-19T13:44:04.435" v="5221" actId="47"/>
        <pc:sldMkLst>
          <pc:docMk/>
          <pc:sldMk cId="944554512" sldId="370"/>
        </pc:sldMkLst>
      </pc:sldChg>
      <pc:sldChg chg="addSp modSp add mod ord">
        <pc:chgData name="Yuri Crotti" userId="d593c9d1-1b73-45ee-aae6-f23c49679525" providerId="ADAL" clId="{9BE6D89E-43E6-4756-BBCE-F6F9F8150713}" dt="2022-02-16T01:26:25.448" v="3355" actId="1076"/>
        <pc:sldMkLst>
          <pc:docMk/>
          <pc:sldMk cId="3434806181" sldId="371"/>
        </pc:sldMkLst>
      </pc:sldChg>
      <pc:sldChg chg="modSp add mod">
        <pc:chgData name="Yuri Crotti" userId="d593c9d1-1b73-45ee-aae6-f23c49679525" providerId="ADAL" clId="{9BE6D89E-43E6-4756-BBCE-F6F9F8150713}" dt="2022-02-16T01:06:41.235" v="3045" actId="20577"/>
        <pc:sldMkLst>
          <pc:docMk/>
          <pc:sldMk cId="393800939" sldId="372"/>
        </pc:sldMkLst>
      </pc:sldChg>
      <pc:sldChg chg="delSp modSp add mod">
        <pc:chgData name="Yuri Crotti" userId="d593c9d1-1b73-45ee-aae6-f23c49679525" providerId="ADAL" clId="{9BE6D89E-43E6-4756-BBCE-F6F9F8150713}" dt="2022-02-16T01:26:12.579" v="3354" actId="20577"/>
        <pc:sldMkLst>
          <pc:docMk/>
          <pc:sldMk cId="3411932823" sldId="373"/>
        </pc:sldMkLst>
      </pc:sldChg>
      <pc:sldChg chg="addSp delSp modSp add mod">
        <pc:chgData name="Yuri Crotti" userId="d593c9d1-1b73-45ee-aae6-f23c49679525" providerId="ADAL" clId="{9BE6D89E-43E6-4756-BBCE-F6F9F8150713}" dt="2022-02-16T01:40:43.478" v="3502" actId="1076"/>
        <pc:sldMkLst>
          <pc:docMk/>
          <pc:sldMk cId="2374412650" sldId="374"/>
        </pc:sldMkLst>
      </pc:sldChg>
      <pc:sldChg chg="addSp delSp modSp add del mod">
        <pc:chgData name="Yuri Crotti" userId="d593c9d1-1b73-45ee-aae6-f23c49679525" providerId="ADAL" clId="{9BE6D89E-43E6-4756-BBCE-F6F9F8150713}" dt="2022-02-18T18:54:02.577" v="4356" actId="47"/>
        <pc:sldMkLst>
          <pc:docMk/>
          <pc:sldMk cId="2509213800" sldId="375"/>
        </pc:sldMkLst>
      </pc:sldChg>
      <pc:sldChg chg="modSp add del mod">
        <pc:chgData name="Yuri Crotti" userId="d593c9d1-1b73-45ee-aae6-f23c49679525" providerId="ADAL" clId="{9BE6D89E-43E6-4756-BBCE-F6F9F8150713}" dt="2022-02-19T13:44:04.435" v="5221" actId="47"/>
        <pc:sldMkLst>
          <pc:docMk/>
          <pc:sldMk cId="2762996042" sldId="376"/>
        </pc:sldMkLst>
      </pc:sldChg>
      <pc:sldChg chg="add del">
        <pc:chgData name="Yuri Crotti" userId="d593c9d1-1b73-45ee-aae6-f23c49679525" providerId="ADAL" clId="{9BE6D89E-43E6-4756-BBCE-F6F9F8150713}" dt="2022-02-18T18:54:02.577" v="4356" actId="47"/>
        <pc:sldMkLst>
          <pc:docMk/>
          <pc:sldMk cId="594909526" sldId="377"/>
        </pc:sldMkLst>
      </pc:sldChg>
      <pc:sldChg chg="addSp modSp add mod">
        <pc:chgData name="Yuri Crotti" userId="d593c9d1-1b73-45ee-aae6-f23c49679525" providerId="ADAL" clId="{9BE6D89E-43E6-4756-BBCE-F6F9F8150713}" dt="2022-02-19T12:55:51.114" v="4570" actId="255"/>
        <pc:sldMkLst>
          <pc:docMk/>
          <pc:sldMk cId="3699558509" sldId="378"/>
        </pc:sldMkLst>
      </pc:sldChg>
      <pc:sldChg chg="addSp delSp modSp add mod">
        <pc:chgData name="Yuri Crotti" userId="d593c9d1-1b73-45ee-aae6-f23c49679525" providerId="ADAL" clId="{9BE6D89E-43E6-4756-BBCE-F6F9F8150713}" dt="2022-02-16T01:52:17.836" v="3700" actId="1076"/>
        <pc:sldMkLst>
          <pc:docMk/>
          <pc:sldMk cId="2865319128" sldId="379"/>
        </pc:sldMkLst>
      </pc:sldChg>
      <pc:sldChg chg="addSp delSp modSp add mod">
        <pc:chgData name="Yuri Crotti" userId="d593c9d1-1b73-45ee-aae6-f23c49679525" providerId="ADAL" clId="{9BE6D89E-43E6-4756-BBCE-F6F9F8150713}" dt="2022-02-16T01:56:59.988" v="3764" actId="12"/>
        <pc:sldMkLst>
          <pc:docMk/>
          <pc:sldMk cId="3411207897" sldId="380"/>
        </pc:sldMkLst>
      </pc:sldChg>
      <pc:sldChg chg="addSp delSp modSp add mod">
        <pc:chgData name="Yuri Crotti" userId="d593c9d1-1b73-45ee-aae6-f23c49679525" providerId="ADAL" clId="{9BE6D89E-43E6-4756-BBCE-F6F9F8150713}" dt="2022-02-19T14:53:32.054" v="5515" actId="20577"/>
        <pc:sldMkLst>
          <pc:docMk/>
          <pc:sldMk cId="2094255043" sldId="381"/>
        </pc:sldMkLst>
      </pc:sldChg>
      <pc:sldChg chg="addSp delSp modSp add mod ord modAnim">
        <pc:chgData name="Yuri Crotti" userId="d593c9d1-1b73-45ee-aae6-f23c49679525" providerId="ADAL" clId="{9BE6D89E-43E6-4756-BBCE-F6F9F8150713}" dt="2022-02-19T13:45:41.305" v="5226" actId="478"/>
        <pc:sldMkLst>
          <pc:docMk/>
          <pc:sldMk cId="2442074926" sldId="382"/>
        </pc:sldMkLst>
      </pc:sldChg>
      <pc:sldChg chg="addSp delSp modSp add mod modAnim">
        <pc:chgData name="Yuri Crotti" userId="d593c9d1-1b73-45ee-aae6-f23c49679525" providerId="ADAL" clId="{9BE6D89E-43E6-4756-BBCE-F6F9F8150713}" dt="2022-02-19T13:46:04.087" v="5239" actId="14100"/>
        <pc:sldMkLst>
          <pc:docMk/>
          <pc:sldMk cId="819157009" sldId="383"/>
        </pc:sldMkLst>
      </pc:sldChg>
      <pc:sldChg chg="addSp delSp modSp add mod modAnim">
        <pc:chgData name="Yuri Crotti" userId="d593c9d1-1b73-45ee-aae6-f23c49679525" providerId="ADAL" clId="{9BE6D89E-43E6-4756-BBCE-F6F9F8150713}" dt="2022-02-19T13:46:28.015" v="5255" actId="20577"/>
        <pc:sldMkLst>
          <pc:docMk/>
          <pc:sldMk cId="4294858125" sldId="384"/>
        </pc:sldMkLst>
      </pc:sldChg>
      <pc:sldChg chg="addSp delSp modSp add mod modAnim">
        <pc:chgData name="Yuri Crotti" userId="d593c9d1-1b73-45ee-aae6-f23c49679525" providerId="ADAL" clId="{9BE6D89E-43E6-4756-BBCE-F6F9F8150713}" dt="2022-02-19T13:46:42.337" v="5266" actId="20577"/>
        <pc:sldMkLst>
          <pc:docMk/>
          <pc:sldMk cId="2858032957" sldId="385"/>
        </pc:sldMkLst>
      </pc:sldChg>
      <pc:sldChg chg="addSp delSp modSp add mod modAnim">
        <pc:chgData name="Yuri Crotti" userId="d593c9d1-1b73-45ee-aae6-f23c49679525" providerId="ADAL" clId="{9BE6D89E-43E6-4756-BBCE-F6F9F8150713}" dt="2022-02-19T13:47:00.805" v="5285" actId="20577"/>
        <pc:sldMkLst>
          <pc:docMk/>
          <pc:sldMk cId="3278724822" sldId="386"/>
        </pc:sldMkLst>
      </pc:sldChg>
      <pc:sldChg chg="addSp delSp modSp add mod modAnim">
        <pc:chgData name="Yuri Crotti" userId="d593c9d1-1b73-45ee-aae6-f23c49679525" providerId="ADAL" clId="{9BE6D89E-43E6-4756-BBCE-F6F9F8150713}" dt="2022-02-19T13:47:21.153" v="5299" actId="1076"/>
        <pc:sldMkLst>
          <pc:docMk/>
          <pc:sldMk cId="2494114572" sldId="387"/>
        </pc:sldMkLst>
      </pc:sldChg>
      <pc:sldChg chg="delSp modSp add mod">
        <pc:chgData name="Yuri Crotti" userId="d593c9d1-1b73-45ee-aae6-f23c49679525" providerId="ADAL" clId="{9BE6D89E-43E6-4756-BBCE-F6F9F8150713}" dt="2022-02-19T14:53:56.276" v="5530" actId="20577"/>
        <pc:sldMkLst>
          <pc:docMk/>
          <pc:sldMk cId="2916184004" sldId="388"/>
        </pc:sldMkLst>
      </pc:sldChg>
      <pc:sldChg chg="addSp delSp modSp add mod">
        <pc:chgData name="Yuri Crotti" userId="d593c9d1-1b73-45ee-aae6-f23c49679525" providerId="ADAL" clId="{9BE6D89E-43E6-4756-BBCE-F6F9F8150713}" dt="2022-02-19T12:57:02.432" v="4573" actId="255"/>
        <pc:sldMkLst>
          <pc:docMk/>
          <pc:sldMk cId="2256365736" sldId="389"/>
        </pc:sldMkLst>
      </pc:sldChg>
      <pc:sldChg chg="addSp delSp modSp add mod">
        <pc:chgData name="Yuri Crotti" userId="d593c9d1-1b73-45ee-aae6-f23c49679525" providerId="ADAL" clId="{9BE6D89E-43E6-4756-BBCE-F6F9F8150713}" dt="2022-02-19T12:56:21.844" v="4572" actId="1076"/>
        <pc:sldMkLst>
          <pc:docMk/>
          <pc:sldMk cId="4245347699" sldId="390"/>
        </pc:sldMkLst>
      </pc:sldChg>
      <pc:sldChg chg="addSp delSp modSp add mod ord">
        <pc:chgData name="Yuri Crotti" userId="d593c9d1-1b73-45ee-aae6-f23c49679525" providerId="ADAL" clId="{9BE6D89E-43E6-4756-BBCE-F6F9F8150713}" dt="2022-02-19T13:16:44.625" v="4655" actId="1076"/>
        <pc:sldMkLst>
          <pc:docMk/>
          <pc:sldMk cId="3520742129" sldId="391"/>
        </pc:sldMkLst>
      </pc:sldChg>
      <pc:sldChg chg="modSp add mod ord">
        <pc:chgData name="Yuri Crotti" userId="d593c9d1-1b73-45ee-aae6-f23c49679525" providerId="ADAL" clId="{9BE6D89E-43E6-4756-BBCE-F6F9F8150713}" dt="2022-02-19T13:21:30.075" v="4821" actId="20577"/>
        <pc:sldMkLst>
          <pc:docMk/>
          <pc:sldMk cId="1326277499" sldId="392"/>
        </pc:sldMkLst>
      </pc:sldChg>
      <pc:sldChg chg="add del">
        <pc:chgData name="Yuri Crotti" userId="d593c9d1-1b73-45ee-aae6-f23c49679525" providerId="ADAL" clId="{9BE6D89E-43E6-4756-BBCE-F6F9F8150713}" dt="2022-02-18T19:05:47.634" v="4562"/>
        <pc:sldMkLst>
          <pc:docMk/>
          <pc:sldMk cId="2997436233" sldId="392"/>
        </pc:sldMkLst>
      </pc:sldChg>
      <pc:sldChg chg="addSp delSp modSp add mod">
        <pc:chgData name="Yuri Crotti" userId="d593c9d1-1b73-45ee-aae6-f23c49679525" providerId="ADAL" clId="{9BE6D89E-43E6-4756-BBCE-F6F9F8150713}" dt="2022-02-19T13:00:54.574" v="4613" actId="1076"/>
        <pc:sldMkLst>
          <pc:docMk/>
          <pc:sldMk cId="457898152" sldId="393"/>
        </pc:sldMkLst>
      </pc:sldChg>
      <pc:sldChg chg="addSp delSp modSp add mod ord delAnim modAnim">
        <pc:chgData name="Yuri Crotti" userId="d593c9d1-1b73-45ee-aae6-f23c49679525" providerId="ADAL" clId="{9BE6D89E-43E6-4756-BBCE-F6F9F8150713}" dt="2022-02-19T13:48:35.365" v="5322" actId="1582"/>
        <pc:sldMkLst>
          <pc:docMk/>
          <pc:sldMk cId="4124440033" sldId="394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3102849283" sldId="395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2233228696" sldId="396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1013595649" sldId="397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3798401148" sldId="398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1058272702" sldId="399"/>
        </pc:sldMkLst>
      </pc:sldChg>
      <pc:sldChg chg="add del">
        <pc:chgData name="Yuri Crotti" userId="d593c9d1-1b73-45ee-aae6-f23c49679525" providerId="ADAL" clId="{9BE6D89E-43E6-4756-BBCE-F6F9F8150713}" dt="2022-02-19T13:29:59.969" v="5049" actId="47"/>
        <pc:sldMkLst>
          <pc:docMk/>
          <pc:sldMk cId="483276201" sldId="400"/>
        </pc:sldMkLst>
      </pc:sldChg>
      <pc:sldChg chg="add">
        <pc:chgData name="Yuri Crotti" userId="d593c9d1-1b73-45ee-aae6-f23c49679525" providerId="ADAL" clId="{9BE6D89E-43E6-4756-BBCE-F6F9F8150713}" dt="2022-02-19T13:16:38.647" v="4651" actId="2890"/>
        <pc:sldMkLst>
          <pc:docMk/>
          <pc:sldMk cId="1726621499" sldId="401"/>
        </pc:sldMkLst>
      </pc:sldChg>
      <pc:sldChg chg="addSp delSp modSp add mod ord">
        <pc:chgData name="Yuri Crotti" userId="d593c9d1-1b73-45ee-aae6-f23c49679525" providerId="ADAL" clId="{9BE6D89E-43E6-4756-BBCE-F6F9F8150713}" dt="2022-02-19T13:31:17.370" v="5097" actId="208"/>
        <pc:sldMkLst>
          <pc:docMk/>
          <pc:sldMk cId="66063083" sldId="402"/>
        </pc:sldMkLst>
      </pc:sldChg>
      <pc:sldChg chg="modSp add del mod">
        <pc:chgData name="Yuri Crotti" userId="d593c9d1-1b73-45ee-aae6-f23c49679525" providerId="ADAL" clId="{9BE6D89E-43E6-4756-BBCE-F6F9F8150713}" dt="2022-02-19T13:25:25.874" v="4868" actId="47"/>
        <pc:sldMkLst>
          <pc:docMk/>
          <pc:sldMk cId="2722022869" sldId="403"/>
        </pc:sldMkLst>
      </pc:sldChg>
      <pc:sldChg chg="addSp modSp add mod modAnim">
        <pc:chgData name="Yuri Crotti" userId="d593c9d1-1b73-45ee-aae6-f23c49679525" providerId="ADAL" clId="{9BE6D89E-43E6-4756-BBCE-F6F9F8150713}" dt="2022-02-19T13:48:25.302" v="5320" actId="1582"/>
        <pc:sldMkLst>
          <pc:docMk/>
          <pc:sldMk cId="3331292261" sldId="404"/>
        </pc:sldMkLst>
      </pc:sldChg>
      <pc:sldChg chg="addSp delSp modSp add mod modAnim">
        <pc:chgData name="Yuri Crotti" userId="d593c9d1-1b73-45ee-aae6-f23c49679525" providerId="ADAL" clId="{9BE6D89E-43E6-4756-BBCE-F6F9F8150713}" dt="2022-02-19T13:48:43.965" v="5323" actId="1582"/>
        <pc:sldMkLst>
          <pc:docMk/>
          <pc:sldMk cId="917377752" sldId="405"/>
        </pc:sldMkLst>
      </pc:sldChg>
      <pc:sldChg chg="addSp delSp modSp add mod modAnim">
        <pc:chgData name="Yuri Crotti" userId="d593c9d1-1b73-45ee-aae6-f23c49679525" providerId="ADAL" clId="{9BE6D89E-43E6-4756-BBCE-F6F9F8150713}" dt="2022-02-19T13:48:53.977" v="5325" actId="1582"/>
        <pc:sldMkLst>
          <pc:docMk/>
          <pc:sldMk cId="895291451" sldId="406"/>
        </pc:sldMkLst>
      </pc:sldChg>
      <pc:sldChg chg="add">
        <pc:chgData name="Yuri Crotti" userId="d593c9d1-1b73-45ee-aae6-f23c49679525" providerId="ADAL" clId="{9BE6D89E-43E6-4756-BBCE-F6F9F8150713}" dt="2022-02-19T13:44:17.444" v="5222"/>
        <pc:sldMkLst>
          <pc:docMk/>
          <pc:sldMk cId="1067103236" sldId="407"/>
        </pc:sldMkLst>
      </pc:sldChg>
      <pc:sldChg chg="add del">
        <pc:chgData name="Yuri Crotti" userId="d593c9d1-1b73-45ee-aae6-f23c49679525" providerId="ADAL" clId="{9BE6D89E-43E6-4756-BBCE-F6F9F8150713}" dt="2022-02-19T13:32:18.397" v="5122" actId="2890"/>
        <pc:sldMkLst>
          <pc:docMk/>
          <pc:sldMk cId="1669875539" sldId="407"/>
        </pc:sldMkLst>
      </pc:sldChg>
      <pc:sldChg chg="addSp delSp modSp add mod">
        <pc:chgData name="Yuri Crotti" userId="d593c9d1-1b73-45ee-aae6-f23c49679525" providerId="ADAL" clId="{9BE6D89E-43E6-4756-BBCE-F6F9F8150713}" dt="2022-02-19T14:41:09.725" v="5451" actId="20577"/>
        <pc:sldMkLst>
          <pc:docMk/>
          <pc:sldMk cId="3642377476" sldId="408"/>
        </pc:sldMkLst>
      </pc:sldChg>
      <pc:sldChg chg="modSp add mod ord">
        <pc:chgData name="Yuri Crotti" userId="d593c9d1-1b73-45ee-aae6-f23c49679525" providerId="ADAL" clId="{9BE6D89E-43E6-4756-BBCE-F6F9F8150713}" dt="2022-02-19T14:42:02.167" v="5474" actId="20577"/>
        <pc:sldMkLst>
          <pc:docMk/>
          <pc:sldMk cId="427795082" sldId="409"/>
        </pc:sldMkLst>
      </pc:sldChg>
      <pc:sldChg chg="add del">
        <pc:chgData name="Yuri Crotti" userId="d593c9d1-1b73-45ee-aae6-f23c49679525" providerId="ADAL" clId="{9BE6D89E-43E6-4756-BBCE-F6F9F8150713}" dt="2022-02-19T13:54:31.034" v="5378"/>
        <pc:sldMkLst>
          <pc:docMk/>
          <pc:sldMk cId="3493045215" sldId="409"/>
        </pc:sldMkLst>
      </pc:sldChg>
      <pc:sldChg chg="addSp delSp modSp add mod">
        <pc:chgData name="Yuri Crotti" userId="d593c9d1-1b73-45ee-aae6-f23c49679525" providerId="ADAL" clId="{9BE6D89E-43E6-4756-BBCE-F6F9F8150713}" dt="2022-02-19T15:00:10.438" v="5856" actId="20577"/>
        <pc:sldMkLst>
          <pc:docMk/>
          <pc:sldMk cId="1430000179" sldId="410"/>
        </pc:sldMkLst>
      </pc:sldChg>
      <pc:sldChg chg="addSp modSp add mod">
        <pc:chgData name="Yuri Crotti" userId="d593c9d1-1b73-45ee-aae6-f23c49679525" providerId="ADAL" clId="{9BE6D89E-43E6-4756-BBCE-F6F9F8150713}" dt="2022-02-19T15:01:39.541" v="5900" actId="20577"/>
        <pc:sldMkLst>
          <pc:docMk/>
          <pc:sldMk cId="2620292327" sldId="411"/>
        </pc:sldMkLst>
      </pc:sldChg>
    </pc:docChg>
  </pc:docChgLst>
  <pc:docChgLst>
    <pc:chgData name="Yuri Crotti" userId="d593c9d1-1b73-45ee-aae6-f23c49679525" providerId="ADAL" clId="{499C7988-AD53-4633-83B1-25AD76C4894D}"/>
    <pc:docChg chg="undo redo custSel addSld delSld modSld sldOrd">
      <pc:chgData name="Yuri Crotti" userId="d593c9d1-1b73-45ee-aae6-f23c49679525" providerId="ADAL" clId="{499C7988-AD53-4633-83B1-25AD76C4894D}" dt="2022-02-15T23:57:28.140" v="1602" actId="1076"/>
      <pc:docMkLst>
        <pc:docMk/>
      </pc:docMkLst>
      <pc:sldChg chg="modAnim">
        <pc:chgData name="Yuri Crotti" userId="d593c9d1-1b73-45ee-aae6-f23c49679525" providerId="ADAL" clId="{499C7988-AD53-4633-83B1-25AD76C4894D}" dt="2022-02-15T23:38:42.218" v="1578"/>
        <pc:sldMkLst>
          <pc:docMk/>
          <pc:sldMk cId="2603841785" sldId="258"/>
        </pc:sldMkLst>
      </pc:sldChg>
      <pc:sldChg chg="addSp delSp modSp mod modAnim">
        <pc:chgData name="Yuri Crotti" userId="d593c9d1-1b73-45ee-aae6-f23c49679525" providerId="ADAL" clId="{499C7988-AD53-4633-83B1-25AD76C4894D}" dt="2022-02-15T23:57:28.140" v="1602" actId="1076"/>
        <pc:sldMkLst>
          <pc:docMk/>
          <pc:sldMk cId="1308935264" sldId="259"/>
        </pc:sldMkLst>
      </pc:sldChg>
      <pc:sldChg chg="modSp mod modAnim">
        <pc:chgData name="Yuri Crotti" userId="d593c9d1-1b73-45ee-aae6-f23c49679525" providerId="ADAL" clId="{499C7988-AD53-4633-83B1-25AD76C4894D}" dt="2022-02-15T23:38:47.985" v="1580"/>
        <pc:sldMkLst>
          <pc:docMk/>
          <pc:sldMk cId="3665681570" sldId="260"/>
        </pc:sldMkLst>
      </pc:sldChg>
      <pc:sldChg chg="modSp mod modAnim">
        <pc:chgData name="Yuri Crotti" userId="d593c9d1-1b73-45ee-aae6-f23c49679525" providerId="ADAL" clId="{499C7988-AD53-4633-83B1-25AD76C4894D}" dt="2022-02-15T23:38:53.694" v="1582"/>
        <pc:sldMkLst>
          <pc:docMk/>
          <pc:sldMk cId="72357102" sldId="261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4097226089" sldId="262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445751651" sldId="315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743532216" sldId="316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1506925156" sldId="317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531104964" sldId="318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2662230880" sldId="319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2001600276" sldId="320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409364864" sldId="321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2499526711" sldId="322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812664008" sldId="323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046924479" sldId="326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336880710" sldId="327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746989331" sldId="328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645689433" sldId="329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798296721" sldId="330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939033686" sldId="331"/>
        </pc:sldMkLst>
      </pc:sldChg>
      <pc:sldChg chg="delSp modSp mod modAnim">
        <pc:chgData name="Yuri Crotti" userId="d593c9d1-1b73-45ee-aae6-f23c49679525" providerId="ADAL" clId="{499C7988-AD53-4633-83B1-25AD76C4894D}" dt="2022-02-15T23:39:10.288" v="1584"/>
        <pc:sldMkLst>
          <pc:docMk/>
          <pc:sldMk cId="3281034232" sldId="332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415632797" sldId="333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473277669" sldId="334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1910553510" sldId="335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493071178" sldId="336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3619401132" sldId="338"/>
        </pc:sldMkLst>
      </pc:sldChg>
      <pc:sldChg chg="modSp del mod">
        <pc:chgData name="Yuri Crotti" userId="d593c9d1-1b73-45ee-aae6-f23c49679525" providerId="ADAL" clId="{499C7988-AD53-4633-83B1-25AD76C4894D}" dt="2022-02-14T00:56:29.856" v="1540" actId="47"/>
        <pc:sldMkLst>
          <pc:docMk/>
          <pc:sldMk cId="631715071" sldId="339"/>
        </pc:sldMkLst>
      </pc:sldChg>
      <pc:sldChg chg="del">
        <pc:chgData name="Yuri Crotti" userId="d593c9d1-1b73-45ee-aae6-f23c49679525" providerId="ADAL" clId="{499C7988-AD53-4633-83B1-25AD76C4894D}" dt="2022-02-14T00:56:32.558" v="1541" actId="47"/>
        <pc:sldMkLst>
          <pc:docMk/>
          <pc:sldMk cId="3590809435" sldId="340"/>
        </pc:sldMkLst>
      </pc:sldChg>
      <pc:sldChg chg="modSp add modAnim">
        <pc:chgData name="Yuri Crotti" userId="d593c9d1-1b73-45ee-aae6-f23c49679525" providerId="ADAL" clId="{499C7988-AD53-4633-83B1-25AD76C4894D}" dt="2022-02-15T23:39:13.023" v="1585"/>
        <pc:sldMkLst>
          <pc:docMk/>
          <pc:sldMk cId="652328125" sldId="341"/>
        </pc:sldMkLst>
      </pc:sldChg>
      <pc:sldChg chg="del">
        <pc:chgData name="Yuri Crotti" userId="d593c9d1-1b73-45ee-aae6-f23c49679525" providerId="ADAL" clId="{499C7988-AD53-4633-83B1-25AD76C4894D}" dt="2022-02-01T22:56:28.945" v="182" actId="47"/>
        <pc:sldMkLst>
          <pc:docMk/>
          <pc:sldMk cId="4062684964" sldId="341"/>
        </pc:sldMkLst>
      </pc:sldChg>
      <pc:sldChg chg="addSp delSp modSp add mod modAnim">
        <pc:chgData name="Yuri Crotti" userId="d593c9d1-1b73-45ee-aae6-f23c49679525" providerId="ADAL" clId="{499C7988-AD53-4633-83B1-25AD76C4894D}" dt="2022-02-15T23:39:17.367" v="1586"/>
        <pc:sldMkLst>
          <pc:docMk/>
          <pc:sldMk cId="3114166353" sldId="342"/>
        </pc:sldMkLst>
      </pc:sldChg>
      <pc:sldChg chg="del">
        <pc:chgData name="Yuri Crotti" userId="d593c9d1-1b73-45ee-aae6-f23c49679525" providerId="ADAL" clId="{499C7988-AD53-4633-83B1-25AD76C4894D}" dt="2022-02-01T22:56:31.496" v="183" actId="47"/>
        <pc:sldMkLst>
          <pc:docMk/>
          <pc:sldMk cId="3684133358" sldId="342"/>
        </pc:sldMkLst>
      </pc:sldChg>
      <pc:sldChg chg="addSp delSp modSp add mod delAnim modAnim">
        <pc:chgData name="Yuri Crotti" userId="d593c9d1-1b73-45ee-aae6-f23c49679525" providerId="ADAL" clId="{499C7988-AD53-4633-83B1-25AD76C4894D}" dt="2022-02-15T23:39:45.245" v="1590"/>
        <pc:sldMkLst>
          <pc:docMk/>
          <pc:sldMk cId="1215812977" sldId="343"/>
        </pc:sldMkLst>
      </pc:sldChg>
      <pc:sldChg chg="addSp delSp modSp add mod modAnim">
        <pc:chgData name="Yuri Crotti" userId="d593c9d1-1b73-45ee-aae6-f23c49679525" providerId="ADAL" clId="{499C7988-AD53-4633-83B1-25AD76C4894D}" dt="2022-02-01T23:27:10.444" v="554"/>
        <pc:sldMkLst>
          <pc:docMk/>
          <pc:sldMk cId="1219455613" sldId="344"/>
        </pc:sldMkLst>
      </pc:sldChg>
      <pc:sldChg chg="addSp modSp add mod modAnim">
        <pc:chgData name="Yuri Crotti" userId="d593c9d1-1b73-45ee-aae6-f23c49679525" providerId="ADAL" clId="{499C7988-AD53-4633-83B1-25AD76C4894D}" dt="2022-02-15T23:54:50.190" v="1601" actId="1076"/>
        <pc:sldMkLst>
          <pc:docMk/>
          <pc:sldMk cId="3410563929" sldId="345"/>
        </pc:sldMkLst>
      </pc:sldChg>
      <pc:sldChg chg="modSp add mod ord modAnim">
        <pc:chgData name="Yuri Crotti" userId="d593c9d1-1b73-45ee-aae6-f23c49679525" providerId="ADAL" clId="{499C7988-AD53-4633-83B1-25AD76C4894D}" dt="2022-02-15T23:50:06.044" v="1596" actId="207"/>
        <pc:sldMkLst>
          <pc:docMk/>
          <pc:sldMk cId="2999445317" sldId="346"/>
        </pc:sldMkLst>
      </pc:sldChg>
      <pc:sldChg chg="addSp delSp modSp add mod ord modAnim">
        <pc:chgData name="Yuri Crotti" userId="d593c9d1-1b73-45ee-aae6-f23c49679525" providerId="ADAL" clId="{499C7988-AD53-4633-83B1-25AD76C4894D}" dt="2022-02-15T23:40:37.284" v="1592"/>
        <pc:sldMkLst>
          <pc:docMk/>
          <pc:sldMk cId="2505930191" sldId="347"/>
        </pc:sldMkLst>
      </pc:sldChg>
      <pc:sldChg chg="addSp delSp modSp add mod setBg delAnim modShow modNotesTx">
        <pc:chgData name="Yuri Crotti" userId="d593c9d1-1b73-45ee-aae6-f23c49679525" providerId="ADAL" clId="{499C7988-AD53-4633-83B1-25AD76C4894D}" dt="2022-02-15T23:37:22.468" v="1577" actId="729"/>
        <pc:sldMkLst>
          <pc:docMk/>
          <pc:sldMk cId="3485007180" sldId="348"/>
        </pc:sldMkLst>
      </pc:sldChg>
      <pc:sldChg chg="addSp delSp modSp add modAnim">
        <pc:chgData name="Yuri Crotti" userId="d593c9d1-1b73-45ee-aae6-f23c49679525" providerId="ADAL" clId="{499C7988-AD53-4633-83B1-25AD76C4894D}" dt="2022-02-15T23:39:21.286" v="1587"/>
        <pc:sldMkLst>
          <pc:docMk/>
          <pc:sldMk cId="2879126769" sldId="349"/>
        </pc:sldMkLst>
      </pc:sldChg>
      <pc:sldChg chg="addSp delSp modSp add del mod modAnim">
        <pc:chgData name="Yuri Crotti" userId="d593c9d1-1b73-45ee-aae6-f23c49679525" providerId="ADAL" clId="{499C7988-AD53-4633-83B1-25AD76C4894D}" dt="2022-02-15T23:39:28.008" v="1588"/>
        <pc:sldMkLst>
          <pc:docMk/>
          <pc:sldMk cId="1677900987" sldId="350"/>
        </pc:sldMkLst>
      </pc:sldChg>
      <pc:sldChg chg="add del">
        <pc:chgData name="Yuri Crotti" userId="d593c9d1-1b73-45ee-aae6-f23c49679525" providerId="ADAL" clId="{499C7988-AD53-4633-83B1-25AD76C4894D}" dt="2022-02-02T00:40:25.049" v="764" actId="2890"/>
        <pc:sldMkLst>
          <pc:docMk/>
          <pc:sldMk cId="3202300205" sldId="350"/>
        </pc:sldMkLst>
      </pc:sldChg>
      <pc:sldChg chg="delSp modSp add mod modAnim">
        <pc:chgData name="Yuri Crotti" userId="d593c9d1-1b73-45ee-aae6-f23c49679525" providerId="ADAL" clId="{499C7988-AD53-4633-83B1-25AD76C4894D}" dt="2022-02-15T23:39:31.681" v="1589"/>
        <pc:sldMkLst>
          <pc:docMk/>
          <pc:sldMk cId="296561004" sldId="351"/>
        </pc:sldMkLst>
      </pc:sldChg>
      <pc:sldChg chg="modSp add del">
        <pc:chgData name="Yuri Crotti" userId="d593c9d1-1b73-45ee-aae6-f23c49679525" providerId="ADAL" clId="{499C7988-AD53-4633-83B1-25AD76C4894D}" dt="2022-02-02T00:48:16.707" v="877" actId="47"/>
        <pc:sldMkLst>
          <pc:docMk/>
          <pc:sldMk cId="1498337990" sldId="352"/>
        </pc:sldMkLst>
      </pc:sldChg>
      <pc:sldChg chg="delSp modSp add mod modAnim">
        <pc:chgData name="Yuri Crotti" userId="d593c9d1-1b73-45ee-aae6-f23c49679525" providerId="ADAL" clId="{499C7988-AD53-4633-83B1-25AD76C4894D}" dt="2022-02-02T00:57:40.297" v="1149" actId="20577"/>
        <pc:sldMkLst>
          <pc:docMk/>
          <pc:sldMk cId="3721689948" sldId="352"/>
        </pc:sldMkLst>
      </pc:sldChg>
      <pc:sldChg chg="addSp modSp add mod modAnim">
        <pc:chgData name="Yuri Crotti" userId="d593c9d1-1b73-45ee-aae6-f23c49679525" providerId="ADAL" clId="{499C7988-AD53-4633-83B1-25AD76C4894D}" dt="2022-02-02T00:58:16.812" v="1162" actId="20577"/>
        <pc:sldMkLst>
          <pc:docMk/>
          <pc:sldMk cId="1120856304" sldId="353"/>
        </pc:sldMkLst>
      </pc:sldChg>
      <pc:sldChg chg="addSp delSp modSp add mod delAnim modAnim">
        <pc:chgData name="Yuri Crotti" userId="d593c9d1-1b73-45ee-aae6-f23c49679525" providerId="ADAL" clId="{499C7988-AD53-4633-83B1-25AD76C4894D}" dt="2022-02-02T00:59:55.471" v="1169" actId="1076"/>
        <pc:sldMkLst>
          <pc:docMk/>
          <pc:sldMk cId="2879734306" sldId="354"/>
        </pc:sldMkLst>
      </pc:sldChg>
      <pc:sldChg chg="addSp delSp modSp add mod delAnim modAnim">
        <pc:chgData name="Yuri Crotti" userId="d593c9d1-1b73-45ee-aae6-f23c49679525" providerId="ADAL" clId="{499C7988-AD53-4633-83B1-25AD76C4894D}" dt="2022-02-02T01:03:58.580" v="1192" actId="1076"/>
        <pc:sldMkLst>
          <pc:docMk/>
          <pc:sldMk cId="2736727414" sldId="355"/>
        </pc:sldMkLst>
      </pc:sldChg>
      <pc:sldChg chg="addSp delSp modSp add mod delAnim modAnim">
        <pc:chgData name="Yuri Crotti" userId="d593c9d1-1b73-45ee-aae6-f23c49679525" providerId="ADAL" clId="{499C7988-AD53-4633-83B1-25AD76C4894D}" dt="2022-02-02T01:05:45.767" v="1208" actId="1076"/>
        <pc:sldMkLst>
          <pc:docMk/>
          <pc:sldMk cId="2398581301" sldId="356"/>
        </pc:sldMkLst>
      </pc:sldChg>
      <pc:sldChg chg="addSp delSp modSp add mod delAnim modAnim">
        <pc:chgData name="Yuri Crotti" userId="d593c9d1-1b73-45ee-aae6-f23c49679525" providerId="ADAL" clId="{499C7988-AD53-4633-83B1-25AD76C4894D}" dt="2022-02-02T01:08:33.337" v="1238" actId="20577"/>
        <pc:sldMkLst>
          <pc:docMk/>
          <pc:sldMk cId="3335005493" sldId="357"/>
        </pc:sldMkLst>
      </pc:sldChg>
      <pc:sldChg chg="addSp delSp modSp add mod delAnim modAnim">
        <pc:chgData name="Yuri Crotti" userId="d593c9d1-1b73-45ee-aae6-f23c49679525" providerId="ADAL" clId="{499C7988-AD53-4633-83B1-25AD76C4894D}" dt="2022-02-02T01:15:28.078" v="1258" actId="1038"/>
        <pc:sldMkLst>
          <pc:docMk/>
          <pc:sldMk cId="3023886251" sldId="358"/>
        </pc:sldMkLst>
      </pc:sldChg>
      <pc:sldChg chg="modSp add del mod ord">
        <pc:chgData name="Yuri Crotti" userId="d593c9d1-1b73-45ee-aae6-f23c49679525" providerId="ADAL" clId="{499C7988-AD53-4633-83B1-25AD76C4894D}" dt="2022-02-02T01:37:04.749" v="1530" actId="47"/>
        <pc:sldMkLst>
          <pc:docMk/>
          <pc:sldMk cId="16207339" sldId="359"/>
        </pc:sldMkLst>
      </pc:sldChg>
      <pc:sldChg chg="addSp delSp modSp add mod delAnim">
        <pc:chgData name="Yuri Crotti" userId="d593c9d1-1b73-45ee-aae6-f23c49679525" providerId="ADAL" clId="{499C7988-AD53-4633-83B1-25AD76C4894D}" dt="2022-02-02T01:29:39.450" v="1398" actId="1076"/>
        <pc:sldMkLst>
          <pc:docMk/>
          <pc:sldMk cId="4274490837" sldId="360"/>
        </pc:sldMkLst>
      </pc:sldChg>
      <pc:sldChg chg="addSp delSp modSp add modAnim">
        <pc:chgData name="Yuri Crotti" userId="d593c9d1-1b73-45ee-aae6-f23c49679525" providerId="ADAL" clId="{499C7988-AD53-4633-83B1-25AD76C4894D}" dt="2022-02-02T01:36:15.682" v="1529" actId="20577"/>
        <pc:sldMkLst>
          <pc:docMk/>
          <pc:sldMk cId="3807088367" sldId="361"/>
        </pc:sldMkLst>
      </pc:sldChg>
      <pc:sldChg chg="add">
        <pc:chgData name="Yuri Crotti" userId="d593c9d1-1b73-45ee-aae6-f23c49679525" providerId="ADAL" clId="{499C7988-AD53-4633-83B1-25AD76C4894D}" dt="2022-02-14T00:57:28.475" v="1543"/>
        <pc:sldMkLst>
          <pc:docMk/>
          <pc:sldMk cId="564667645" sldId="362"/>
        </pc:sldMkLst>
      </pc:sldChg>
    </pc:docChg>
  </pc:docChgLst>
  <pc:docChgLst>
    <pc:chgData name="Yuri Crotti" userId="d593c9d1-1b73-45ee-aae6-f23c49679525" providerId="ADAL" clId="{A1CD3082-0B6F-488B-A5C6-BB2AFBF1159B}"/>
    <pc:docChg chg="undo custSel addSld delSld modSld sldOrd">
      <pc:chgData name="Yuri Crotti" userId="d593c9d1-1b73-45ee-aae6-f23c49679525" providerId="ADAL" clId="{A1CD3082-0B6F-488B-A5C6-BB2AFBF1159B}" dt="2025-03-09T18:57:19.374" v="134" actId="20577"/>
      <pc:docMkLst>
        <pc:docMk/>
      </pc:docMkLst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3281034232" sldId="332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3469929640" sldId="363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3662423759" sldId="364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4096905004" sldId="367"/>
        </pc:sldMkLst>
      </pc:sldChg>
      <pc:sldChg chg="modSp">
        <pc:chgData name="Yuri Crotti" userId="d593c9d1-1b73-45ee-aae6-f23c49679525" providerId="ADAL" clId="{A1CD3082-0B6F-488B-A5C6-BB2AFBF1159B}" dt="2025-03-09T18:51:21.819" v="78" actId="20577"/>
        <pc:sldMkLst>
          <pc:docMk/>
          <pc:sldMk cId="3434806181" sldId="371"/>
        </pc:sldMkLst>
        <pc:spChg chg="mod">
          <ac:chgData name="Yuri Crotti" userId="d593c9d1-1b73-45ee-aae6-f23c49679525" providerId="ADAL" clId="{A1CD3082-0B6F-488B-A5C6-BB2AFBF1159B}" dt="2025-03-09T18:51:21.819" v="78" actId="20577"/>
          <ac:spMkLst>
            <pc:docMk/>
            <pc:sldMk cId="3434806181" sldId="371"/>
            <ac:spMk id="9" creationId="{00000000-0000-0000-0000-000000000000}"/>
          </ac:spMkLst>
        </pc:spChg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393800939" sldId="372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3411932823" sldId="373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2374412650" sldId="374"/>
        </pc:sldMkLst>
      </pc:sldChg>
      <pc:sldChg chg="modSp add mod">
        <pc:chgData name="Yuri Crotti" userId="d593c9d1-1b73-45ee-aae6-f23c49679525" providerId="ADAL" clId="{A1CD3082-0B6F-488B-A5C6-BB2AFBF1159B}" dt="2025-03-09T18:47:32.470" v="54" actId="207"/>
        <pc:sldMkLst>
          <pc:docMk/>
          <pc:sldMk cId="3699558509" sldId="378"/>
        </pc:sldMkLst>
        <pc:spChg chg="mod">
          <ac:chgData name="Yuri Crotti" userId="d593c9d1-1b73-45ee-aae6-f23c49679525" providerId="ADAL" clId="{A1CD3082-0B6F-488B-A5C6-BB2AFBF1159B}" dt="2025-03-09T18:47:32.470" v="54" actId="207"/>
          <ac:spMkLst>
            <pc:docMk/>
            <pc:sldMk cId="3699558509" sldId="378"/>
            <ac:spMk id="8" creationId="{F6D30AAF-DB95-4F38-A0C5-AD088B2DEE75}"/>
          </ac:spMkLst>
        </pc:spChg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2865319128" sldId="379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2442074926" sldId="382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819157009" sldId="383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4294858125" sldId="384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2858032957" sldId="385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3278724822" sldId="386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2494114572" sldId="387"/>
        </pc:sldMkLst>
      </pc:sldChg>
      <pc:sldChg chg="add ord">
        <pc:chgData name="Yuri Crotti" userId="d593c9d1-1b73-45ee-aae6-f23c49679525" providerId="ADAL" clId="{A1CD3082-0B6F-488B-A5C6-BB2AFBF1159B}" dt="2025-03-09T18:54:57.016" v="84" actId="20578"/>
        <pc:sldMkLst>
          <pc:docMk/>
          <pc:sldMk cId="2916184004" sldId="388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2256365736" sldId="389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4245347699" sldId="390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1326277499" sldId="392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457898152" sldId="393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4124440033" sldId="394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1726621499" sldId="401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66063083" sldId="402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3331292261" sldId="404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917377752" sldId="405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895291451" sldId="406"/>
        </pc:sldMkLst>
      </pc:sldChg>
      <pc:sldChg chg="modSp add mod ord">
        <pc:chgData name="Yuri Crotti" userId="d593c9d1-1b73-45ee-aae6-f23c49679525" providerId="ADAL" clId="{A1CD3082-0B6F-488B-A5C6-BB2AFBF1159B}" dt="2025-03-09T18:55:28.594" v="88"/>
        <pc:sldMkLst>
          <pc:docMk/>
          <pc:sldMk cId="3642377476" sldId="408"/>
        </pc:sldMkLst>
        <pc:spChg chg="mod">
          <ac:chgData name="Yuri Crotti" userId="d593c9d1-1b73-45ee-aae6-f23c49679525" providerId="ADAL" clId="{A1CD3082-0B6F-488B-A5C6-BB2AFBF1159B}" dt="2025-03-09T18:55:28.594" v="88"/>
          <ac:spMkLst>
            <pc:docMk/>
            <pc:sldMk cId="3642377476" sldId="408"/>
            <ac:spMk id="6" creationId="{3DE17BFE-96F4-4FAB-8D95-F281C0A82C3C}"/>
          </ac:spMkLst>
        </pc:spChg>
      </pc:sldChg>
      <pc:sldChg chg="modSp add mod ord">
        <pc:chgData name="Yuri Crotti" userId="d593c9d1-1b73-45ee-aae6-f23c49679525" providerId="ADAL" clId="{A1CD3082-0B6F-488B-A5C6-BB2AFBF1159B}" dt="2025-03-09T18:55:25.173" v="87"/>
        <pc:sldMkLst>
          <pc:docMk/>
          <pc:sldMk cId="427795082" sldId="409"/>
        </pc:sldMkLst>
        <pc:spChg chg="mod">
          <ac:chgData name="Yuri Crotti" userId="d593c9d1-1b73-45ee-aae6-f23c49679525" providerId="ADAL" clId="{A1CD3082-0B6F-488B-A5C6-BB2AFBF1159B}" dt="2025-03-09T18:55:25.173" v="87"/>
          <ac:spMkLst>
            <pc:docMk/>
            <pc:sldMk cId="427795082" sldId="409"/>
            <ac:spMk id="6" creationId="{3DE17BFE-96F4-4FAB-8D95-F281C0A82C3C}"/>
          </ac:spMkLst>
        </pc:spChg>
      </pc:sldChg>
      <pc:sldChg chg="modSp add mod">
        <pc:chgData name="Yuri Crotti" userId="d593c9d1-1b73-45ee-aae6-f23c49679525" providerId="ADAL" clId="{A1CD3082-0B6F-488B-A5C6-BB2AFBF1159B}" dt="2025-03-09T18:44:50.443" v="42" actId="20577"/>
        <pc:sldMkLst>
          <pc:docMk/>
          <pc:sldMk cId="600501679" sldId="410"/>
        </pc:sldMkLst>
        <pc:spChg chg="mod">
          <ac:chgData name="Yuri Crotti" userId="d593c9d1-1b73-45ee-aae6-f23c49679525" providerId="ADAL" clId="{A1CD3082-0B6F-488B-A5C6-BB2AFBF1159B}" dt="2025-03-09T18:44:50.443" v="42" actId="20577"/>
          <ac:spMkLst>
            <pc:docMk/>
            <pc:sldMk cId="600501679" sldId="410"/>
            <ac:spMk id="6" creationId="{3DE17BFE-96F4-4FAB-8D95-F281C0A82C3C}"/>
          </ac:spMkLst>
        </pc:spChg>
      </pc:sldChg>
      <pc:sldChg chg="add del">
        <pc:chgData name="Yuri Crotti" userId="d593c9d1-1b73-45ee-aae6-f23c49679525" providerId="ADAL" clId="{A1CD3082-0B6F-488B-A5C6-BB2AFBF1159B}" dt="2025-03-09T18:44:00.769" v="1" actId="2696"/>
        <pc:sldMkLst>
          <pc:docMk/>
          <pc:sldMk cId="1430000179" sldId="410"/>
        </pc:sldMkLst>
      </pc:sldChg>
      <pc:sldChg chg="modSp del mod">
        <pc:chgData name="Yuri Crotti" userId="d593c9d1-1b73-45ee-aae6-f23c49679525" providerId="ADAL" clId="{A1CD3082-0B6F-488B-A5C6-BB2AFBF1159B}" dt="2025-03-09T18:51:42.727" v="79" actId="47"/>
        <pc:sldMkLst>
          <pc:docMk/>
          <pc:sldMk cId="462311483" sldId="412"/>
        </pc:sldMkLst>
        <pc:spChg chg="mod">
          <ac:chgData name="Yuri Crotti" userId="d593c9d1-1b73-45ee-aae6-f23c49679525" providerId="ADAL" clId="{A1CD3082-0B6F-488B-A5C6-BB2AFBF1159B}" dt="2025-03-09T18:50:41.139" v="58" actId="21"/>
          <ac:spMkLst>
            <pc:docMk/>
            <pc:sldMk cId="462311483" sldId="412"/>
            <ac:spMk id="9" creationId="{00000000-0000-0000-0000-000000000000}"/>
          </ac:spMkLst>
        </pc:spChg>
        <pc:spChg chg="mod">
          <ac:chgData name="Yuri Crotti" userId="d593c9d1-1b73-45ee-aae6-f23c49679525" providerId="ADAL" clId="{A1CD3082-0B6F-488B-A5C6-BB2AFBF1159B}" dt="2025-03-09T18:50:51.861" v="62" actId="21"/>
          <ac:spMkLst>
            <pc:docMk/>
            <pc:sldMk cId="462311483" sldId="412"/>
            <ac:spMk id="10" creationId="{BC5C0377-2A83-4748-BFE8-4B54BC775FC9}"/>
          </ac:spMkLst>
        </pc:spChg>
      </pc:sldChg>
      <pc:sldChg chg="add del">
        <pc:chgData name="Yuri Crotti" userId="d593c9d1-1b73-45ee-aae6-f23c49679525" providerId="ADAL" clId="{A1CD3082-0B6F-488B-A5C6-BB2AFBF1159B}" dt="2025-03-09T18:44:00.769" v="1" actId="2696"/>
        <pc:sldMkLst>
          <pc:docMk/>
          <pc:sldMk cId="341095896" sldId="413"/>
        </pc:sldMkLst>
      </pc:sldChg>
      <pc:sldChg chg="modSp add mod">
        <pc:chgData name="Yuri Crotti" userId="d593c9d1-1b73-45ee-aae6-f23c49679525" providerId="ADAL" clId="{A1CD3082-0B6F-488B-A5C6-BB2AFBF1159B}" dt="2025-03-09T18:44:56.185" v="43"/>
        <pc:sldMkLst>
          <pc:docMk/>
          <pc:sldMk cId="916414892" sldId="413"/>
        </pc:sldMkLst>
        <pc:spChg chg="mod">
          <ac:chgData name="Yuri Crotti" userId="d593c9d1-1b73-45ee-aae6-f23c49679525" providerId="ADAL" clId="{A1CD3082-0B6F-488B-A5C6-BB2AFBF1159B}" dt="2025-03-09T18:44:56.185" v="43"/>
          <ac:spMkLst>
            <pc:docMk/>
            <pc:sldMk cId="916414892" sldId="413"/>
            <ac:spMk id="6" creationId="{3DE17BFE-96F4-4FAB-8D95-F281C0A82C3C}"/>
          </ac:spMkLst>
        </pc:spChg>
      </pc:sldChg>
      <pc:sldChg chg="modSp add mod">
        <pc:chgData name="Yuri Crotti" userId="d593c9d1-1b73-45ee-aae6-f23c49679525" providerId="ADAL" clId="{A1CD3082-0B6F-488B-A5C6-BB2AFBF1159B}" dt="2025-03-09T18:44:59.607" v="45"/>
        <pc:sldMkLst>
          <pc:docMk/>
          <pc:sldMk cId="1533628599" sldId="414"/>
        </pc:sldMkLst>
        <pc:spChg chg="mod">
          <ac:chgData name="Yuri Crotti" userId="d593c9d1-1b73-45ee-aae6-f23c49679525" providerId="ADAL" clId="{A1CD3082-0B6F-488B-A5C6-BB2AFBF1159B}" dt="2025-03-09T18:44:59.607" v="45"/>
          <ac:spMkLst>
            <pc:docMk/>
            <pc:sldMk cId="1533628599" sldId="414"/>
            <ac:spMk id="6" creationId="{3DE17BFE-96F4-4FAB-8D95-F281C0A82C3C}"/>
          </ac:spMkLst>
        </pc:spChg>
      </pc:sldChg>
      <pc:sldChg chg="add del">
        <pc:chgData name="Yuri Crotti" userId="d593c9d1-1b73-45ee-aae6-f23c49679525" providerId="ADAL" clId="{A1CD3082-0B6F-488B-A5C6-BB2AFBF1159B}" dt="2025-03-09T18:44:00.769" v="1" actId="2696"/>
        <pc:sldMkLst>
          <pc:docMk/>
          <pc:sldMk cId="1672584290" sldId="414"/>
        </pc:sldMkLst>
      </pc:sldChg>
      <pc:sldChg chg="add del">
        <pc:chgData name="Yuri Crotti" userId="d593c9d1-1b73-45ee-aae6-f23c49679525" providerId="ADAL" clId="{A1CD3082-0B6F-488B-A5C6-BB2AFBF1159B}" dt="2025-03-09T18:44:00.769" v="1" actId="2696"/>
        <pc:sldMkLst>
          <pc:docMk/>
          <pc:sldMk cId="3582023754" sldId="416"/>
        </pc:sldMkLst>
      </pc:sldChg>
      <pc:sldChg chg="addSp modSp add mod">
        <pc:chgData name="Yuri Crotti" userId="d593c9d1-1b73-45ee-aae6-f23c49679525" providerId="ADAL" clId="{A1CD3082-0B6F-488B-A5C6-BB2AFBF1159B}" dt="2025-03-09T18:44:27.233" v="12" actId="1076"/>
        <pc:sldMkLst>
          <pc:docMk/>
          <pc:sldMk cId="3756302818" sldId="416"/>
        </pc:sldMkLst>
        <pc:spChg chg="add mod">
          <ac:chgData name="Yuri Crotti" userId="d593c9d1-1b73-45ee-aae6-f23c49679525" providerId="ADAL" clId="{A1CD3082-0B6F-488B-A5C6-BB2AFBF1159B}" dt="2025-03-09T18:44:23.857" v="9" actId="1076"/>
          <ac:spMkLst>
            <pc:docMk/>
            <pc:sldMk cId="3756302818" sldId="416"/>
            <ac:spMk id="5" creationId="{B0A6639D-1017-8116-36CE-A6EDA61EB587}"/>
          </ac:spMkLst>
        </pc:spChg>
        <pc:picChg chg="mod">
          <ac:chgData name="Yuri Crotti" userId="d593c9d1-1b73-45ee-aae6-f23c49679525" providerId="ADAL" clId="{A1CD3082-0B6F-488B-A5C6-BB2AFBF1159B}" dt="2025-03-09T18:44:27.233" v="12" actId="1076"/>
          <ac:picMkLst>
            <pc:docMk/>
            <pc:sldMk cId="3756302818" sldId="416"/>
            <ac:picMk id="1026" creationId="{8C83E110-B296-756C-600B-87B83421EA4D}"/>
          </ac:picMkLst>
        </pc:picChg>
      </pc:sldChg>
      <pc:sldChg chg="add del">
        <pc:chgData name="Yuri Crotti" userId="d593c9d1-1b73-45ee-aae6-f23c49679525" providerId="ADAL" clId="{A1CD3082-0B6F-488B-A5C6-BB2AFBF1159B}" dt="2025-03-09T18:44:12.737" v="3" actId="2696"/>
        <pc:sldMkLst>
          <pc:docMk/>
          <pc:sldMk cId="4168835887" sldId="416"/>
        </pc:sldMkLst>
      </pc:sldChg>
      <pc:sldChg chg="del">
        <pc:chgData name="Yuri Crotti" userId="d593c9d1-1b73-45ee-aae6-f23c49679525" providerId="ADAL" clId="{A1CD3082-0B6F-488B-A5C6-BB2AFBF1159B}" dt="2025-03-09T18:54:09.344" v="81" actId="47"/>
        <pc:sldMkLst>
          <pc:docMk/>
          <pc:sldMk cId="407906544" sldId="422"/>
        </pc:sldMkLst>
      </pc:sldChg>
      <pc:sldChg chg="del">
        <pc:chgData name="Yuri Crotti" userId="d593c9d1-1b73-45ee-aae6-f23c49679525" providerId="ADAL" clId="{A1CD3082-0B6F-488B-A5C6-BB2AFBF1159B}" dt="2025-03-09T18:44:35.476" v="14" actId="47"/>
        <pc:sldMkLst>
          <pc:docMk/>
          <pc:sldMk cId="1924566737" sldId="427"/>
        </pc:sldMkLst>
      </pc:sldChg>
      <pc:sldChg chg="addSp modSp mod ord">
        <pc:chgData name="Yuri Crotti" userId="d593c9d1-1b73-45ee-aae6-f23c49679525" providerId="ADAL" clId="{A1CD3082-0B6F-488B-A5C6-BB2AFBF1159B}" dt="2025-03-09T18:57:19.374" v="134" actId="20577"/>
        <pc:sldMkLst>
          <pc:docMk/>
          <pc:sldMk cId="1499823798" sldId="430"/>
        </pc:sldMkLst>
        <pc:spChg chg="add mod">
          <ac:chgData name="Yuri Crotti" userId="d593c9d1-1b73-45ee-aae6-f23c49679525" providerId="ADAL" clId="{A1CD3082-0B6F-488B-A5C6-BB2AFBF1159B}" dt="2025-03-09T18:57:19.374" v="134" actId="20577"/>
          <ac:spMkLst>
            <pc:docMk/>
            <pc:sldMk cId="1499823798" sldId="430"/>
            <ac:spMk id="5" creationId="{09F1B688-2074-1C05-C655-EE89E7B41DE5}"/>
          </ac:spMkLst>
        </pc:spChg>
        <pc:spChg chg="mod">
          <ac:chgData name="Yuri Crotti" userId="d593c9d1-1b73-45ee-aae6-f23c49679525" providerId="ADAL" clId="{A1CD3082-0B6F-488B-A5C6-BB2AFBF1159B}" dt="2025-03-09T18:56:28.477" v="92"/>
          <ac:spMkLst>
            <pc:docMk/>
            <pc:sldMk cId="1499823798" sldId="430"/>
            <ac:spMk id="6" creationId="{3DE17BFE-96F4-4FAB-8D95-F281C0A82C3C}"/>
          </ac:spMkLst>
        </pc:spChg>
        <pc:picChg chg="mod">
          <ac:chgData name="Yuri Crotti" userId="d593c9d1-1b73-45ee-aae6-f23c49679525" providerId="ADAL" clId="{A1CD3082-0B6F-488B-A5C6-BB2AFBF1159B}" dt="2025-03-09T18:56:47.854" v="98" actId="1076"/>
          <ac:picMkLst>
            <pc:docMk/>
            <pc:sldMk cId="1499823798" sldId="430"/>
            <ac:picMk id="8" creationId="{FF26B126-8E6A-43FB-BFAD-1009AE01DC3D}"/>
          </ac:picMkLst>
        </pc:picChg>
      </pc:sldChg>
      <pc:sldChg chg="del">
        <pc:chgData name="Yuri Crotti" userId="d593c9d1-1b73-45ee-aae6-f23c49679525" providerId="ADAL" clId="{A1CD3082-0B6F-488B-A5C6-BB2AFBF1159B}" dt="2025-03-09T18:53:53.980" v="80" actId="47"/>
        <pc:sldMkLst>
          <pc:docMk/>
          <pc:sldMk cId="3188277195" sldId="431"/>
        </pc:sldMkLst>
      </pc:sldChg>
      <pc:sldChg chg="delSp modSp del mod">
        <pc:chgData name="Yuri Crotti" userId="d593c9d1-1b73-45ee-aae6-f23c49679525" providerId="ADAL" clId="{A1CD3082-0B6F-488B-A5C6-BB2AFBF1159B}" dt="2025-03-09T18:44:29.683" v="13" actId="47"/>
        <pc:sldMkLst>
          <pc:docMk/>
          <pc:sldMk cId="1430665333" sldId="432"/>
        </pc:sldMkLst>
        <pc:spChg chg="del mod">
          <ac:chgData name="Yuri Crotti" userId="d593c9d1-1b73-45ee-aae6-f23c49679525" providerId="ADAL" clId="{A1CD3082-0B6F-488B-A5C6-BB2AFBF1159B}" dt="2025-03-09T18:44:17.591" v="7"/>
          <ac:spMkLst>
            <pc:docMk/>
            <pc:sldMk cId="1430665333" sldId="432"/>
            <ac:spMk id="5" creationId="{CE55A6DA-A011-D790-6B01-DEE05BFD823A}"/>
          </ac:spMkLst>
        </pc:spChg>
      </pc:sldChg>
      <pc:sldChg chg="modSp mod">
        <pc:chgData name="Yuri Crotti" userId="d593c9d1-1b73-45ee-aae6-f23c49679525" providerId="ADAL" clId="{A1CD3082-0B6F-488B-A5C6-BB2AFBF1159B}" dt="2025-03-09T18:45:10.176" v="48" actId="20577"/>
        <pc:sldMkLst>
          <pc:docMk/>
          <pc:sldMk cId="4165702681" sldId="435"/>
        </pc:sldMkLst>
        <pc:spChg chg="mod">
          <ac:chgData name="Yuri Crotti" userId="d593c9d1-1b73-45ee-aae6-f23c49679525" providerId="ADAL" clId="{A1CD3082-0B6F-488B-A5C6-BB2AFBF1159B}" dt="2025-03-09T18:45:10.176" v="48" actId="20577"/>
          <ac:spMkLst>
            <pc:docMk/>
            <pc:sldMk cId="4165702681" sldId="435"/>
            <ac:spMk id="6" creationId="{DA21BE59-6D07-CDD3-199B-5B80C7080BDC}"/>
          </ac:spMkLst>
        </pc:spChg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1017353612" sldId="436"/>
        </pc:sldMkLst>
      </pc:sldChg>
      <pc:sldChg chg="add">
        <pc:chgData name="Yuri Crotti" userId="d593c9d1-1b73-45ee-aae6-f23c49679525" providerId="ADAL" clId="{A1CD3082-0B6F-488B-A5C6-BB2AFBF1159B}" dt="2025-03-09T18:43:40.473" v="0"/>
        <pc:sldMkLst>
          <pc:docMk/>
          <pc:sldMk cId="3067590121" sldId="437"/>
        </pc:sldMkLst>
      </pc:sldChg>
      <pc:sldChg chg="add del">
        <pc:chgData name="Yuri Crotti" userId="d593c9d1-1b73-45ee-aae6-f23c49679525" providerId="ADAL" clId="{A1CD3082-0B6F-488B-A5C6-BB2AFBF1159B}" dt="2025-03-09T18:44:00.769" v="1" actId="2696"/>
        <pc:sldMkLst>
          <pc:docMk/>
          <pc:sldMk cId="15771398" sldId="438"/>
        </pc:sldMkLst>
      </pc:sldChg>
      <pc:sldChg chg="modSp add mod">
        <pc:chgData name="Yuri Crotti" userId="d593c9d1-1b73-45ee-aae6-f23c49679525" providerId="ADAL" clId="{A1CD3082-0B6F-488B-A5C6-BB2AFBF1159B}" dt="2025-03-09T18:45:03.284" v="46"/>
        <pc:sldMkLst>
          <pc:docMk/>
          <pc:sldMk cId="1571461403" sldId="438"/>
        </pc:sldMkLst>
        <pc:spChg chg="mod">
          <ac:chgData name="Yuri Crotti" userId="d593c9d1-1b73-45ee-aae6-f23c49679525" providerId="ADAL" clId="{A1CD3082-0B6F-488B-A5C6-BB2AFBF1159B}" dt="2025-03-09T18:45:03.284" v="46"/>
          <ac:spMkLst>
            <pc:docMk/>
            <pc:sldMk cId="1571461403" sldId="438"/>
            <ac:spMk id="6" creationId="{3DE17BFE-96F4-4FAB-8D95-F281C0A82C3C}"/>
          </ac:spMkLst>
        </pc:spChg>
      </pc:sldChg>
    </pc:docChg>
  </pc:docChgLst>
  <pc:docChgLst>
    <pc:chgData name="Yuri Crotti" userId="d593c9d1-1b73-45ee-aae6-f23c49679525" providerId="ADAL" clId="{A3BBC8CA-9E84-4A7A-9AC9-4CFBF438F197}"/>
    <pc:docChg chg="custSel addSld delSld modSld sldOrd">
      <pc:chgData name="Yuri Crotti" userId="d593c9d1-1b73-45ee-aae6-f23c49679525" providerId="ADAL" clId="{A3BBC8CA-9E84-4A7A-9AC9-4CFBF438F197}" dt="2021-03-02T18:23:38.082" v="95" actId="47"/>
      <pc:docMkLst>
        <pc:docMk/>
      </pc:docMkLst>
      <pc:sldChg chg="modSp mod">
        <pc:chgData name="Yuri Crotti" userId="d593c9d1-1b73-45ee-aae6-f23c49679525" providerId="ADAL" clId="{A3BBC8CA-9E84-4A7A-9AC9-4CFBF438F197}" dt="2021-03-01T00:49:21.828" v="86" actId="1076"/>
        <pc:sldMkLst>
          <pc:docMk/>
          <pc:sldMk cId="1308935264" sldId="259"/>
        </pc:sldMkLst>
      </pc:sldChg>
      <pc:sldChg chg="modSp mod">
        <pc:chgData name="Yuri Crotti" userId="d593c9d1-1b73-45ee-aae6-f23c49679525" providerId="ADAL" clId="{A3BBC8CA-9E84-4A7A-9AC9-4CFBF438F197}" dt="2021-03-02T18:23:12.438" v="94" actId="20577"/>
        <pc:sldMkLst>
          <pc:docMk/>
          <pc:sldMk cId="1684703919" sldId="264"/>
        </pc:sldMkLst>
      </pc:sldChg>
      <pc:sldChg chg="del">
        <pc:chgData name="Yuri Crotti" userId="d593c9d1-1b73-45ee-aae6-f23c49679525" providerId="ADAL" clId="{A3BBC8CA-9E84-4A7A-9AC9-4CFBF438F197}" dt="2021-03-02T18:23:38.082" v="95" actId="47"/>
        <pc:sldMkLst>
          <pc:docMk/>
          <pc:sldMk cId="2813956116" sldId="268"/>
        </pc:sldMkLst>
      </pc:sldChg>
      <pc:sldChg chg="modSp mod">
        <pc:chgData name="Yuri Crotti" userId="d593c9d1-1b73-45ee-aae6-f23c49679525" providerId="ADAL" clId="{A3BBC8CA-9E84-4A7A-9AC9-4CFBF438F197}" dt="2021-03-01T00:55:01.180" v="92" actId="2711"/>
        <pc:sldMkLst>
          <pc:docMk/>
          <pc:sldMk cId="2770316604" sldId="288"/>
        </pc:sldMkLst>
      </pc:sldChg>
      <pc:sldChg chg="modSp mod">
        <pc:chgData name="Yuri Crotti" userId="d593c9d1-1b73-45ee-aae6-f23c49679525" providerId="ADAL" clId="{A3BBC8CA-9E84-4A7A-9AC9-4CFBF438F197}" dt="2021-03-01T00:55:12.636" v="93" actId="1076"/>
        <pc:sldMkLst>
          <pc:docMk/>
          <pc:sldMk cId="1119342237" sldId="289"/>
        </pc:sldMkLst>
      </pc:sldChg>
      <pc:sldChg chg="modSp mod">
        <pc:chgData name="Yuri Crotti" userId="d593c9d1-1b73-45ee-aae6-f23c49679525" providerId="ADAL" clId="{A3BBC8CA-9E84-4A7A-9AC9-4CFBF438F197}" dt="2021-03-01T00:47:16.599" v="82" actId="1036"/>
        <pc:sldMkLst>
          <pc:docMk/>
          <pc:sldMk cId="1682072905" sldId="298"/>
        </pc:sldMkLst>
      </pc:sldChg>
      <pc:sldChg chg="modSp mod">
        <pc:chgData name="Yuri Crotti" userId="d593c9d1-1b73-45ee-aae6-f23c49679525" providerId="ADAL" clId="{A3BBC8CA-9E84-4A7A-9AC9-4CFBF438F197}" dt="2021-03-01T00:40:54.045" v="2" actId="1076"/>
        <pc:sldMkLst>
          <pc:docMk/>
          <pc:sldMk cId="909150657" sldId="300"/>
        </pc:sldMkLst>
      </pc:sldChg>
      <pc:sldChg chg="modSp mod">
        <pc:chgData name="Yuri Crotti" userId="d593c9d1-1b73-45ee-aae6-f23c49679525" providerId="ADAL" clId="{A3BBC8CA-9E84-4A7A-9AC9-4CFBF438F197}" dt="2021-03-01T00:41:13.937" v="7" actId="1076"/>
        <pc:sldMkLst>
          <pc:docMk/>
          <pc:sldMk cId="3225277432" sldId="301"/>
        </pc:sldMkLst>
      </pc:sldChg>
      <pc:sldChg chg="modSp mod">
        <pc:chgData name="Yuri Crotti" userId="d593c9d1-1b73-45ee-aae6-f23c49679525" providerId="ADAL" clId="{A3BBC8CA-9E84-4A7A-9AC9-4CFBF438F197}" dt="2021-03-01T00:43:10.770" v="23" actId="403"/>
        <pc:sldMkLst>
          <pc:docMk/>
          <pc:sldMk cId="163193589" sldId="304"/>
        </pc:sldMkLst>
      </pc:sldChg>
      <pc:sldChg chg="modSp mod">
        <pc:chgData name="Yuri Crotti" userId="d593c9d1-1b73-45ee-aae6-f23c49679525" providerId="ADAL" clId="{A3BBC8CA-9E84-4A7A-9AC9-4CFBF438F197}" dt="2021-03-01T00:43:56.998" v="33" actId="1076"/>
        <pc:sldMkLst>
          <pc:docMk/>
          <pc:sldMk cId="3208912317" sldId="305"/>
        </pc:sldMkLst>
      </pc:sldChg>
      <pc:sldChg chg="delSp modSp mod">
        <pc:chgData name="Yuri Crotti" userId="d593c9d1-1b73-45ee-aae6-f23c49679525" providerId="ADAL" clId="{A3BBC8CA-9E84-4A7A-9AC9-4CFBF438F197}" dt="2021-03-01T00:44:44.817" v="43" actId="1076"/>
        <pc:sldMkLst>
          <pc:docMk/>
          <pc:sldMk cId="3217084156" sldId="306"/>
        </pc:sldMkLst>
      </pc:sldChg>
      <pc:sldChg chg="delSp modSp mod">
        <pc:chgData name="Yuri Crotti" userId="d593c9d1-1b73-45ee-aae6-f23c49679525" providerId="ADAL" clId="{A3BBC8CA-9E84-4A7A-9AC9-4CFBF438F197}" dt="2021-03-01T00:46:03.889" v="66" actId="20577"/>
        <pc:sldMkLst>
          <pc:docMk/>
          <pc:sldMk cId="657372636" sldId="307"/>
        </pc:sldMkLst>
      </pc:sldChg>
      <pc:sldChg chg="delSp modSp mod">
        <pc:chgData name="Yuri Crotti" userId="d593c9d1-1b73-45ee-aae6-f23c49679525" providerId="ADAL" clId="{A3BBC8CA-9E84-4A7A-9AC9-4CFBF438F197}" dt="2021-03-01T00:46:33.814" v="73"/>
        <pc:sldMkLst>
          <pc:docMk/>
          <pc:sldMk cId="148744383" sldId="308"/>
        </pc:sldMkLst>
      </pc:sldChg>
      <pc:sldChg chg="delSp modSp mod">
        <pc:chgData name="Yuri Crotti" userId="d593c9d1-1b73-45ee-aae6-f23c49679525" providerId="ADAL" clId="{A3BBC8CA-9E84-4A7A-9AC9-4CFBF438F197}" dt="2021-03-01T00:47:11.954" v="81" actId="1076"/>
        <pc:sldMkLst>
          <pc:docMk/>
          <pc:sldMk cId="2145496644" sldId="309"/>
        </pc:sldMkLst>
      </pc:sldChg>
      <pc:sldChg chg="del">
        <pc:chgData name="Yuri Crotti" userId="d593c9d1-1b73-45ee-aae6-f23c49679525" providerId="ADAL" clId="{A3BBC8CA-9E84-4A7A-9AC9-4CFBF438F197}" dt="2021-03-01T00:47:54.746" v="83" actId="2696"/>
        <pc:sldMkLst>
          <pc:docMk/>
          <pc:sldMk cId="3507731009" sldId="310"/>
        </pc:sldMkLst>
      </pc:sldChg>
      <pc:sldChg chg="modSp add mod ord">
        <pc:chgData name="Yuri Crotti" userId="d593c9d1-1b73-45ee-aae6-f23c49679525" providerId="ADAL" clId="{A3BBC8CA-9E84-4A7A-9AC9-4CFBF438F197}" dt="2021-03-01T00:43:15.850" v="24" actId="403"/>
        <pc:sldMkLst>
          <pc:docMk/>
          <pc:sldMk cId="3315103156" sldId="314"/>
        </pc:sldMkLst>
      </pc:sldChg>
    </pc:docChg>
  </pc:docChgLst>
  <pc:docChgLst>
    <pc:chgData name="Yuri Crotti" userId="d593c9d1-1b73-45ee-aae6-f23c49679525" providerId="ADAL" clId="{FDDF88F6-8FAF-491A-9032-9A4D477F4238}"/>
    <pc:docChg chg="undo custSel addSld delSld modSld sldOrd">
      <pc:chgData name="Yuri Crotti" userId="d593c9d1-1b73-45ee-aae6-f23c49679525" providerId="ADAL" clId="{FDDF88F6-8FAF-491A-9032-9A4D477F4238}" dt="2025-02-19T00:58:36.705" v="205"/>
      <pc:docMkLst>
        <pc:docMk/>
      </pc:docMkLst>
      <pc:sldChg chg="modSp">
        <pc:chgData name="Yuri Crotti" userId="d593c9d1-1b73-45ee-aae6-f23c49679525" providerId="ADAL" clId="{FDDF88F6-8FAF-491A-9032-9A4D477F4238}" dt="2023-03-06T23:21:12.751" v="0" actId="123"/>
        <pc:sldMkLst>
          <pc:docMk/>
          <pc:sldMk cId="3434806181" sldId="371"/>
        </pc:sldMkLst>
      </pc:sldChg>
      <pc:sldChg chg="addSp delSp modSp del mod">
        <pc:chgData name="Yuri Crotti" userId="d593c9d1-1b73-45ee-aae6-f23c49679525" providerId="ADAL" clId="{FDDF88F6-8FAF-491A-9032-9A4D477F4238}" dt="2023-03-07T01:55:41.111" v="61" actId="47"/>
        <pc:sldMkLst>
          <pc:docMk/>
          <pc:sldMk cId="1430000179" sldId="410"/>
        </pc:sldMkLst>
      </pc:sldChg>
      <pc:sldChg chg="modSp">
        <pc:chgData name="Yuri Crotti" userId="d593c9d1-1b73-45ee-aae6-f23c49679525" providerId="ADAL" clId="{FDDF88F6-8FAF-491A-9032-9A4D477F4238}" dt="2023-03-06T23:32:06.450" v="22" actId="113"/>
        <pc:sldMkLst>
          <pc:docMk/>
          <pc:sldMk cId="1049050454" sldId="415"/>
        </pc:sldMkLst>
      </pc:sldChg>
      <pc:sldChg chg="modSp">
        <pc:chgData name="Yuri Crotti" userId="d593c9d1-1b73-45ee-aae6-f23c49679525" providerId="ADAL" clId="{FDDF88F6-8FAF-491A-9032-9A4D477F4238}" dt="2023-03-07T01:53:43.122" v="60" actId="20577"/>
        <pc:sldMkLst>
          <pc:docMk/>
          <pc:sldMk cId="1529589560" sldId="428"/>
        </pc:sldMkLst>
      </pc:sldChg>
      <pc:sldChg chg="modSp mod">
        <pc:chgData name="Yuri Crotti" userId="d593c9d1-1b73-45ee-aae6-f23c49679525" providerId="ADAL" clId="{FDDF88F6-8FAF-491A-9032-9A4D477F4238}" dt="2023-04-23T20:11:13.212" v="62" actId="1076"/>
        <pc:sldMkLst>
          <pc:docMk/>
          <pc:sldMk cId="1499823798" sldId="430"/>
        </pc:sldMkLst>
      </pc:sldChg>
      <pc:sldChg chg="addSp delSp modSp mod">
        <pc:chgData name="Yuri Crotti" userId="d593c9d1-1b73-45ee-aae6-f23c49679525" providerId="ADAL" clId="{FDDF88F6-8FAF-491A-9032-9A4D477F4238}" dt="2025-02-19T00:46:20.308" v="97" actId="1076"/>
        <pc:sldMkLst>
          <pc:docMk/>
          <pc:sldMk cId="1430665333" sldId="432"/>
        </pc:sldMkLst>
      </pc:sldChg>
      <pc:sldChg chg="addSp delSp modSp add del mod">
        <pc:chgData name="Yuri Crotti" userId="d593c9d1-1b73-45ee-aae6-f23c49679525" providerId="ADAL" clId="{FDDF88F6-8FAF-491A-9032-9A4D477F4238}" dt="2023-03-07T01:47:44.728" v="58" actId="47"/>
        <pc:sldMkLst>
          <pc:docMk/>
          <pc:sldMk cId="1554556654" sldId="433"/>
        </pc:sldMkLst>
      </pc:sldChg>
      <pc:sldChg chg="delSp modSp add del mod">
        <pc:chgData name="Yuri Crotti" userId="d593c9d1-1b73-45ee-aae6-f23c49679525" providerId="ADAL" clId="{FDDF88F6-8FAF-491A-9032-9A4D477F4238}" dt="2023-03-07T00:25:28.399" v="37" actId="2696"/>
        <pc:sldMkLst>
          <pc:docMk/>
          <pc:sldMk cId="3031098883" sldId="433"/>
        </pc:sldMkLst>
      </pc:sldChg>
      <pc:sldChg chg="addSp delSp modSp add mod delAnim">
        <pc:chgData name="Yuri Crotti" userId="d593c9d1-1b73-45ee-aae6-f23c49679525" providerId="ADAL" clId="{FDDF88F6-8FAF-491A-9032-9A4D477F4238}" dt="2025-02-19T00:41:39.617" v="69" actId="1076"/>
        <pc:sldMkLst>
          <pc:docMk/>
          <pc:sldMk cId="4267864837" sldId="433"/>
        </pc:sldMkLst>
        <pc:picChg chg="add mod">
          <ac:chgData name="Yuri Crotti" userId="d593c9d1-1b73-45ee-aae6-f23c49679525" providerId="ADAL" clId="{FDDF88F6-8FAF-491A-9032-9A4D477F4238}" dt="2025-02-19T00:41:39.617" v="69" actId="1076"/>
          <ac:picMkLst>
            <pc:docMk/>
            <pc:sldMk cId="4267864837" sldId="433"/>
            <ac:picMk id="5" creationId="{95D6DA97-9A5D-D681-25EE-4AD80052348C}"/>
          </ac:picMkLst>
        </pc:picChg>
      </pc:sldChg>
      <pc:sldChg chg="add">
        <pc:chgData name="Yuri Crotti" userId="d593c9d1-1b73-45ee-aae6-f23c49679525" providerId="ADAL" clId="{FDDF88F6-8FAF-491A-9032-9A4D477F4238}" dt="2025-02-19T00:49:19.867" v="98"/>
        <pc:sldMkLst>
          <pc:docMk/>
          <pc:sldMk cId="2305308107" sldId="434"/>
        </pc:sldMkLst>
      </pc:sldChg>
      <pc:sldChg chg="addSp delSp modSp add mod ord">
        <pc:chgData name="Yuri Crotti" userId="d593c9d1-1b73-45ee-aae6-f23c49679525" providerId="ADAL" clId="{FDDF88F6-8FAF-491A-9032-9A4D477F4238}" dt="2025-02-19T00:58:36.705" v="205"/>
        <pc:sldMkLst>
          <pc:docMk/>
          <pc:sldMk cId="4165702681" sldId="435"/>
        </pc:sldMkLst>
        <pc:spChg chg="mod">
          <ac:chgData name="Yuri Crotti" userId="d593c9d1-1b73-45ee-aae6-f23c49679525" providerId="ADAL" clId="{FDDF88F6-8FAF-491A-9032-9A4D477F4238}" dt="2025-02-19T00:56:05.351" v="122" actId="313"/>
          <ac:spMkLst>
            <pc:docMk/>
            <pc:sldMk cId="4165702681" sldId="435"/>
            <ac:spMk id="6" creationId="{DA21BE59-6D07-CDD3-199B-5B80C7080BDC}"/>
          </ac:spMkLst>
        </pc:spChg>
        <pc:spChg chg="add mod">
          <ac:chgData name="Yuri Crotti" userId="d593c9d1-1b73-45ee-aae6-f23c49679525" providerId="ADAL" clId="{FDDF88F6-8FAF-491A-9032-9A4D477F4238}" dt="2025-02-19T00:57:39.608" v="203" actId="6549"/>
          <ac:spMkLst>
            <pc:docMk/>
            <pc:sldMk cId="4165702681" sldId="435"/>
            <ac:spMk id="10" creationId="{88BAD0D4-D5B8-CC10-B697-38FDEC9799B6}"/>
          </ac:spMkLst>
        </pc:spChg>
      </pc:sldChg>
    </pc:docChg>
  </pc:docChgLst>
  <pc:docChgLst>
    <pc:chgData name="Yuri Crotti" userId="d593c9d1-1b73-45ee-aae6-f23c49679525" providerId="ADAL" clId="{5424447D-1B0C-467B-BA51-71D1C5E12FC9}"/>
    <pc:docChg chg="undo custSel addSld delSld modSld sldOrd">
      <pc:chgData name="Yuri Crotti" userId="d593c9d1-1b73-45ee-aae6-f23c49679525" providerId="ADAL" clId="{5424447D-1B0C-467B-BA51-71D1C5E12FC9}" dt="2022-03-03T00:29:55.709" v="2052" actId="115"/>
      <pc:docMkLst>
        <pc:docMk/>
      </pc:docMkLst>
      <pc:sldChg chg="modSp mod">
        <pc:chgData name="Yuri Crotti" userId="d593c9d1-1b73-45ee-aae6-f23c49679525" providerId="ADAL" clId="{5424447D-1B0C-467B-BA51-71D1C5E12FC9}" dt="2022-02-19T17:43:43.023" v="0" actId="20577"/>
        <pc:sldMkLst>
          <pc:docMk/>
          <pc:sldMk cId="1470876938" sldId="256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281034232" sldId="332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469929640" sldId="363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662423759" sldId="364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096905004" sldId="367"/>
        </pc:sldMkLst>
      </pc:sldChg>
      <pc:sldChg chg="delSp modSp mod modAnim">
        <pc:chgData name="Yuri Crotti" userId="d593c9d1-1b73-45ee-aae6-f23c49679525" providerId="ADAL" clId="{5424447D-1B0C-467B-BA51-71D1C5E12FC9}" dt="2022-03-01T23:49:28.762" v="2005"/>
        <pc:sldMkLst>
          <pc:docMk/>
          <pc:sldMk cId="3434806181" sldId="371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93800939" sldId="372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411932823" sldId="373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374412650" sldId="374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699558509" sldId="378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865319128" sldId="379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411207897" sldId="380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094255043" sldId="381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442074926" sldId="382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819157009" sldId="383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294858125" sldId="384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858032957" sldId="385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278724822" sldId="386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494114572" sldId="387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916184004" sldId="388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256365736" sldId="389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245347699" sldId="390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520742129" sldId="391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1326277499" sldId="392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57898152" sldId="393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124440033" sldId="394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1726621499" sldId="401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66063083" sldId="402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331292261" sldId="404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917377752" sldId="405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895291451" sldId="406"/>
        </pc:sldMkLst>
      </pc:sldChg>
      <pc:sldChg chg="del">
        <pc:chgData name="Yuri Crotti" userId="d593c9d1-1b73-45ee-aae6-f23c49679525" providerId="ADAL" clId="{5424447D-1B0C-467B-BA51-71D1C5E12FC9}" dt="2022-02-19T17:45:48.437" v="49" actId="47"/>
        <pc:sldMkLst>
          <pc:docMk/>
          <pc:sldMk cId="1067103236" sldId="407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3642377476" sldId="408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427795082" sldId="409"/>
        </pc:sldMkLst>
      </pc:sldChg>
      <pc:sldChg chg="addSp delSp modSp add del mod">
        <pc:chgData name="Yuri Crotti" userId="d593c9d1-1b73-45ee-aae6-f23c49679525" providerId="ADAL" clId="{5424447D-1B0C-467B-BA51-71D1C5E12FC9}" dt="2022-03-03T00:29:55.709" v="2052" actId="115"/>
        <pc:sldMkLst>
          <pc:docMk/>
          <pc:sldMk cId="1430000179" sldId="410"/>
        </pc:sldMkLst>
      </pc:sldChg>
      <pc:sldChg chg="del">
        <pc:chgData name="Yuri Crotti" userId="d593c9d1-1b73-45ee-aae6-f23c49679525" providerId="ADAL" clId="{5424447D-1B0C-467B-BA51-71D1C5E12FC9}" dt="2022-02-19T17:45:46.563" v="48" actId="47"/>
        <pc:sldMkLst>
          <pc:docMk/>
          <pc:sldMk cId="2620292327" sldId="411"/>
        </pc:sldMkLst>
      </pc:sldChg>
      <pc:sldChg chg="addSp delSp modSp add mod modAnim">
        <pc:chgData name="Yuri Crotti" userId="d593c9d1-1b73-45ee-aae6-f23c49679525" providerId="ADAL" clId="{5424447D-1B0C-467B-BA51-71D1C5E12FC9}" dt="2022-03-01T23:49:37.854" v="2006"/>
        <pc:sldMkLst>
          <pc:docMk/>
          <pc:sldMk cId="462311483" sldId="412"/>
        </pc:sldMkLst>
      </pc:sldChg>
      <pc:sldChg chg="modSp add del mod">
        <pc:chgData name="Yuri Crotti" userId="d593c9d1-1b73-45ee-aae6-f23c49679525" providerId="ADAL" clId="{5424447D-1B0C-467B-BA51-71D1C5E12FC9}" dt="2022-03-01T21:28:18.916" v="2004" actId="47"/>
        <pc:sldMkLst>
          <pc:docMk/>
          <pc:sldMk cId="1359925877" sldId="413"/>
        </pc:sldMkLst>
      </pc:sldChg>
      <pc:sldChg chg="add del">
        <pc:chgData name="Yuri Crotti" userId="d593c9d1-1b73-45ee-aae6-f23c49679525" providerId="ADAL" clId="{5424447D-1B0C-467B-BA51-71D1C5E12FC9}" dt="2022-02-19T18:26:35.375" v="286" actId="47"/>
        <pc:sldMkLst>
          <pc:docMk/>
          <pc:sldMk cId="2153018077" sldId="414"/>
        </pc:sldMkLst>
      </pc:sldChg>
      <pc:sldChg chg="modSp add mod modAnim">
        <pc:chgData name="Yuri Crotti" userId="d593c9d1-1b73-45ee-aae6-f23c49679525" providerId="ADAL" clId="{5424447D-1B0C-467B-BA51-71D1C5E12FC9}" dt="2022-03-01T23:49:41.172" v="2007"/>
        <pc:sldMkLst>
          <pc:docMk/>
          <pc:sldMk cId="1049050454" sldId="415"/>
        </pc:sldMkLst>
      </pc:sldChg>
      <pc:sldChg chg="addSp modSp add del mod ord">
        <pc:chgData name="Yuri Crotti" userId="d593c9d1-1b73-45ee-aae6-f23c49679525" providerId="ADAL" clId="{5424447D-1B0C-467B-BA51-71D1C5E12FC9}" dt="2022-03-01T20:35:51.908" v="1869" actId="47"/>
        <pc:sldMkLst>
          <pc:docMk/>
          <pc:sldMk cId="687179814" sldId="416"/>
        </pc:sldMkLst>
      </pc:sldChg>
      <pc:sldChg chg="addSp delSp modSp add mod">
        <pc:chgData name="Yuri Crotti" userId="d593c9d1-1b73-45ee-aae6-f23c49679525" providerId="ADAL" clId="{5424447D-1B0C-467B-BA51-71D1C5E12FC9}" dt="2022-03-01T20:07:41.714" v="1732" actId="1076"/>
        <pc:sldMkLst>
          <pc:docMk/>
          <pc:sldMk cId="626375368" sldId="417"/>
        </pc:sldMkLst>
      </pc:sldChg>
      <pc:sldChg chg="addSp modSp add del mod">
        <pc:chgData name="Yuri Crotti" userId="d593c9d1-1b73-45ee-aae6-f23c49679525" providerId="ADAL" clId="{5424447D-1B0C-467B-BA51-71D1C5E12FC9}" dt="2022-02-27T18:58:10.597" v="1230" actId="47"/>
        <pc:sldMkLst>
          <pc:docMk/>
          <pc:sldMk cId="647215832" sldId="418"/>
        </pc:sldMkLst>
      </pc:sldChg>
      <pc:sldChg chg="addSp delSp modSp add del mod">
        <pc:chgData name="Yuri Crotti" userId="d593c9d1-1b73-45ee-aae6-f23c49679525" providerId="ADAL" clId="{5424447D-1B0C-467B-BA51-71D1C5E12FC9}" dt="2022-02-27T18:58:10.597" v="1230" actId="47"/>
        <pc:sldMkLst>
          <pc:docMk/>
          <pc:sldMk cId="3151169966" sldId="419"/>
        </pc:sldMkLst>
      </pc:sldChg>
      <pc:sldChg chg="addSp delSp modSp add del mod">
        <pc:chgData name="Yuri Crotti" userId="d593c9d1-1b73-45ee-aae6-f23c49679525" providerId="ADAL" clId="{5424447D-1B0C-467B-BA51-71D1C5E12FC9}" dt="2022-02-27T18:58:10.597" v="1230" actId="47"/>
        <pc:sldMkLst>
          <pc:docMk/>
          <pc:sldMk cId="647032574" sldId="420"/>
        </pc:sldMkLst>
      </pc:sldChg>
      <pc:sldChg chg="addSp delSp modSp add del mod">
        <pc:chgData name="Yuri Crotti" userId="d593c9d1-1b73-45ee-aae6-f23c49679525" providerId="ADAL" clId="{5424447D-1B0C-467B-BA51-71D1C5E12FC9}" dt="2022-02-27T18:58:10.597" v="1230" actId="47"/>
        <pc:sldMkLst>
          <pc:docMk/>
          <pc:sldMk cId="3596121144" sldId="421"/>
        </pc:sldMkLst>
      </pc:sldChg>
      <pc:sldChg chg="addSp delSp modSp add mod">
        <pc:chgData name="Yuri Crotti" userId="d593c9d1-1b73-45ee-aae6-f23c49679525" providerId="ADAL" clId="{5424447D-1B0C-467B-BA51-71D1C5E12FC9}" dt="2022-02-28T12:47:06.082" v="1731"/>
        <pc:sldMkLst>
          <pc:docMk/>
          <pc:sldMk cId="407906544" sldId="422"/>
        </pc:sldMkLst>
      </pc:sldChg>
      <pc:sldChg chg="addSp delSp modSp add mod">
        <pc:chgData name="Yuri Crotti" userId="d593c9d1-1b73-45ee-aae6-f23c49679525" providerId="ADAL" clId="{5424447D-1B0C-467B-BA51-71D1C5E12FC9}" dt="2022-03-02T22:47:40.252" v="2048" actId="20577"/>
        <pc:sldMkLst>
          <pc:docMk/>
          <pc:sldMk cId="3990501334" sldId="423"/>
        </pc:sldMkLst>
      </pc:sldChg>
      <pc:sldChg chg="addSp modSp add del mod modShow">
        <pc:chgData name="Yuri Crotti" userId="d593c9d1-1b73-45ee-aae6-f23c49679525" providerId="ADAL" clId="{5424447D-1B0C-467B-BA51-71D1C5E12FC9}" dt="2022-02-27T22:54:40.655" v="1628" actId="47"/>
        <pc:sldMkLst>
          <pc:docMk/>
          <pc:sldMk cId="3785605909" sldId="424"/>
        </pc:sldMkLst>
      </pc:sldChg>
      <pc:sldChg chg="modSp add del mod">
        <pc:chgData name="Yuri Crotti" userId="d593c9d1-1b73-45ee-aae6-f23c49679525" providerId="ADAL" clId="{5424447D-1B0C-467B-BA51-71D1C5E12FC9}" dt="2022-02-19T19:34:47.907" v="644" actId="47"/>
        <pc:sldMkLst>
          <pc:docMk/>
          <pc:sldMk cId="3979215574" sldId="425"/>
        </pc:sldMkLst>
      </pc:sldChg>
      <pc:sldChg chg="addSp delSp modSp add mod delAnim modAnim">
        <pc:chgData name="Yuri Crotti" userId="d593c9d1-1b73-45ee-aae6-f23c49679525" providerId="ADAL" clId="{5424447D-1B0C-467B-BA51-71D1C5E12FC9}" dt="2022-02-28T12:46:55.183" v="1729" actId="1076"/>
        <pc:sldMkLst>
          <pc:docMk/>
          <pc:sldMk cId="2250027182" sldId="426"/>
        </pc:sldMkLst>
      </pc:sldChg>
      <pc:sldChg chg="modSp add mod">
        <pc:chgData name="Yuri Crotti" userId="d593c9d1-1b73-45ee-aae6-f23c49679525" providerId="ADAL" clId="{5424447D-1B0C-467B-BA51-71D1C5E12FC9}" dt="2022-02-19T20:17:08.475" v="1070" actId="20577"/>
        <pc:sldMkLst>
          <pc:docMk/>
          <pc:sldMk cId="1924566737" sldId="427"/>
        </pc:sldMkLst>
      </pc:sldChg>
      <pc:sldChg chg="add del">
        <pc:chgData name="Yuri Crotti" userId="d593c9d1-1b73-45ee-aae6-f23c49679525" providerId="ADAL" clId="{5424447D-1B0C-467B-BA51-71D1C5E12FC9}" dt="2022-02-19T20:15:55.226" v="1053" actId="2696"/>
        <pc:sldMkLst>
          <pc:docMk/>
          <pc:sldMk cId="2351969626" sldId="427"/>
        </pc:sldMkLst>
      </pc:sldChg>
      <pc:sldChg chg="addSp delSp modSp add mod delAnim modAnim">
        <pc:chgData name="Yuri Crotti" userId="d593c9d1-1b73-45ee-aae6-f23c49679525" providerId="ADAL" clId="{5424447D-1B0C-467B-BA51-71D1C5E12FC9}" dt="2022-03-01T20:30:38.444" v="1856"/>
        <pc:sldMkLst>
          <pc:docMk/>
          <pc:sldMk cId="1529589560" sldId="428"/>
        </pc:sldMkLst>
      </pc:sldChg>
      <pc:sldChg chg="add del">
        <pc:chgData name="Yuri Crotti" userId="d593c9d1-1b73-45ee-aae6-f23c49679525" providerId="ADAL" clId="{5424447D-1B0C-467B-BA51-71D1C5E12FC9}" dt="2022-02-19T20:15:58.249" v="1054" actId="2696"/>
        <pc:sldMkLst>
          <pc:docMk/>
          <pc:sldMk cId="3665444004" sldId="428"/>
        </pc:sldMkLst>
      </pc:sldChg>
      <pc:sldChg chg="addSp delSp modSp add mod">
        <pc:chgData name="Yuri Crotti" userId="d593c9d1-1b73-45ee-aae6-f23c49679525" providerId="ADAL" clId="{5424447D-1B0C-467B-BA51-71D1C5E12FC9}" dt="2022-02-28T12:46:34.898" v="1726" actId="20577"/>
        <pc:sldMkLst>
          <pc:docMk/>
          <pc:sldMk cId="644047188" sldId="429"/>
        </pc:sldMkLst>
      </pc:sldChg>
      <pc:sldChg chg="add del ord">
        <pc:chgData name="Yuri Crotti" userId="d593c9d1-1b73-45ee-aae6-f23c49679525" providerId="ADAL" clId="{5424447D-1B0C-467B-BA51-71D1C5E12FC9}" dt="2022-02-27T22:35:59.448" v="1244" actId="47"/>
        <pc:sldMkLst>
          <pc:docMk/>
          <pc:sldMk cId="2436775372" sldId="429"/>
        </pc:sldMkLst>
      </pc:sldChg>
      <pc:sldChg chg="add del">
        <pc:chgData name="Yuri Crotti" userId="d593c9d1-1b73-45ee-aae6-f23c49679525" providerId="ADAL" clId="{5424447D-1B0C-467B-BA51-71D1C5E12FC9}" dt="2022-02-19T20:16:00.954" v="1055" actId="2696"/>
        <pc:sldMkLst>
          <pc:docMk/>
          <pc:sldMk cId="2461414052" sldId="429"/>
        </pc:sldMkLst>
      </pc:sldChg>
      <pc:sldChg chg="add">
        <pc:chgData name="Yuri Crotti" userId="d593c9d1-1b73-45ee-aae6-f23c49679525" providerId="ADAL" clId="{5424447D-1B0C-467B-BA51-71D1C5E12FC9}" dt="2022-02-28T12:46:50.213" v="1727" actId="2890"/>
        <pc:sldMkLst>
          <pc:docMk/>
          <pc:sldMk cId="1499823798" sldId="430"/>
        </pc:sldMkLst>
      </pc:sldChg>
      <pc:sldChg chg="addSp delSp modSp add mod delAnim modAnim">
        <pc:chgData name="Yuri Crotti" userId="d593c9d1-1b73-45ee-aae6-f23c49679525" providerId="ADAL" clId="{5424447D-1B0C-467B-BA51-71D1C5E12FC9}" dt="2022-03-01T20:40:22.930" v="1874" actId="1076"/>
        <pc:sldMkLst>
          <pc:docMk/>
          <pc:sldMk cId="3188277195" sldId="431"/>
        </pc:sldMkLst>
      </pc:sldChg>
      <pc:sldChg chg="modSp add mod">
        <pc:chgData name="Yuri Crotti" userId="d593c9d1-1b73-45ee-aae6-f23c49679525" providerId="ADAL" clId="{5424447D-1B0C-467B-BA51-71D1C5E12FC9}" dt="2022-03-01T21:21:13.638" v="1979" actId="20577"/>
        <pc:sldMkLst>
          <pc:docMk/>
          <pc:sldMk cId="1430665333" sldId="432"/>
        </pc:sldMkLst>
      </pc:sldChg>
    </pc:docChg>
  </pc:docChgLst>
  <pc:docChgLst>
    <pc:chgData name="Yuri Crotti" userId="d593c9d1-1b73-45ee-aae6-f23c49679525" providerId="ADAL" clId="{C6E4CCDF-303E-46C0-924E-B6C0676F4F15}"/>
    <pc:docChg chg="undo redo custSel addSld delSld modSld sldOrd">
      <pc:chgData name="Yuri Crotti" userId="d593c9d1-1b73-45ee-aae6-f23c49679525" providerId="ADAL" clId="{C6E4CCDF-303E-46C0-924E-B6C0676F4F15}" dt="2021-02-06T21:05:42.234" v="2119"/>
      <pc:docMkLst>
        <pc:docMk/>
      </pc:docMkLst>
      <pc:sldChg chg="modSp mod">
        <pc:chgData name="Yuri Crotti" userId="d593c9d1-1b73-45ee-aae6-f23c49679525" providerId="ADAL" clId="{C6E4CCDF-303E-46C0-924E-B6C0676F4F15}" dt="2021-02-06T17:38:21.107" v="205" actId="1076"/>
        <pc:sldMkLst>
          <pc:docMk/>
          <pc:sldMk cId="2603841785" sldId="258"/>
        </pc:sldMkLst>
      </pc:sldChg>
      <pc:sldChg chg="modSp mod">
        <pc:chgData name="Yuri Crotti" userId="d593c9d1-1b73-45ee-aae6-f23c49679525" providerId="ADAL" clId="{C6E4CCDF-303E-46C0-924E-B6C0676F4F15}" dt="2021-02-06T21:05:42.234" v="2119"/>
        <pc:sldMkLst>
          <pc:docMk/>
          <pc:sldMk cId="3665681570" sldId="260"/>
        </pc:sldMkLst>
      </pc:sldChg>
      <pc:sldChg chg="modNotesTx">
        <pc:chgData name="Yuri Crotti" userId="d593c9d1-1b73-45ee-aae6-f23c49679525" providerId="ADAL" clId="{C6E4CCDF-303E-46C0-924E-B6C0676F4F15}" dt="2021-02-06T17:09:40.825" v="86"/>
        <pc:sldMkLst>
          <pc:docMk/>
          <pc:sldMk cId="2813956116" sldId="268"/>
        </pc:sldMkLst>
      </pc:sldChg>
      <pc:sldChg chg="ord">
        <pc:chgData name="Yuri Crotti" userId="d593c9d1-1b73-45ee-aae6-f23c49679525" providerId="ADAL" clId="{C6E4CCDF-303E-46C0-924E-B6C0676F4F15}" dt="2021-02-06T17:38:02.601" v="204"/>
        <pc:sldMkLst>
          <pc:docMk/>
          <pc:sldMk cId="3352675281" sldId="269"/>
        </pc:sldMkLst>
      </pc:sldChg>
      <pc:sldChg chg="add del">
        <pc:chgData name="Yuri Crotti" userId="d593c9d1-1b73-45ee-aae6-f23c49679525" providerId="ADAL" clId="{C6E4CCDF-303E-46C0-924E-B6C0676F4F15}" dt="2021-02-06T18:18:59.733" v="724" actId="47"/>
        <pc:sldMkLst>
          <pc:docMk/>
          <pc:sldMk cId="1549760210" sldId="270"/>
        </pc:sldMkLst>
      </pc:sldChg>
      <pc:sldChg chg="add del">
        <pc:chgData name="Yuri Crotti" userId="d593c9d1-1b73-45ee-aae6-f23c49679525" providerId="ADAL" clId="{C6E4CCDF-303E-46C0-924E-B6C0676F4F15}" dt="2021-02-06T18:18:57.653" v="723" actId="47"/>
        <pc:sldMkLst>
          <pc:docMk/>
          <pc:sldMk cId="1902363151" sldId="271"/>
        </pc:sldMkLst>
      </pc:sldChg>
      <pc:sldChg chg="del">
        <pc:chgData name="Yuri Crotti" userId="d593c9d1-1b73-45ee-aae6-f23c49679525" providerId="ADAL" clId="{C6E4CCDF-303E-46C0-924E-B6C0676F4F15}" dt="2021-02-06T18:18:56.253" v="722" actId="47"/>
        <pc:sldMkLst>
          <pc:docMk/>
          <pc:sldMk cId="936695155" sldId="272"/>
        </pc:sldMkLst>
      </pc:sldChg>
      <pc:sldChg chg="add del">
        <pc:chgData name="Yuri Crotti" userId="d593c9d1-1b73-45ee-aae6-f23c49679525" providerId="ADAL" clId="{C6E4CCDF-303E-46C0-924E-B6C0676F4F15}" dt="2021-02-06T18:18:55.088" v="721" actId="47"/>
        <pc:sldMkLst>
          <pc:docMk/>
          <pc:sldMk cId="2240221841" sldId="273"/>
        </pc:sldMkLst>
      </pc:sldChg>
      <pc:sldChg chg="add del">
        <pc:chgData name="Yuri Crotti" userId="d593c9d1-1b73-45ee-aae6-f23c49679525" providerId="ADAL" clId="{C6E4CCDF-303E-46C0-924E-B6C0676F4F15}" dt="2021-02-06T18:18:54.204" v="720" actId="47"/>
        <pc:sldMkLst>
          <pc:docMk/>
          <pc:sldMk cId="864440697" sldId="274"/>
        </pc:sldMkLst>
      </pc:sldChg>
      <pc:sldChg chg="add del">
        <pc:chgData name="Yuri Crotti" userId="d593c9d1-1b73-45ee-aae6-f23c49679525" providerId="ADAL" clId="{C6E4CCDF-303E-46C0-924E-B6C0676F4F15}" dt="2021-02-06T18:18:52.568" v="719" actId="47"/>
        <pc:sldMkLst>
          <pc:docMk/>
          <pc:sldMk cId="938170614" sldId="275"/>
        </pc:sldMkLst>
      </pc:sldChg>
      <pc:sldChg chg="addSp modSp mod ord">
        <pc:chgData name="Yuri Crotti" userId="d593c9d1-1b73-45ee-aae6-f23c49679525" providerId="ADAL" clId="{C6E4CCDF-303E-46C0-924E-B6C0676F4F15}" dt="2021-02-06T18:10:16.290" v="692" actId="1076"/>
        <pc:sldMkLst>
          <pc:docMk/>
          <pc:sldMk cId="3330462427" sldId="276"/>
        </pc:sldMkLst>
      </pc:sldChg>
      <pc:sldChg chg="add del">
        <pc:chgData name="Yuri Crotti" userId="d593c9d1-1b73-45ee-aae6-f23c49679525" providerId="ADAL" clId="{C6E4CCDF-303E-46C0-924E-B6C0676F4F15}" dt="2021-02-06T18:18:51.817" v="718" actId="47"/>
        <pc:sldMkLst>
          <pc:docMk/>
          <pc:sldMk cId="2124502066" sldId="278"/>
        </pc:sldMkLst>
      </pc:sldChg>
      <pc:sldChg chg="del">
        <pc:chgData name="Yuri Crotti" userId="d593c9d1-1b73-45ee-aae6-f23c49679525" providerId="ADAL" clId="{C6E4CCDF-303E-46C0-924E-B6C0676F4F15}" dt="2021-02-06T18:18:50.585" v="717" actId="47"/>
        <pc:sldMkLst>
          <pc:docMk/>
          <pc:sldMk cId="1278441402" sldId="279"/>
        </pc:sldMkLst>
      </pc:sldChg>
      <pc:sldChg chg="del">
        <pc:chgData name="Yuri Crotti" userId="d593c9d1-1b73-45ee-aae6-f23c49679525" providerId="ADAL" clId="{C6E4CCDF-303E-46C0-924E-B6C0676F4F15}" dt="2021-02-06T18:18:49.811" v="716" actId="47"/>
        <pc:sldMkLst>
          <pc:docMk/>
          <pc:sldMk cId="2617239675" sldId="280"/>
        </pc:sldMkLst>
      </pc:sldChg>
      <pc:sldChg chg="del">
        <pc:chgData name="Yuri Crotti" userId="d593c9d1-1b73-45ee-aae6-f23c49679525" providerId="ADAL" clId="{C6E4CCDF-303E-46C0-924E-B6C0676F4F15}" dt="2021-02-06T18:18:48.818" v="715" actId="47"/>
        <pc:sldMkLst>
          <pc:docMk/>
          <pc:sldMk cId="2213260420" sldId="281"/>
        </pc:sldMkLst>
      </pc:sldChg>
      <pc:sldChg chg="del">
        <pc:chgData name="Yuri Crotti" userId="d593c9d1-1b73-45ee-aae6-f23c49679525" providerId="ADAL" clId="{C6E4CCDF-303E-46C0-924E-B6C0676F4F15}" dt="2021-02-06T18:18:44.579" v="714" actId="47"/>
        <pc:sldMkLst>
          <pc:docMk/>
          <pc:sldMk cId="1970886454" sldId="282"/>
        </pc:sldMkLst>
      </pc:sldChg>
      <pc:sldChg chg="add del">
        <pc:chgData name="Yuri Crotti" userId="d593c9d1-1b73-45ee-aae6-f23c49679525" providerId="ADAL" clId="{C6E4CCDF-303E-46C0-924E-B6C0676F4F15}" dt="2021-02-06T18:19:00.550" v="725" actId="47"/>
        <pc:sldMkLst>
          <pc:docMk/>
          <pc:sldMk cId="1148818441" sldId="283"/>
        </pc:sldMkLst>
      </pc:sldChg>
      <pc:sldChg chg="add del">
        <pc:chgData name="Yuri Crotti" userId="d593c9d1-1b73-45ee-aae6-f23c49679525" providerId="ADAL" clId="{C6E4CCDF-303E-46C0-924E-B6C0676F4F15}" dt="2021-02-06T18:19:01.533" v="726" actId="47"/>
        <pc:sldMkLst>
          <pc:docMk/>
          <pc:sldMk cId="3182525508" sldId="284"/>
        </pc:sldMkLst>
      </pc:sldChg>
      <pc:sldChg chg="add del">
        <pc:chgData name="Yuri Crotti" userId="d593c9d1-1b73-45ee-aae6-f23c49679525" providerId="ADAL" clId="{C6E4CCDF-303E-46C0-924E-B6C0676F4F15}" dt="2021-02-06T18:18:39.648" v="713" actId="47"/>
        <pc:sldMkLst>
          <pc:docMk/>
          <pc:sldMk cId="650347808" sldId="285"/>
        </pc:sldMkLst>
      </pc:sldChg>
      <pc:sldChg chg="addSp delSp modSp add mod modAnim">
        <pc:chgData name="Yuri Crotti" userId="d593c9d1-1b73-45ee-aae6-f23c49679525" providerId="ADAL" clId="{C6E4CCDF-303E-46C0-924E-B6C0676F4F15}" dt="2021-02-06T17:37:28.747" v="202" actId="1076"/>
        <pc:sldMkLst>
          <pc:docMk/>
          <pc:sldMk cId="1394370385" sldId="286"/>
        </pc:sldMkLst>
      </pc:sldChg>
      <pc:sldChg chg="addSp delSp modSp add mod delAnim modAnim">
        <pc:chgData name="Yuri Crotti" userId="d593c9d1-1b73-45ee-aae6-f23c49679525" providerId="ADAL" clId="{C6E4CCDF-303E-46C0-924E-B6C0676F4F15}" dt="2021-02-06T17:22:23.915" v="153" actId="1076"/>
        <pc:sldMkLst>
          <pc:docMk/>
          <pc:sldMk cId="4132027953" sldId="287"/>
        </pc:sldMkLst>
      </pc:sldChg>
      <pc:sldChg chg="addSp delSp modSp add mod delAnim modAnim">
        <pc:chgData name="Yuri Crotti" userId="d593c9d1-1b73-45ee-aae6-f23c49679525" providerId="ADAL" clId="{C6E4CCDF-303E-46C0-924E-B6C0676F4F15}" dt="2021-02-06T17:25:00.483" v="184" actId="1076"/>
        <pc:sldMkLst>
          <pc:docMk/>
          <pc:sldMk cId="2770316604" sldId="288"/>
        </pc:sldMkLst>
      </pc:sldChg>
      <pc:sldChg chg="addSp delSp modSp add mod delAnim modAnim">
        <pc:chgData name="Yuri Crotti" userId="d593c9d1-1b73-45ee-aae6-f23c49679525" providerId="ADAL" clId="{C6E4CCDF-303E-46C0-924E-B6C0676F4F15}" dt="2021-02-06T17:35:35.743" v="201"/>
        <pc:sldMkLst>
          <pc:docMk/>
          <pc:sldMk cId="1119342237" sldId="289"/>
        </pc:sldMkLst>
      </pc:sldChg>
      <pc:sldChg chg="add">
        <pc:chgData name="Yuri Crotti" userId="d593c9d1-1b73-45ee-aae6-f23c49679525" providerId="ADAL" clId="{C6E4CCDF-303E-46C0-924E-B6C0676F4F15}" dt="2021-02-06T17:39:23.264" v="206"/>
        <pc:sldMkLst>
          <pc:docMk/>
          <pc:sldMk cId="1682072905" sldId="298"/>
        </pc:sldMkLst>
      </pc:sldChg>
      <pc:sldChg chg="modSp add del mod">
        <pc:chgData name="Yuri Crotti" userId="d593c9d1-1b73-45ee-aae6-f23c49679525" providerId="ADAL" clId="{C6E4CCDF-303E-46C0-924E-B6C0676F4F15}" dt="2021-02-06T18:18:37.785" v="712" actId="47"/>
        <pc:sldMkLst>
          <pc:docMk/>
          <pc:sldMk cId="939880893" sldId="299"/>
        </pc:sldMkLst>
      </pc:sldChg>
      <pc:sldChg chg="addSp delSp modSp add mod">
        <pc:chgData name="Yuri Crotti" userId="d593c9d1-1b73-45ee-aae6-f23c49679525" providerId="ADAL" clId="{C6E4CCDF-303E-46C0-924E-B6C0676F4F15}" dt="2021-02-06T17:50:55.531" v="309" actId="1076"/>
        <pc:sldMkLst>
          <pc:docMk/>
          <pc:sldMk cId="909150657" sldId="300"/>
        </pc:sldMkLst>
      </pc:sldChg>
      <pc:sldChg chg="addSp delSp modSp add mod">
        <pc:chgData name="Yuri Crotti" userId="d593c9d1-1b73-45ee-aae6-f23c49679525" providerId="ADAL" clId="{C6E4CCDF-303E-46C0-924E-B6C0676F4F15}" dt="2021-02-06T17:54:46.556" v="359" actId="1076"/>
        <pc:sldMkLst>
          <pc:docMk/>
          <pc:sldMk cId="3225277432" sldId="301"/>
        </pc:sldMkLst>
      </pc:sldChg>
      <pc:sldChg chg="addSp delSp modSp add mod">
        <pc:chgData name="Yuri Crotti" userId="d593c9d1-1b73-45ee-aae6-f23c49679525" providerId="ADAL" clId="{C6E4CCDF-303E-46C0-924E-B6C0676F4F15}" dt="2021-02-06T20:11:38.177" v="1829" actId="1076"/>
        <pc:sldMkLst>
          <pc:docMk/>
          <pc:sldMk cId="1355324366" sldId="302"/>
        </pc:sldMkLst>
      </pc:sldChg>
      <pc:sldChg chg="addSp delSp modSp add mod">
        <pc:chgData name="Yuri Crotti" userId="d593c9d1-1b73-45ee-aae6-f23c49679525" providerId="ADAL" clId="{C6E4CCDF-303E-46C0-924E-B6C0676F4F15}" dt="2021-02-06T18:08:30.291" v="685" actId="1076"/>
        <pc:sldMkLst>
          <pc:docMk/>
          <pc:sldMk cId="462255543" sldId="303"/>
        </pc:sldMkLst>
      </pc:sldChg>
      <pc:sldChg chg="addSp delSp modSp add mod ord">
        <pc:chgData name="Yuri Crotti" userId="d593c9d1-1b73-45ee-aae6-f23c49679525" providerId="ADAL" clId="{C6E4CCDF-303E-46C0-924E-B6C0676F4F15}" dt="2021-02-06T18:28:48.150" v="881"/>
        <pc:sldMkLst>
          <pc:docMk/>
          <pc:sldMk cId="163193589" sldId="304"/>
        </pc:sldMkLst>
      </pc:sldChg>
      <pc:sldChg chg="addSp delSp modSp add mod ord">
        <pc:chgData name="Yuri Crotti" userId="d593c9d1-1b73-45ee-aae6-f23c49679525" providerId="ADAL" clId="{C6E4CCDF-303E-46C0-924E-B6C0676F4F15}" dt="2021-02-06T18:28:48.150" v="881"/>
        <pc:sldMkLst>
          <pc:docMk/>
          <pc:sldMk cId="3208912317" sldId="305"/>
        </pc:sldMkLst>
      </pc:sldChg>
      <pc:sldChg chg="addSp modSp add mod ord">
        <pc:chgData name="Yuri Crotti" userId="d593c9d1-1b73-45ee-aae6-f23c49679525" providerId="ADAL" clId="{C6E4CCDF-303E-46C0-924E-B6C0676F4F15}" dt="2021-02-06T19:40:14.164" v="1105" actId="20577"/>
        <pc:sldMkLst>
          <pc:docMk/>
          <pc:sldMk cId="3217084156" sldId="306"/>
        </pc:sldMkLst>
      </pc:sldChg>
      <pc:sldChg chg="addSp delSp modSp add mod">
        <pc:chgData name="Yuri Crotti" userId="d593c9d1-1b73-45ee-aae6-f23c49679525" providerId="ADAL" clId="{C6E4CCDF-303E-46C0-924E-B6C0676F4F15}" dt="2021-02-06T19:44:46.909" v="1143" actId="20577"/>
        <pc:sldMkLst>
          <pc:docMk/>
          <pc:sldMk cId="657372636" sldId="307"/>
        </pc:sldMkLst>
      </pc:sldChg>
      <pc:sldChg chg="addSp delSp modSp add mod">
        <pc:chgData name="Yuri Crotti" userId="d593c9d1-1b73-45ee-aae6-f23c49679525" providerId="ADAL" clId="{C6E4CCDF-303E-46C0-924E-B6C0676F4F15}" dt="2021-02-06T19:48:40.948" v="1174" actId="1076"/>
        <pc:sldMkLst>
          <pc:docMk/>
          <pc:sldMk cId="148744383" sldId="308"/>
        </pc:sldMkLst>
      </pc:sldChg>
      <pc:sldChg chg="addSp delSp modSp add mod">
        <pc:chgData name="Yuri Crotti" userId="d593c9d1-1b73-45ee-aae6-f23c49679525" providerId="ADAL" clId="{C6E4CCDF-303E-46C0-924E-B6C0676F4F15}" dt="2021-02-06T19:58:32.309" v="1342" actId="20577"/>
        <pc:sldMkLst>
          <pc:docMk/>
          <pc:sldMk cId="2145496644" sldId="309"/>
        </pc:sldMkLst>
      </pc:sldChg>
      <pc:sldChg chg="addSp delSp modSp add mod">
        <pc:chgData name="Yuri Crotti" userId="d593c9d1-1b73-45ee-aae6-f23c49679525" providerId="ADAL" clId="{C6E4CCDF-303E-46C0-924E-B6C0676F4F15}" dt="2021-02-06T20:08:51.475" v="1624" actId="20577"/>
        <pc:sldMkLst>
          <pc:docMk/>
          <pc:sldMk cId="3507731009" sldId="310"/>
        </pc:sldMkLst>
      </pc:sldChg>
      <pc:sldChg chg="addSp delSp modSp add mod">
        <pc:chgData name="Yuri Crotti" userId="d593c9d1-1b73-45ee-aae6-f23c49679525" providerId="ADAL" clId="{C6E4CCDF-303E-46C0-924E-B6C0676F4F15}" dt="2021-02-06T20:16:43.115" v="1920" actId="1076"/>
        <pc:sldMkLst>
          <pc:docMk/>
          <pc:sldMk cId="3194528906" sldId="311"/>
        </pc:sldMkLst>
      </pc:sldChg>
      <pc:sldChg chg="addSp delSp modSp add mod">
        <pc:chgData name="Yuri Crotti" userId="d593c9d1-1b73-45ee-aae6-f23c49679525" providerId="ADAL" clId="{C6E4CCDF-303E-46C0-924E-B6C0676F4F15}" dt="2021-02-06T21:00:01.372" v="2011" actId="1076"/>
        <pc:sldMkLst>
          <pc:docMk/>
          <pc:sldMk cId="1028455996" sldId="312"/>
        </pc:sldMkLst>
      </pc:sldChg>
      <pc:sldChg chg="addSp delSp modSp add mod">
        <pc:chgData name="Yuri Crotti" userId="d593c9d1-1b73-45ee-aae6-f23c49679525" providerId="ADAL" clId="{C6E4CCDF-303E-46C0-924E-B6C0676F4F15}" dt="2021-02-06T21:03:09.292" v="2078" actId="14100"/>
        <pc:sldMkLst>
          <pc:docMk/>
          <pc:sldMk cId="2097473751" sldId="313"/>
        </pc:sldMkLst>
      </pc:sldChg>
    </pc:docChg>
  </pc:docChgLst>
  <pc:docChgLst>
    <pc:chgData name="Yuri Crotti" userId="d593c9d1-1b73-45ee-aae6-f23c49679525" providerId="ADAL" clId="{E13233EB-BF5D-4D66-9BC1-93F9F38741AD}"/>
    <pc:docChg chg="undo redo custSel addSld delSld modSld sldOrd">
      <pc:chgData name="Yuri Crotti" userId="d593c9d1-1b73-45ee-aae6-f23c49679525" providerId="ADAL" clId="{E13233EB-BF5D-4D66-9BC1-93F9F38741AD}" dt="2021-08-01T22:03:43.603" v="1601"/>
      <pc:docMkLst>
        <pc:docMk/>
      </pc:docMkLst>
      <pc:sldChg chg="modSp mod">
        <pc:chgData name="Yuri Crotti" userId="d593c9d1-1b73-45ee-aae6-f23c49679525" providerId="ADAL" clId="{E13233EB-BF5D-4D66-9BC1-93F9F38741AD}" dt="2021-08-01T20:53:38.500" v="1316" actId="404"/>
        <pc:sldMkLst>
          <pc:docMk/>
          <pc:sldMk cId="1470876938" sldId="256"/>
        </pc:sldMkLst>
      </pc:sldChg>
      <pc:sldChg chg="modSp mod">
        <pc:chgData name="Yuri Crotti" userId="d593c9d1-1b73-45ee-aae6-f23c49679525" providerId="ADAL" clId="{E13233EB-BF5D-4D66-9BC1-93F9F38741AD}" dt="2021-07-25T18:47:52.776" v="1134" actId="255"/>
        <pc:sldMkLst>
          <pc:docMk/>
          <pc:sldMk cId="2603841785" sldId="258"/>
        </pc:sldMkLst>
      </pc:sldChg>
      <pc:sldChg chg="addSp delSp modSp mod">
        <pc:chgData name="Yuri Crotti" userId="d593c9d1-1b73-45ee-aae6-f23c49679525" providerId="ADAL" clId="{E13233EB-BF5D-4D66-9BC1-93F9F38741AD}" dt="2021-08-01T20:57:20.545" v="1365" actId="20577"/>
        <pc:sldMkLst>
          <pc:docMk/>
          <pc:sldMk cId="1308935264" sldId="259"/>
        </pc:sldMkLst>
      </pc:sldChg>
      <pc:sldChg chg="modSp mod">
        <pc:chgData name="Yuri Crotti" userId="d593c9d1-1b73-45ee-aae6-f23c49679525" providerId="ADAL" clId="{E13233EB-BF5D-4D66-9BC1-93F9F38741AD}" dt="2021-08-01T20:57:40.231" v="1368" actId="20577"/>
        <pc:sldMkLst>
          <pc:docMk/>
          <pc:sldMk cId="3665681570" sldId="260"/>
        </pc:sldMkLst>
      </pc:sldChg>
      <pc:sldChg chg="modSp mod">
        <pc:chgData name="Yuri Crotti" userId="d593c9d1-1b73-45ee-aae6-f23c49679525" providerId="ADAL" clId="{E13233EB-BF5D-4D66-9BC1-93F9F38741AD}" dt="2021-08-01T22:01:49.220" v="1585" actId="20577"/>
        <pc:sldMkLst>
          <pc:docMk/>
          <pc:sldMk cId="72357102" sldId="261"/>
        </pc:sldMkLst>
      </pc:sldChg>
      <pc:sldChg chg="addSp delSp modSp mod delAnim modAnim">
        <pc:chgData name="Yuri Crotti" userId="d593c9d1-1b73-45ee-aae6-f23c49679525" providerId="ADAL" clId="{E13233EB-BF5D-4D66-9BC1-93F9F38741AD}" dt="2021-08-01T22:03:31.760" v="1598"/>
        <pc:sldMkLst>
          <pc:docMk/>
          <pc:sldMk cId="4097226089" sldId="262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627492815" sldId="263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684703919" sldId="264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4063106161" sldId="265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4196341671" sldId="266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352675281" sldId="269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330462427" sldId="276"/>
        </pc:sldMkLst>
      </pc:sldChg>
      <pc:sldChg chg="del">
        <pc:chgData name="Yuri Crotti" userId="d593c9d1-1b73-45ee-aae6-f23c49679525" providerId="ADAL" clId="{E13233EB-BF5D-4D66-9BC1-93F9F38741AD}" dt="2021-07-21T02:42:09.915" v="805" actId="47"/>
        <pc:sldMkLst>
          <pc:docMk/>
          <pc:sldMk cId="174617606" sldId="277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394370385" sldId="286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4132027953" sldId="287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2770316604" sldId="288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119342237" sldId="289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682072905" sldId="298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939880893" sldId="299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909150657" sldId="300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225277432" sldId="301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355324366" sldId="302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462255543" sldId="303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63193589" sldId="304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208912317" sldId="305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217084156" sldId="306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657372636" sldId="307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48744383" sldId="308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2145496644" sldId="309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194528906" sldId="311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1028455996" sldId="312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2097473751" sldId="313"/>
        </pc:sldMkLst>
      </pc:sldChg>
      <pc:sldChg chg="del">
        <pc:chgData name="Yuri Crotti" userId="d593c9d1-1b73-45ee-aae6-f23c49679525" providerId="ADAL" clId="{E13233EB-BF5D-4D66-9BC1-93F9F38741AD}" dt="2021-07-21T01:36:23.173" v="268" actId="47"/>
        <pc:sldMkLst>
          <pc:docMk/>
          <pc:sldMk cId="3315103156" sldId="314"/>
        </pc:sldMkLst>
      </pc:sldChg>
      <pc:sldChg chg="addSp delSp modSp add mod ord modAnim">
        <pc:chgData name="Yuri Crotti" userId="d593c9d1-1b73-45ee-aae6-f23c49679525" providerId="ADAL" clId="{E13233EB-BF5D-4D66-9BC1-93F9F38741AD}" dt="2021-08-01T22:03:22.066" v="1595"/>
        <pc:sldMkLst>
          <pc:docMk/>
          <pc:sldMk cId="3445751651" sldId="315"/>
        </pc:sldMkLst>
      </pc:sldChg>
      <pc:sldChg chg="addSp delSp modSp add mod">
        <pc:chgData name="Yuri Crotti" userId="d593c9d1-1b73-45ee-aae6-f23c49679525" providerId="ADAL" clId="{E13233EB-BF5D-4D66-9BC1-93F9F38741AD}" dt="2021-08-01T21:52:21.172" v="1567" actId="403"/>
        <pc:sldMkLst>
          <pc:docMk/>
          <pc:sldMk cId="3743532216" sldId="316"/>
        </pc:sldMkLst>
      </pc:sldChg>
      <pc:sldChg chg="modSp add del mod">
        <pc:chgData name="Yuri Crotti" userId="d593c9d1-1b73-45ee-aae6-f23c49679525" providerId="ADAL" clId="{E13233EB-BF5D-4D66-9BC1-93F9F38741AD}" dt="2021-07-21T01:36:15.569" v="267" actId="47"/>
        <pc:sldMkLst>
          <pc:docMk/>
          <pc:sldMk cId="324757620" sldId="317"/>
        </pc:sldMkLst>
      </pc:sldChg>
      <pc:sldChg chg="addSp delSp modSp add mod modAnim modNotesTx">
        <pc:chgData name="Yuri Crotti" userId="d593c9d1-1b73-45ee-aae6-f23c49679525" providerId="ADAL" clId="{E13233EB-BF5D-4D66-9BC1-93F9F38741AD}" dt="2021-08-01T22:03:43.603" v="1601"/>
        <pc:sldMkLst>
          <pc:docMk/>
          <pc:sldMk cId="1506925156" sldId="317"/>
        </pc:sldMkLst>
      </pc:sldChg>
      <pc:sldChg chg="addSp delSp modSp add mod">
        <pc:chgData name="Yuri Crotti" userId="d593c9d1-1b73-45ee-aae6-f23c49679525" providerId="ADAL" clId="{E13233EB-BF5D-4D66-9BC1-93F9F38741AD}" dt="2021-08-01T21:35:15.006" v="1429" actId="1076"/>
        <pc:sldMkLst>
          <pc:docMk/>
          <pc:sldMk cId="3531104964" sldId="318"/>
        </pc:sldMkLst>
      </pc:sldChg>
      <pc:sldChg chg="addSp delSp modSp add mod modNotesTx">
        <pc:chgData name="Yuri Crotti" userId="d593c9d1-1b73-45ee-aae6-f23c49679525" providerId="ADAL" clId="{E13233EB-BF5D-4D66-9BC1-93F9F38741AD}" dt="2021-07-25T18:46:28.762" v="1131" actId="20577"/>
        <pc:sldMkLst>
          <pc:docMk/>
          <pc:sldMk cId="2662230880" sldId="319"/>
        </pc:sldMkLst>
      </pc:sldChg>
      <pc:sldChg chg="addSp delSp modSp add mod modNotesTx">
        <pc:chgData name="Yuri Crotti" userId="d593c9d1-1b73-45ee-aae6-f23c49679525" providerId="ADAL" clId="{E13233EB-BF5D-4D66-9BC1-93F9F38741AD}" dt="2021-07-21T02:36:22.830" v="793" actId="20577"/>
        <pc:sldMkLst>
          <pc:docMk/>
          <pc:sldMk cId="2001600276" sldId="320"/>
        </pc:sldMkLst>
      </pc:sldChg>
      <pc:sldChg chg="addSp delSp modSp add mod modNotesTx">
        <pc:chgData name="Yuri Crotti" userId="d593c9d1-1b73-45ee-aae6-f23c49679525" providerId="ADAL" clId="{E13233EB-BF5D-4D66-9BC1-93F9F38741AD}" dt="2021-07-21T02:14:16.002" v="545"/>
        <pc:sldMkLst>
          <pc:docMk/>
          <pc:sldMk cId="409364864" sldId="321"/>
        </pc:sldMkLst>
      </pc:sldChg>
      <pc:sldChg chg="addSp delSp modSp add mod modNotesTx">
        <pc:chgData name="Yuri Crotti" userId="d593c9d1-1b73-45ee-aae6-f23c49679525" providerId="ADAL" clId="{E13233EB-BF5D-4D66-9BC1-93F9F38741AD}" dt="2021-07-21T02:36:09.271" v="791" actId="20577"/>
        <pc:sldMkLst>
          <pc:docMk/>
          <pc:sldMk cId="2499526711" sldId="322"/>
        </pc:sldMkLst>
      </pc:sldChg>
      <pc:sldChg chg="addSp delSp modSp add mod modNotesTx">
        <pc:chgData name="Yuri Crotti" userId="d593c9d1-1b73-45ee-aae6-f23c49679525" providerId="ADAL" clId="{E13233EB-BF5D-4D66-9BC1-93F9F38741AD}" dt="2021-07-21T02:36:06.815" v="790" actId="20577"/>
        <pc:sldMkLst>
          <pc:docMk/>
          <pc:sldMk cId="3812664008" sldId="323"/>
        </pc:sldMkLst>
      </pc:sldChg>
      <pc:sldChg chg="add del modNotesTx">
        <pc:chgData name="Yuri Crotti" userId="d593c9d1-1b73-45ee-aae6-f23c49679525" providerId="ADAL" clId="{E13233EB-BF5D-4D66-9BC1-93F9F38741AD}" dt="2021-07-25T18:39:16.832" v="1078" actId="47"/>
        <pc:sldMkLst>
          <pc:docMk/>
          <pc:sldMk cId="4293588544" sldId="324"/>
        </pc:sldMkLst>
      </pc:sldChg>
      <pc:sldChg chg="add del modNotesTx">
        <pc:chgData name="Yuri Crotti" userId="d593c9d1-1b73-45ee-aae6-f23c49679525" providerId="ADAL" clId="{E13233EB-BF5D-4D66-9BC1-93F9F38741AD}" dt="2021-07-25T18:39:19.951" v="1079" actId="47"/>
        <pc:sldMkLst>
          <pc:docMk/>
          <pc:sldMk cId="1807117168" sldId="325"/>
        </pc:sldMkLst>
      </pc:sldChg>
      <pc:sldChg chg="addSp delSp modSp add mod modNotesTx">
        <pc:chgData name="Yuri Crotti" userId="d593c9d1-1b73-45ee-aae6-f23c49679525" providerId="ADAL" clId="{E13233EB-BF5D-4D66-9BC1-93F9F38741AD}" dt="2021-07-21T02:36:00.374" v="787" actId="20577"/>
        <pc:sldMkLst>
          <pc:docMk/>
          <pc:sldMk cId="3046924479" sldId="326"/>
        </pc:sldMkLst>
      </pc:sldChg>
      <pc:sldChg chg="addSp delSp modSp add mod modNotesTx">
        <pc:chgData name="Yuri Crotti" userId="d593c9d1-1b73-45ee-aae6-f23c49679525" providerId="ADAL" clId="{E13233EB-BF5D-4D66-9BC1-93F9F38741AD}" dt="2021-07-21T02:35:57.950" v="786" actId="20577"/>
        <pc:sldMkLst>
          <pc:docMk/>
          <pc:sldMk cId="3336880710" sldId="327"/>
        </pc:sldMkLst>
      </pc:sldChg>
      <pc:sldChg chg="addSp delSp modSp add mod modNotesTx">
        <pc:chgData name="Yuri Crotti" userId="d593c9d1-1b73-45ee-aae6-f23c49679525" providerId="ADAL" clId="{E13233EB-BF5D-4D66-9BC1-93F9F38741AD}" dt="2021-07-21T02:35:55.599" v="785" actId="20577"/>
        <pc:sldMkLst>
          <pc:docMk/>
          <pc:sldMk cId="746989331" sldId="328"/>
        </pc:sldMkLst>
      </pc:sldChg>
      <pc:sldChg chg="addSp delSp modSp add mod modNotesTx">
        <pc:chgData name="Yuri Crotti" userId="d593c9d1-1b73-45ee-aae6-f23c49679525" providerId="ADAL" clId="{E13233EB-BF5D-4D66-9BC1-93F9F38741AD}" dt="2021-07-21T02:35:52.171" v="783" actId="20577"/>
        <pc:sldMkLst>
          <pc:docMk/>
          <pc:sldMk cId="3645689433" sldId="329"/>
        </pc:sldMkLst>
      </pc:sldChg>
      <pc:sldChg chg="addSp delSp modSp add mod modNotesTx">
        <pc:chgData name="Yuri Crotti" userId="d593c9d1-1b73-45ee-aae6-f23c49679525" providerId="ADAL" clId="{E13233EB-BF5D-4D66-9BC1-93F9F38741AD}" dt="2021-07-21T02:35:49.678" v="782" actId="20577"/>
        <pc:sldMkLst>
          <pc:docMk/>
          <pc:sldMk cId="3798296721" sldId="330"/>
        </pc:sldMkLst>
      </pc:sldChg>
      <pc:sldChg chg="addSp delSp modSp add mod modNotesTx">
        <pc:chgData name="Yuri Crotti" userId="d593c9d1-1b73-45ee-aae6-f23c49679525" providerId="ADAL" clId="{E13233EB-BF5D-4D66-9BC1-93F9F38741AD}" dt="2021-07-21T02:40:28.499" v="804" actId="20577"/>
        <pc:sldMkLst>
          <pc:docMk/>
          <pc:sldMk cId="939033686" sldId="331"/>
        </pc:sldMkLst>
      </pc:sldChg>
      <pc:sldChg chg="addSp delSp modSp add mod modAnim">
        <pc:chgData name="Yuri Crotti" userId="d593c9d1-1b73-45ee-aae6-f23c49679525" providerId="ADAL" clId="{E13233EB-BF5D-4D66-9BC1-93F9F38741AD}" dt="2021-08-01T22:02:54.466" v="1590"/>
        <pc:sldMkLst>
          <pc:docMk/>
          <pc:sldMk cId="3281034232" sldId="332"/>
        </pc:sldMkLst>
      </pc:sldChg>
      <pc:sldChg chg="addSp delSp modSp add mod modAnim">
        <pc:chgData name="Yuri Crotti" userId="d593c9d1-1b73-45ee-aae6-f23c49679525" providerId="ADAL" clId="{E13233EB-BF5D-4D66-9BC1-93F9F38741AD}" dt="2021-08-01T22:03:03.566" v="1592"/>
        <pc:sldMkLst>
          <pc:docMk/>
          <pc:sldMk cId="415632797" sldId="333"/>
        </pc:sldMkLst>
      </pc:sldChg>
      <pc:sldChg chg="addSp delSp modSp add mod modAnim">
        <pc:chgData name="Yuri Crotti" userId="d593c9d1-1b73-45ee-aae6-f23c49679525" providerId="ADAL" clId="{E13233EB-BF5D-4D66-9BC1-93F9F38741AD}" dt="2021-07-25T18:36:16.595" v="1076" actId="1076"/>
        <pc:sldMkLst>
          <pc:docMk/>
          <pc:sldMk cId="3473277669" sldId="334"/>
        </pc:sldMkLst>
      </pc:sldChg>
      <pc:sldChg chg="addSp delSp modSp add mod delAnim modAnim">
        <pc:chgData name="Yuri Crotti" userId="d593c9d1-1b73-45ee-aae6-f23c49679525" providerId="ADAL" clId="{E13233EB-BF5D-4D66-9BC1-93F9F38741AD}" dt="2021-07-25T18:36:19.844" v="1077" actId="1076"/>
        <pc:sldMkLst>
          <pc:docMk/>
          <pc:sldMk cId="1910553510" sldId="335"/>
        </pc:sldMkLst>
      </pc:sldChg>
      <pc:sldChg chg="addSp delSp modSp add mod delAnim modAnim">
        <pc:chgData name="Yuri Crotti" userId="d593c9d1-1b73-45ee-aae6-f23c49679525" providerId="ADAL" clId="{E13233EB-BF5D-4D66-9BC1-93F9F38741AD}" dt="2021-07-25T18:43:01.470" v="1100" actId="1076"/>
        <pc:sldMkLst>
          <pc:docMk/>
          <pc:sldMk cId="3493071178" sldId="336"/>
        </pc:sldMkLst>
      </pc:sldChg>
      <pc:sldChg chg="delSp modSp add del mod">
        <pc:chgData name="Yuri Crotti" userId="d593c9d1-1b73-45ee-aae6-f23c49679525" providerId="ADAL" clId="{E13233EB-BF5D-4D66-9BC1-93F9F38741AD}" dt="2021-08-01T21:55:03.973" v="1580" actId="47"/>
        <pc:sldMkLst>
          <pc:docMk/>
          <pc:sldMk cId="3693294845" sldId="337"/>
        </pc:sldMkLst>
      </pc:sldChg>
      <pc:sldChg chg="addSp modSp add mod modAnim">
        <pc:chgData name="Yuri Crotti" userId="d593c9d1-1b73-45ee-aae6-f23c49679525" providerId="ADAL" clId="{E13233EB-BF5D-4D66-9BC1-93F9F38741AD}" dt="2021-08-01T22:03:15.307" v="1594"/>
        <pc:sldMkLst>
          <pc:docMk/>
          <pc:sldMk cId="3619401132" sldId="338"/>
        </pc:sldMkLst>
      </pc:sldChg>
      <pc:sldChg chg="modSp add mod">
        <pc:chgData name="Yuri Crotti" userId="d593c9d1-1b73-45ee-aae6-f23c49679525" providerId="ADAL" clId="{E13233EB-BF5D-4D66-9BC1-93F9F38741AD}" dt="2021-08-01T22:01:04.263" v="1583" actId="1076"/>
        <pc:sldMkLst>
          <pc:docMk/>
          <pc:sldMk cId="631715071" sldId="339"/>
        </pc:sldMkLst>
      </pc:sldChg>
      <pc:sldChg chg="modSp add mod">
        <pc:chgData name="Yuri Crotti" userId="d593c9d1-1b73-45ee-aae6-f23c49679525" providerId="ADAL" clId="{E13233EB-BF5D-4D66-9BC1-93F9F38741AD}" dt="2021-08-01T21:09:48.776" v="1400" actId="207"/>
        <pc:sldMkLst>
          <pc:docMk/>
          <pc:sldMk cId="3590809435" sldId="340"/>
        </pc:sldMkLst>
      </pc:sldChg>
      <pc:sldChg chg="addSp delSp modSp add mod delAnim modAnim">
        <pc:chgData name="Yuri Crotti" userId="d593c9d1-1b73-45ee-aae6-f23c49679525" providerId="ADAL" clId="{E13233EB-BF5D-4D66-9BC1-93F9F38741AD}" dt="2021-08-01T21:34:02.115" v="1428" actId="20577"/>
        <pc:sldMkLst>
          <pc:docMk/>
          <pc:sldMk cId="4062684964" sldId="341"/>
        </pc:sldMkLst>
      </pc:sldChg>
      <pc:sldChg chg="add ord">
        <pc:chgData name="Yuri Crotti" userId="d593c9d1-1b73-45ee-aae6-f23c49679525" providerId="ADAL" clId="{E13233EB-BF5D-4D66-9BC1-93F9F38741AD}" dt="2021-08-01T21:53:24.947" v="1578"/>
        <pc:sldMkLst>
          <pc:docMk/>
          <pc:sldMk cId="3684133358" sldId="342"/>
        </pc:sldMkLst>
      </pc:sldChg>
    </pc:docChg>
  </pc:docChgLst>
  <pc:docChgLst>
    <pc:chgData name="Yuri Crotti" userId="S::yuri.crotti@satc.edu.br::d593c9d1-1b73-45ee-aae6-f23c49679525" providerId="AD" clId="Web-{784D5232-DB94-C4A0-2B14-6624F12975DF}"/>
    <pc:docChg chg="modSld">
      <pc:chgData name="Yuri Crotti" userId="S::yuri.crotti@satc.edu.br::d593c9d1-1b73-45ee-aae6-f23c49679525" providerId="AD" clId="Web-{784D5232-DB94-C4A0-2B14-6624F12975DF}" dt="2020-09-24T22:16:21.282" v="0" actId="1076"/>
      <pc:docMkLst>
        <pc:docMk/>
      </pc:docMkLst>
      <pc:sldChg chg="modSp">
        <pc:chgData name="Yuri Crotti" userId="S::yuri.crotti@satc.edu.br::d593c9d1-1b73-45ee-aae6-f23c49679525" providerId="AD" clId="Web-{784D5232-DB94-C4A0-2B14-6624F12975DF}" dt="2020-09-24T22:16:21.282" v="0" actId="1076"/>
        <pc:sldMkLst>
          <pc:docMk/>
          <pc:sldMk cId="3352675281" sldId="2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19T17:12:37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8468,'0'0'656,"0"0"-304,0 0-272,0 0-80,0 0 337,0 0 751,0 0-336,-43 0-47,43 6-545,-10 0-96,0 6 160,-10 0-192,13 0 16,7-9-48,0-3-512,0 0-3890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E8D53-2432-4DDB-A099-3E72A3296649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99B70-AA64-44CA-81E6-C1A889992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820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604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685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83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874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3138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739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736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376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6596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717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452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Esses três componentes, estado inicial, ações e o modelo de transição compõem o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espaço de estados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do problema.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espaço de estados pode ser representado como um 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grafo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dirigido, em que Resolução de problemas por meio de busca.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498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724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8739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61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434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124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699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633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99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26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604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Esses três componentes, estado inicial, ações e o modelo de transição compõem o </a:t>
            </a:r>
            <a:r>
              <a:rPr lang="pt-BR" sz="1800" b="1" i="0" u="none" strike="noStrike" baseline="0" dirty="0">
                <a:latin typeface="Arial" panose="020B0604020202020204" pitchFamily="34" charset="0"/>
              </a:rPr>
              <a:t>espaço de estados 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do problema.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</a:p>
          <a:p>
            <a:pPr algn="l"/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espaço de estados pode ser representado como um </a:t>
            </a:r>
            <a:r>
              <a:rPr lang="pt-BR" sz="1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grafo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dirigido, em que Resolução de problemas por meio de busca.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27870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567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E9AA3-93DB-ACFD-053D-8C3DDA16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BD6F568-B030-AA05-4E05-C7D3615927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E04D92E-F460-BED6-8AD4-6D2447BB6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BA0731-35EC-9C79-7A6C-E1905F687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173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5127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8012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962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392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5666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35006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6263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548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1278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17370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82970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3934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0474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BA7BD-0085-BA4E-F7FA-E0C9C59C6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5D3DBF4-74F1-7A37-151A-35F7763F8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C237B16-9735-5D4B-1AB4-44927E53C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DB4AE23-FE7A-2307-F4AB-AEF945B54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7488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57E0D-0503-9499-AE1B-4216D087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F1909D0-90AC-3CBE-7B47-4B15CC7CA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0D5BE3-9356-3537-5C1A-969AF2DE1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5D1857-1D29-4BA2-6FFA-B2A2F949F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42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04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717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451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278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D99B70-AA64-44CA-81E6-C1A88999232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293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88EE9-35D9-44E0-934B-3B4AF87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E8BF95-7DB2-437B-8677-A2C48CE67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6F4C54-7F24-4815-B375-FCFB462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C66C-0622-4057-9A8F-41ABA6A00B0C}" type="datetime1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0A53F2-4991-4CFB-A5B0-BDD47575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F577B-0B2F-425F-9538-09BAFD37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49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46546-F711-4E8A-A332-C877EDFB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CBB98-24D0-458E-A9AA-096A4F69D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9AF7F5-694A-4C82-A9A4-CE673690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4B63F-CCA2-4A0C-A322-23A5B91B22F1}" type="datetime1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159477-D0AB-4157-B421-6E1773106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52FA18-8268-4A18-8873-D1F855DF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45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886681-ABED-4846-B98E-CE18D4B53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1A0CC1-3933-4097-98AC-8566C4D17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993FB3-D199-408E-AF9A-66F2798C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C1F73-F02C-49A2-8376-2FC6168462DE}" type="datetime1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03D492-3731-4F74-8424-A042A518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8807F5-8F66-49C8-AF20-57EF8873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2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0A3B-2335-431B-A4F7-7B8BD9E50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80D06D-97B9-4B75-851D-17389329A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915DB4-4809-4B8E-897E-549BEC58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FC009-E659-4C5E-A085-389C3F5E6976}" type="datetime1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154262-8C63-4521-8A2C-678716B3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63663-9A1C-4989-96D6-7DFB5AE5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03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9DC2-B265-48A8-AA25-5BBB2513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C02AB0-B703-496D-9C90-FBAE9F2E4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745AC8-9C89-4673-846E-76A81A783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F52E-E385-45D6-9C9C-478A43B9B1F5}" type="datetime1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C252D0-390D-48BE-AAB6-66C2AB843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C295C5-22E7-4A9B-98BC-E26CB465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37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4A3CD-5C38-4029-AF67-261D547F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BD9C0-5A79-482B-948E-8FF6C0F44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9C8404-21BE-406F-9053-B978A48D0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73A459-E728-451B-8A95-0C64F84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D1D87-8F45-48CC-ADFA-762C0DD5109C}" type="datetime1">
              <a:rPr lang="pt-BR" smtClean="0"/>
              <a:t>09/03/2025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6C32BC-B901-465B-B28B-09E582CF7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EBFCE-B30C-43BA-82E6-0DF258E0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9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3D7D3-7F09-49A5-8A57-9689EFD5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4FCEF6-A69A-4EA2-AF2C-A4BE7F75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4B67CD-358D-42FC-9893-933284851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B8A791-FACA-4289-8FFE-D89E34054A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1A29A48-6090-4C40-853B-C62E4679B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F660D0-9B73-4FB0-B826-55E83E2B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DDE3D-F89F-4DA6-AC8C-6B667814E987}" type="datetime1">
              <a:rPr lang="pt-BR" smtClean="0"/>
              <a:t>09/03/2025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5AB1CA2-5169-4399-99F4-F3D50FE7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A7A87C-7D0D-421B-9300-22774AE8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72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8D08-1B39-4585-BFAC-725D77D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2EC3431-BDC3-4753-A507-C3C4FB15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A6EF6-53E0-4F04-B7D7-10D4755DAFEA}" type="datetime1">
              <a:rPr lang="pt-BR" smtClean="0"/>
              <a:t>09/03/2025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2AFBF5-FC87-41AD-9BE5-F901329A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17E06CC-B1E4-4382-90DC-7742D170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9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25DD363-144D-41CE-94CF-E2459E514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A54A-877B-448B-8F34-9B83D1A0E4C0}" type="datetime1">
              <a:rPr lang="pt-BR" smtClean="0"/>
              <a:t>09/03/2025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E2A2A1-C7C1-457E-97D0-F2C44053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D4C7CEA-1299-483A-8AAB-2989DF0D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488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0F7D5-3A15-4932-9223-0F08DB7F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BE542F-1125-4657-B31C-73427FC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886511-D02B-43BB-A182-600621BF3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ED9DDE-A5F5-4B4F-8C1B-7A9EEE0C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1FE5-6824-40F4-AA5C-1E93DC678B4C}" type="datetime1">
              <a:rPr lang="pt-BR" smtClean="0"/>
              <a:t>09/03/2025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ACA570-D4CB-4141-9BEF-8279C904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BD7F5-14B3-40E7-93B0-E5A5E2C0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50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C7D25-B680-42D6-9232-415FDA60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C176EF1-DD74-4B3D-A094-5FACD19C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A0AEB4-BD24-4F27-883F-F3B7FEA46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A3D6E0-56D0-4591-B9CE-CB7F2562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B790C-5A5D-48BE-9835-6F495E8F8169}" type="datetime1">
              <a:rPr lang="pt-BR" smtClean="0"/>
              <a:t>09/03/2025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481D-E102-496F-86BB-95D7F6F4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AB937E-306E-4B5E-B150-F0471807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B6AE854-0973-4056-B7D8-AF348DF3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5C39FB-1079-4E34-881D-DDF20003C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E36169-01FC-483E-B62A-5C134F3DF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1542-75A7-4A64-8D19-5B158B383712}" type="datetime1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9B608C-064A-405D-9AAE-C7A2B4183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D129A6-A980-4CBF-A865-5A62B2F57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8FC8-E31D-4F23-A3B0-3DC82BD55F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921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gi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gif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DBC2051-7AF2-4D6F-9135-589CE4137C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40B3ACD-FF88-40B0-8AD9-B0BC4EB9F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96F3CE-DE9A-4F5A-AE63-9DBB2CFDE036}"/>
              </a:ext>
            </a:extLst>
          </p:cNvPr>
          <p:cNvSpPr txBox="1"/>
          <p:nvPr/>
        </p:nvSpPr>
        <p:spPr>
          <a:xfrm>
            <a:off x="6518366" y="2644170"/>
            <a:ext cx="55575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3958"/>
                </a:solidFill>
                <a:latin typeface="Impact" panose="020B0806030902050204" pitchFamily="34" charset="0"/>
              </a:rPr>
              <a:t>Aula 3 – Métodos de busca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F505634-22BF-4832-B2EF-A87CBD713B85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Professor Yuri Crotti</a:t>
            </a:r>
          </a:p>
        </p:txBody>
      </p:sp>
    </p:spTree>
    <p:extLst>
      <p:ext uri="{BB962C8B-B14F-4D97-AF65-F5344CB8AC3E}">
        <p14:creationId xmlns:p14="http://schemas.microsoft.com/office/powerpoint/2010/main" val="14708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de uma busca em largura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10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38294F-80F9-4C30-AEA6-E67A8179DFE7}"/>
              </a:ext>
            </a:extLst>
          </p:cNvPr>
          <p:cNvSpPr txBox="1"/>
          <p:nvPr/>
        </p:nvSpPr>
        <p:spPr>
          <a:xfrm>
            <a:off x="979260" y="1351975"/>
            <a:ext cx="10106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Suponha um grafo social onde os nós são pessoas e as arestas são relações entre duas pessoas. Considere então o seguinte grafo:</a:t>
            </a:r>
          </a:p>
        </p:txBody>
      </p:sp>
      <p:pic>
        <p:nvPicPr>
          <p:cNvPr id="1026" name="Picture 2" descr="Grafo social de exemplo para demonstrar a execução da busca em largura">
            <a:extLst>
              <a:ext uri="{FF2B5EF4-FFF2-40B4-BE49-F238E27FC236}">
                <a16:creationId xmlns:a16="http://schemas.microsoft.com/office/drawing/2014/main" id="{FAD8B99C-B0F2-4DAA-B83D-D1325DBC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82" y="2381198"/>
            <a:ext cx="5206201" cy="28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6D30AAF-DB95-4F38-A0C5-AD088B2DEE75}"/>
              </a:ext>
            </a:extLst>
          </p:cNvPr>
          <p:cNvSpPr txBox="1"/>
          <p:nvPr/>
        </p:nvSpPr>
        <p:spPr>
          <a:xfrm>
            <a:off x="800100" y="5567630"/>
            <a:ext cx="100133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/>
              <a:t>Executar o algoritmo de busca em largura passando a</a:t>
            </a:r>
            <a:r>
              <a:rPr lang="pt-BR" sz="2200" b="1" dirty="0">
                <a:solidFill>
                  <a:srgbClr val="FF0000"/>
                </a:solidFill>
              </a:rPr>
              <a:t> Nina </a:t>
            </a:r>
            <a:r>
              <a:rPr lang="pt-BR" sz="2200" dirty="0"/>
              <a:t>como a raiz do nosso grafo. A partir dela queremos percorrer nosso grafo, a fim de encontrar o nó cujo valor seja </a:t>
            </a:r>
            <a:r>
              <a:rPr lang="pt-BR" sz="2200" b="1" dirty="0">
                <a:solidFill>
                  <a:srgbClr val="FF0000"/>
                </a:solidFill>
              </a:rPr>
              <a:t>Gabriel.</a:t>
            </a:r>
          </a:p>
        </p:txBody>
      </p:sp>
    </p:spTree>
    <p:extLst>
      <p:ext uri="{BB962C8B-B14F-4D97-AF65-F5344CB8AC3E}">
        <p14:creationId xmlns:p14="http://schemas.microsoft.com/office/powerpoint/2010/main" val="369955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de uma busca em largura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11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052" name="Picture 4" descr="Demonstração iterativa da execução da busca em largura em um grafo social">
            <a:extLst>
              <a:ext uri="{FF2B5EF4-FFF2-40B4-BE49-F238E27FC236}">
                <a16:creationId xmlns:a16="http://schemas.microsoft.com/office/drawing/2014/main" id="{22A288AD-07AD-4CF4-9578-42C2D164E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65091"/>
            <a:ext cx="9163381" cy="420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1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Algoritmo da busca em largura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D0297D-DC1B-4F05-9493-27BC106B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045" y="1494840"/>
            <a:ext cx="9551910" cy="5213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34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do algoritmo de BSF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 descr="Grafo social de exemplo para demonstrar a execução da busca em largura">
            <a:extLst>
              <a:ext uri="{FF2B5EF4-FFF2-40B4-BE49-F238E27FC236}">
                <a16:creationId xmlns:a16="http://schemas.microsoft.com/office/drawing/2014/main" id="{FAD8B99C-B0F2-4DAA-B83D-D1325DBC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0" y="1865091"/>
            <a:ext cx="5206201" cy="28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AC92381A-E221-48CA-86E0-0A38FF5460E6}"/>
              </a:ext>
            </a:extLst>
          </p:cNvPr>
          <p:cNvSpPr/>
          <p:nvPr/>
        </p:nvSpPr>
        <p:spPr>
          <a:xfrm>
            <a:off x="815592" y="1865091"/>
            <a:ext cx="1173982" cy="900168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8D6B57-38DA-453D-BEE0-21A98B5C10C4}"/>
              </a:ext>
            </a:extLst>
          </p:cNvPr>
          <p:cNvSpPr txBox="1"/>
          <p:nvPr/>
        </p:nvSpPr>
        <p:spPr>
          <a:xfrm>
            <a:off x="6021793" y="2315175"/>
            <a:ext cx="65059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/>
              <a:t>Fila : [Nina]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3200" dirty="0"/>
              <a:t>Numerado:[Nina]</a:t>
            </a:r>
            <a:endParaRPr lang="pt-BR" sz="2400" dirty="0"/>
          </a:p>
        </p:txBody>
      </p:sp>
      <p:sp>
        <p:nvSpPr>
          <p:cNvPr id="13" name="Cruz 12">
            <a:extLst>
              <a:ext uri="{FF2B5EF4-FFF2-40B4-BE49-F238E27FC236}">
                <a16:creationId xmlns:a16="http://schemas.microsoft.com/office/drawing/2014/main" id="{A4C0CE08-A944-4E54-8E0B-B02FA25021B8}"/>
              </a:ext>
            </a:extLst>
          </p:cNvPr>
          <p:cNvSpPr/>
          <p:nvPr/>
        </p:nvSpPr>
        <p:spPr>
          <a:xfrm rot="1889873">
            <a:off x="7464213" y="2230629"/>
            <a:ext cx="722710" cy="751825"/>
          </a:xfrm>
          <a:prstGeom prst="plus">
            <a:avLst>
              <a:gd name="adj" fmla="val 443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7182994-A75C-4FDF-A8F1-13DAAD1EC302}"/>
              </a:ext>
            </a:extLst>
          </p:cNvPr>
          <p:cNvSpPr/>
          <p:nvPr/>
        </p:nvSpPr>
        <p:spPr>
          <a:xfrm>
            <a:off x="1452825" y="2873933"/>
            <a:ext cx="1173982" cy="90016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2077D95A-423E-4D16-A0E8-0421F5DEC3FB}"/>
              </a:ext>
            </a:extLst>
          </p:cNvPr>
          <p:cNvSpPr/>
          <p:nvPr/>
        </p:nvSpPr>
        <p:spPr>
          <a:xfrm>
            <a:off x="2829190" y="2836979"/>
            <a:ext cx="1173982" cy="90016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6B158BB-E369-474C-B99E-6C6DA250185C}"/>
              </a:ext>
            </a:extLst>
          </p:cNvPr>
          <p:cNvSpPr/>
          <p:nvPr/>
        </p:nvSpPr>
        <p:spPr>
          <a:xfrm>
            <a:off x="3501425" y="1895571"/>
            <a:ext cx="1173982" cy="90016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7E9F15BD-B840-4795-B14C-23ECF362F438}"/>
              </a:ext>
            </a:extLst>
          </p:cNvPr>
          <p:cNvCxnSpPr>
            <a:cxnSpLocks/>
            <a:stCxn id="18" idx="4"/>
          </p:cNvCxnSpPr>
          <p:nvPr/>
        </p:nvCxnSpPr>
        <p:spPr>
          <a:xfrm rot="5400000" flipH="1" flipV="1">
            <a:off x="3714947" y="1393047"/>
            <a:ext cx="705923" cy="4056186"/>
          </a:xfrm>
          <a:prstGeom prst="curvedConnector4">
            <a:avLst>
              <a:gd name="adj1" fmla="val -264403"/>
              <a:gd name="adj2" fmla="val 79779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: Curvo 42">
            <a:extLst>
              <a:ext uri="{FF2B5EF4-FFF2-40B4-BE49-F238E27FC236}">
                <a16:creationId xmlns:a16="http://schemas.microsoft.com/office/drawing/2014/main" id="{9FD03EC3-DEEB-461F-9B93-AA11FF837BC6}"/>
              </a:ext>
            </a:extLst>
          </p:cNvPr>
          <p:cNvCxnSpPr>
            <a:cxnSpLocks/>
            <a:stCxn id="18" idx="4"/>
          </p:cNvCxnSpPr>
          <p:nvPr/>
        </p:nvCxnSpPr>
        <p:spPr>
          <a:xfrm rot="5400000" flipH="1" flipV="1">
            <a:off x="3505732" y="1113081"/>
            <a:ext cx="1195104" cy="4126936"/>
          </a:xfrm>
          <a:prstGeom prst="curvedConnector4">
            <a:avLst>
              <a:gd name="adj1" fmla="val -126749"/>
              <a:gd name="adj2" fmla="val 73669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Curvo 48">
            <a:extLst>
              <a:ext uri="{FF2B5EF4-FFF2-40B4-BE49-F238E27FC236}">
                <a16:creationId xmlns:a16="http://schemas.microsoft.com/office/drawing/2014/main" id="{E095E371-CD27-433C-9AEF-5BD439ADC815}"/>
              </a:ext>
            </a:extLst>
          </p:cNvPr>
          <p:cNvCxnSpPr>
            <a:cxnSpLocks/>
          </p:cNvCxnSpPr>
          <p:nvPr/>
        </p:nvCxnSpPr>
        <p:spPr>
          <a:xfrm flipV="1">
            <a:off x="4027966" y="3068178"/>
            <a:ext cx="1993827" cy="218885"/>
          </a:xfrm>
          <a:prstGeom prst="curved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Curvo 49">
            <a:extLst>
              <a:ext uri="{FF2B5EF4-FFF2-40B4-BE49-F238E27FC236}">
                <a16:creationId xmlns:a16="http://schemas.microsoft.com/office/drawing/2014/main" id="{7F7543C6-7B0D-4CA8-B0FD-89D565068B48}"/>
              </a:ext>
            </a:extLst>
          </p:cNvPr>
          <p:cNvCxnSpPr>
            <a:cxnSpLocks/>
          </p:cNvCxnSpPr>
          <p:nvPr/>
        </p:nvCxnSpPr>
        <p:spPr>
          <a:xfrm flipV="1">
            <a:off x="4027966" y="2606541"/>
            <a:ext cx="2138786" cy="697779"/>
          </a:xfrm>
          <a:prstGeom prst="curved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Curvo 58">
            <a:extLst>
              <a:ext uri="{FF2B5EF4-FFF2-40B4-BE49-F238E27FC236}">
                <a16:creationId xmlns:a16="http://schemas.microsoft.com/office/drawing/2014/main" id="{FAC8096D-D56E-4043-A314-F76BE058E4EE}"/>
              </a:ext>
            </a:extLst>
          </p:cNvPr>
          <p:cNvCxnSpPr>
            <a:cxnSpLocks/>
          </p:cNvCxnSpPr>
          <p:nvPr/>
        </p:nvCxnSpPr>
        <p:spPr>
          <a:xfrm>
            <a:off x="4678334" y="2320911"/>
            <a:ext cx="1458682" cy="289400"/>
          </a:xfrm>
          <a:prstGeom prst="curved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Curvo 60">
            <a:extLst>
              <a:ext uri="{FF2B5EF4-FFF2-40B4-BE49-F238E27FC236}">
                <a16:creationId xmlns:a16="http://schemas.microsoft.com/office/drawing/2014/main" id="{B0809F63-EA1E-4C87-BA4D-D61F8DC5D360}"/>
              </a:ext>
            </a:extLst>
          </p:cNvPr>
          <p:cNvCxnSpPr>
            <a:cxnSpLocks/>
          </p:cNvCxnSpPr>
          <p:nvPr/>
        </p:nvCxnSpPr>
        <p:spPr>
          <a:xfrm>
            <a:off x="4539588" y="2332880"/>
            <a:ext cx="1556412" cy="718041"/>
          </a:xfrm>
          <a:prstGeom prst="curved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7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8" grpId="0" animBg="1"/>
      <p:bldP spid="19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do algoritmo de BSF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 descr="Grafo social de exemplo para demonstrar a execução da busca em largura">
            <a:extLst>
              <a:ext uri="{FF2B5EF4-FFF2-40B4-BE49-F238E27FC236}">
                <a16:creationId xmlns:a16="http://schemas.microsoft.com/office/drawing/2014/main" id="{FAD8B99C-B0F2-4DAA-B83D-D1325DBC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" y="1865091"/>
            <a:ext cx="5206201" cy="28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8D6B57-38DA-453D-BEE0-21A98B5C10C4}"/>
              </a:ext>
            </a:extLst>
          </p:cNvPr>
          <p:cNvSpPr txBox="1"/>
          <p:nvPr/>
        </p:nvSpPr>
        <p:spPr>
          <a:xfrm>
            <a:off x="5771046" y="2456066"/>
            <a:ext cx="61292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Fila : [Gustavo, Fabiana, Junior]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Numerado :[Nina, Gustavo, Fabiana, 		      Junior</a:t>
            </a:r>
            <a:r>
              <a:rPr lang="pt-BR" sz="2400" dirty="0"/>
              <a:t>]</a:t>
            </a:r>
            <a:endParaRPr lang="pt-BR" dirty="0"/>
          </a:p>
        </p:txBody>
      </p:sp>
      <p:sp>
        <p:nvSpPr>
          <p:cNvPr id="13" name="Cruz 12">
            <a:extLst>
              <a:ext uri="{FF2B5EF4-FFF2-40B4-BE49-F238E27FC236}">
                <a16:creationId xmlns:a16="http://schemas.microsoft.com/office/drawing/2014/main" id="{8DE845CC-E300-46A4-B3AD-95B75BC92180}"/>
              </a:ext>
            </a:extLst>
          </p:cNvPr>
          <p:cNvSpPr/>
          <p:nvPr/>
        </p:nvSpPr>
        <p:spPr>
          <a:xfrm rot="1889873">
            <a:off x="7052501" y="2285644"/>
            <a:ext cx="722710" cy="751825"/>
          </a:xfrm>
          <a:prstGeom prst="plus">
            <a:avLst>
              <a:gd name="adj" fmla="val 443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F6D5AA3-C40F-4353-A584-D48E3F0F5ABC}"/>
              </a:ext>
            </a:extLst>
          </p:cNvPr>
          <p:cNvSpPr/>
          <p:nvPr/>
        </p:nvSpPr>
        <p:spPr>
          <a:xfrm>
            <a:off x="1004896" y="3909655"/>
            <a:ext cx="1173982" cy="90016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89E9FA9C-9C03-45B0-B078-771333AA79C1}"/>
              </a:ext>
            </a:extLst>
          </p:cNvPr>
          <p:cNvSpPr/>
          <p:nvPr/>
        </p:nvSpPr>
        <p:spPr>
          <a:xfrm>
            <a:off x="3387970" y="3859262"/>
            <a:ext cx="1173982" cy="90016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D126911D-60BB-4D39-90E5-23951C4A2CE9}"/>
              </a:ext>
            </a:extLst>
          </p:cNvPr>
          <p:cNvSpPr/>
          <p:nvPr/>
        </p:nvSpPr>
        <p:spPr>
          <a:xfrm>
            <a:off x="1505577" y="2908700"/>
            <a:ext cx="1173982" cy="900168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: Curvo 18">
            <a:extLst>
              <a:ext uri="{FF2B5EF4-FFF2-40B4-BE49-F238E27FC236}">
                <a16:creationId xmlns:a16="http://schemas.microsoft.com/office/drawing/2014/main" id="{48FE6964-9A3D-40E7-B16C-FA85698C5946}"/>
              </a:ext>
            </a:extLst>
          </p:cNvPr>
          <p:cNvCxnSpPr>
            <a:cxnSpLocks/>
            <a:stCxn id="15" idx="4"/>
          </p:cNvCxnSpPr>
          <p:nvPr/>
        </p:nvCxnSpPr>
        <p:spPr>
          <a:xfrm rot="5400000" flipH="1" flipV="1">
            <a:off x="2607332" y="1646111"/>
            <a:ext cx="2148267" cy="4179158"/>
          </a:xfrm>
          <a:prstGeom prst="curvedConnector4">
            <a:avLst>
              <a:gd name="adj1" fmla="val -68173"/>
              <a:gd name="adj2" fmla="val 89723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70B4E5C4-2B9A-41AC-9A7B-17F2585325AB}"/>
              </a:ext>
            </a:extLst>
          </p:cNvPr>
          <p:cNvCxnSpPr>
            <a:cxnSpLocks/>
            <a:stCxn id="15" idx="4"/>
          </p:cNvCxnSpPr>
          <p:nvPr/>
        </p:nvCxnSpPr>
        <p:spPr>
          <a:xfrm rot="5400000" flipH="1" flipV="1">
            <a:off x="2861763" y="1784383"/>
            <a:ext cx="1755563" cy="4295317"/>
          </a:xfrm>
          <a:prstGeom prst="curvedConnector4">
            <a:avLst>
              <a:gd name="adj1" fmla="val -92008"/>
              <a:gd name="adj2" fmla="val 90052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Curvo 29">
            <a:extLst>
              <a:ext uri="{FF2B5EF4-FFF2-40B4-BE49-F238E27FC236}">
                <a16:creationId xmlns:a16="http://schemas.microsoft.com/office/drawing/2014/main" id="{2DAEDC89-5210-42D8-B825-1B377425D044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4332229" y="2304288"/>
            <a:ext cx="1197706" cy="1912242"/>
          </a:xfrm>
          <a:prstGeom prst="curvedConnector2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: Curvo 38">
            <a:extLst>
              <a:ext uri="{FF2B5EF4-FFF2-40B4-BE49-F238E27FC236}">
                <a16:creationId xmlns:a16="http://schemas.microsoft.com/office/drawing/2014/main" id="{BACCD8BB-0FB3-44FD-81B1-56C41BE6E007}"/>
              </a:ext>
            </a:extLst>
          </p:cNvPr>
          <p:cNvCxnSpPr>
            <a:cxnSpLocks/>
          </p:cNvCxnSpPr>
          <p:nvPr/>
        </p:nvCxnSpPr>
        <p:spPr>
          <a:xfrm flipV="1">
            <a:off x="4157137" y="3054258"/>
            <a:ext cx="1636884" cy="855397"/>
          </a:xfrm>
          <a:prstGeom prst="curvedConnector3">
            <a:avLst>
              <a:gd name="adj1" fmla="val 500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5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do algoritmo de BSF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 descr="Grafo social de exemplo para demonstrar a execução da busca em largura">
            <a:extLst>
              <a:ext uri="{FF2B5EF4-FFF2-40B4-BE49-F238E27FC236}">
                <a16:creationId xmlns:a16="http://schemas.microsoft.com/office/drawing/2014/main" id="{FAD8B99C-B0F2-4DAA-B83D-D1325DBC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" y="1865091"/>
            <a:ext cx="5206201" cy="28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8D6B57-38DA-453D-BEE0-21A98B5C10C4}"/>
              </a:ext>
            </a:extLst>
          </p:cNvPr>
          <p:cNvSpPr txBox="1"/>
          <p:nvPr/>
        </p:nvSpPr>
        <p:spPr>
          <a:xfrm>
            <a:off x="5621610" y="2571397"/>
            <a:ext cx="6493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Fila : [Fabiana, Junior, Alice, Gabriel]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Numerado :[Nina, Gustavo, Fabiana, 		       Junior, Alice, Gabriel]</a:t>
            </a:r>
            <a:endParaRPr lang="pt-BR" sz="2000" dirty="0"/>
          </a:p>
        </p:txBody>
      </p:sp>
      <p:sp>
        <p:nvSpPr>
          <p:cNvPr id="17" name="Cruz 16">
            <a:extLst>
              <a:ext uri="{FF2B5EF4-FFF2-40B4-BE49-F238E27FC236}">
                <a16:creationId xmlns:a16="http://schemas.microsoft.com/office/drawing/2014/main" id="{1C7C1BB5-DCA6-4536-9004-2A4D367EFB1F}"/>
              </a:ext>
            </a:extLst>
          </p:cNvPr>
          <p:cNvSpPr/>
          <p:nvPr/>
        </p:nvSpPr>
        <p:spPr>
          <a:xfrm rot="1889873">
            <a:off x="6904603" y="2431440"/>
            <a:ext cx="722710" cy="751825"/>
          </a:xfrm>
          <a:prstGeom prst="plus">
            <a:avLst>
              <a:gd name="adj" fmla="val 443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9305046-53CB-4308-8614-64F5C065C7B0}"/>
              </a:ext>
            </a:extLst>
          </p:cNvPr>
          <p:cNvSpPr/>
          <p:nvPr/>
        </p:nvSpPr>
        <p:spPr>
          <a:xfrm>
            <a:off x="2831960" y="2836979"/>
            <a:ext cx="1173982" cy="900168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5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do algoritmo de BSF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 descr="Grafo social de exemplo para demonstrar a execução da busca em largura">
            <a:extLst>
              <a:ext uri="{FF2B5EF4-FFF2-40B4-BE49-F238E27FC236}">
                <a16:creationId xmlns:a16="http://schemas.microsoft.com/office/drawing/2014/main" id="{FAD8B99C-B0F2-4DAA-B83D-D1325DBC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" y="1865091"/>
            <a:ext cx="5206201" cy="28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8D6B57-38DA-453D-BEE0-21A98B5C10C4}"/>
              </a:ext>
            </a:extLst>
          </p:cNvPr>
          <p:cNvSpPr txBox="1"/>
          <p:nvPr/>
        </p:nvSpPr>
        <p:spPr>
          <a:xfrm>
            <a:off x="5621610" y="2571397"/>
            <a:ext cx="6493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Fila : [Junior, Alice, Gabriel]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Numerado :[Nina, Gustavo, Fabiana, 		      Junior, Alice, Gabriel]</a:t>
            </a:r>
            <a:endParaRPr lang="pt-BR" sz="2000" dirty="0"/>
          </a:p>
        </p:txBody>
      </p:sp>
      <p:sp>
        <p:nvSpPr>
          <p:cNvPr id="17" name="Cruz 16">
            <a:extLst>
              <a:ext uri="{FF2B5EF4-FFF2-40B4-BE49-F238E27FC236}">
                <a16:creationId xmlns:a16="http://schemas.microsoft.com/office/drawing/2014/main" id="{1C7C1BB5-DCA6-4536-9004-2A4D367EFB1F}"/>
              </a:ext>
            </a:extLst>
          </p:cNvPr>
          <p:cNvSpPr/>
          <p:nvPr/>
        </p:nvSpPr>
        <p:spPr>
          <a:xfrm rot="1889873">
            <a:off x="6690760" y="2389346"/>
            <a:ext cx="722710" cy="751825"/>
          </a:xfrm>
          <a:prstGeom prst="plus">
            <a:avLst>
              <a:gd name="adj" fmla="val 443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A3CB672F-7DC7-4DC9-85E2-9380415BD7F6}"/>
              </a:ext>
            </a:extLst>
          </p:cNvPr>
          <p:cNvSpPr/>
          <p:nvPr/>
        </p:nvSpPr>
        <p:spPr>
          <a:xfrm>
            <a:off x="3495151" y="1865091"/>
            <a:ext cx="1173982" cy="900168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03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do algoritmo de BSF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17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 descr="Grafo social de exemplo para demonstrar a execução da busca em largura">
            <a:extLst>
              <a:ext uri="{FF2B5EF4-FFF2-40B4-BE49-F238E27FC236}">
                <a16:creationId xmlns:a16="http://schemas.microsoft.com/office/drawing/2014/main" id="{FAD8B99C-B0F2-4DAA-B83D-D1325DBC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" y="1865091"/>
            <a:ext cx="5206201" cy="28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8D6B57-38DA-453D-BEE0-21A98B5C10C4}"/>
              </a:ext>
            </a:extLst>
          </p:cNvPr>
          <p:cNvSpPr txBox="1"/>
          <p:nvPr/>
        </p:nvSpPr>
        <p:spPr>
          <a:xfrm>
            <a:off x="5621610" y="2571397"/>
            <a:ext cx="6493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Fila : [Alice, Gabriel]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Numerado :[Nina, Gustavo, Fabiana, 		      Junior, Alice, Gabriel]</a:t>
            </a:r>
            <a:endParaRPr lang="pt-BR" sz="2000" dirty="0"/>
          </a:p>
        </p:txBody>
      </p:sp>
      <p:sp>
        <p:nvSpPr>
          <p:cNvPr id="17" name="Cruz 16">
            <a:extLst>
              <a:ext uri="{FF2B5EF4-FFF2-40B4-BE49-F238E27FC236}">
                <a16:creationId xmlns:a16="http://schemas.microsoft.com/office/drawing/2014/main" id="{1C7C1BB5-DCA6-4536-9004-2A4D367EFB1F}"/>
              </a:ext>
            </a:extLst>
          </p:cNvPr>
          <p:cNvSpPr/>
          <p:nvPr/>
        </p:nvSpPr>
        <p:spPr>
          <a:xfrm rot="1889873">
            <a:off x="6931391" y="2401829"/>
            <a:ext cx="722710" cy="751825"/>
          </a:xfrm>
          <a:prstGeom prst="plus">
            <a:avLst>
              <a:gd name="adj" fmla="val 443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56EE5CD-07A7-4459-8D49-91EED0DDF557}"/>
              </a:ext>
            </a:extLst>
          </p:cNvPr>
          <p:cNvSpPr/>
          <p:nvPr/>
        </p:nvSpPr>
        <p:spPr>
          <a:xfrm>
            <a:off x="922773" y="3808868"/>
            <a:ext cx="1173982" cy="900168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72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do algoritmo de BSF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18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 descr="Grafo social de exemplo para demonstrar a execução da busca em largura">
            <a:extLst>
              <a:ext uri="{FF2B5EF4-FFF2-40B4-BE49-F238E27FC236}">
                <a16:creationId xmlns:a16="http://schemas.microsoft.com/office/drawing/2014/main" id="{FAD8B99C-B0F2-4DAA-B83D-D1325DBC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" y="1865091"/>
            <a:ext cx="5206201" cy="28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8D6B57-38DA-453D-BEE0-21A98B5C10C4}"/>
              </a:ext>
            </a:extLst>
          </p:cNvPr>
          <p:cNvSpPr txBox="1"/>
          <p:nvPr/>
        </p:nvSpPr>
        <p:spPr>
          <a:xfrm>
            <a:off x="5621610" y="2571397"/>
            <a:ext cx="6493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Fila : [Gabriel]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Numerado :[Nina, Gustavo, Fabiana, 		      Junior, Alice, Gabriel]</a:t>
            </a:r>
            <a:endParaRPr lang="pt-BR" sz="2000" dirty="0"/>
          </a:p>
        </p:txBody>
      </p:sp>
      <p:sp>
        <p:nvSpPr>
          <p:cNvPr id="17" name="Cruz 16">
            <a:extLst>
              <a:ext uri="{FF2B5EF4-FFF2-40B4-BE49-F238E27FC236}">
                <a16:creationId xmlns:a16="http://schemas.microsoft.com/office/drawing/2014/main" id="{1C7C1BB5-DCA6-4536-9004-2A4D367EFB1F}"/>
              </a:ext>
            </a:extLst>
          </p:cNvPr>
          <p:cNvSpPr/>
          <p:nvPr/>
        </p:nvSpPr>
        <p:spPr>
          <a:xfrm rot="1889873">
            <a:off x="6899308" y="2401829"/>
            <a:ext cx="722710" cy="751825"/>
          </a:xfrm>
          <a:prstGeom prst="plus">
            <a:avLst>
              <a:gd name="adj" fmla="val 44362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9845CC0-CE15-4D5C-97E1-42AA9E7BD1C6}"/>
              </a:ext>
            </a:extLst>
          </p:cNvPr>
          <p:cNvSpPr/>
          <p:nvPr/>
        </p:nvSpPr>
        <p:spPr>
          <a:xfrm>
            <a:off x="3334378" y="3909655"/>
            <a:ext cx="1173982" cy="900168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11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do algoritmo de BSF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19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1026" name="Picture 2" descr="Grafo social de exemplo para demonstrar a execução da busca em largura">
            <a:extLst>
              <a:ext uri="{FF2B5EF4-FFF2-40B4-BE49-F238E27FC236}">
                <a16:creationId xmlns:a16="http://schemas.microsoft.com/office/drawing/2014/main" id="{FAD8B99C-B0F2-4DAA-B83D-D1325DBC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9" y="1865091"/>
            <a:ext cx="5206201" cy="28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908D6B57-38DA-453D-BEE0-21A98B5C10C4}"/>
              </a:ext>
            </a:extLst>
          </p:cNvPr>
          <p:cNvSpPr txBox="1"/>
          <p:nvPr/>
        </p:nvSpPr>
        <p:spPr>
          <a:xfrm>
            <a:off x="5621610" y="1865091"/>
            <a:ext cx="6493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Fila : []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Numerado :[Nina, Gustavo, Fabiana, 		      Junior, Alice, Gabriel]</a:t>
            </a:r>
            <a:endParaRPr lang="pt-BR" sz="16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34209F-1361-48F1-99DE-F4F2B1288A38}"/>
              </a:ext>
            </a:extLst>
          </p:cNvPr>
          <p:cNvSpPr txBox="1"/>
          <p:nvPr/>
        </p:nvSpPr>
        <p:spPr>
          <a:xfrm>
            <a:off x="5621610" y="3429000"/>
            <a:ext cx="649393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FILA VAZIA e OBJETIVO !!!!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800" dirty="0"/>
              <a:t>Para sair de NINA e até GRABRIEL em uma busca BSF tem que percorrer [Nina, Gustavo, Fabiana, Junior, Alice, Gabriel]</a:t>
            </a:r>
          </a:p>
        </p:txBody>
      </p:sp>
    </p:spTree>
    <p:extLst>
      <p:ext uri="{BB962C8B-B14F-4D97-AF65-F5344CB8AC3E}">
        <p14:creationId xmlns:p14="http://schemas.microsoft.com/office/powerpoint/2010/main" val="291618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Como definir um problema ?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17958" y="1437462"/>
            <a:ext cx="1093691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Há diversas maneiras de se resolver um problema, assim como há diversos tipos de problemas</a:t>
            </a:r>
            <a:r>
              <a:rPr lang="pt-BR" sz="200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56C90B-F564-4746-BADB-ED132B31C1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69" t="26181" r="23734" b="4262"/>
          <a:stretch/>
        </p:blipFill>
        <p:spPr>
          <a:xfrm>
            <a:off x="2329543" y="2777404"/>
            <a:ext cx="3125038" cy="3476729"/>
          </a:xfrm>
          <a:prstGeom prst="rect">
            <a:avLst/>
          </a:prstGeom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2909B7F3-C1E2-403D-8137-E1275CD2A7D0}"/>
              </a:ext>
            </a:extLst>
          </p:cNvPr>
          <p:cNvSpPr/>
          <p:nvPr/>
        </p:nvSpPr>
        <p:spPr>
          <a:xfrm>
            <a:off x="2743200" y="5335126"/>
            <a:ext cx="753627" cy="753626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8917272-0B30-4C13-9E05-68D838E93333}"/>
              </a:ext>
            </a:extLst>
          </p:cNvPr>
          <p:cNvSpPr/>
          <p:nvPr/>
        </p:nvSpPr>
        <p:spPr>
          <a:xfrm>
            <a:off x="3347776" y="3113731"/>
            <a:ext cx="753627" cy="753626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Grafos - 1ª Parte - Revista PROGRAMAR">
            <a:extLst>
              <a:ext uri="{FF2B5EF4-FFF2-40B4-BE49-F238E27FC236}">
                <a16:creationId xmlns:a16="http://schemas.microsoft.com/office/drawing/2014/main" id="{39359EAE-EB50-4875-9103-5B0F6BC72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231" y="2665928"/>
            <a:ext cx="2419760" cy="152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vore de Decisão em R. Classificação e Aplicação na Base de… | by Gabriel  Stankevix | Medium">
            <a:extLst>
              <a:ext uri="{FF2B5EF4-FFF2-40B4-BE49-F238E27FC236}">
                <a16:creationId xmlns:a16="http://schemas.microsoft.com/office/drawing/2014/main" id="{41F3C49F-53FA-4D13-8B77-1EACB35ED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081" y="4324038"/>
            <a:ext cx="4569807" cy="237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35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1515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Busca em profundidade - </a:t>
            </a:r>
            <a:r>
              <a:rPr lang="pt-BR" sz="4000" dirty="0">
                <a:solidFill>
                  <a:srgbClr val="003958"/>
                </a:solidFill>
                <a:latin typeface="+mj-lt"/>
              </a:rPr>
              <a:t>(DFS – </a:t>
            </a:r>
            <a:r>
              <a:rPr lang="pt-BR" sz="4000" dirty="0" err="1">
                <a:solidFill>
                  <a:srgbClr val="003958"/>
                </a:solidFill>
                <a:latin typeface="+mj-lt"/>
              </a:rPr>
              <a:t>Depth-First</a:t>
            </a:r>
            <a:r>
              <a:rPr lang="pt-BR" sz="4000" dirty="0">
                <a:solidFill>
                  <a:srgbClr val="003958"/>
                </a:solidFill>
                <a:latin typeface="+mj-lt"/>
              </a:rPr>
              <a:t> Search)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20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544934" y="1758303"/>
            <a:ext cx="1114346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300" dirty="0"/>
              <a:t>Na busca em profundidade, expandimos sempre o estado mais à esquerda, no nível mais profundo da árvore de busca até que uma solução seja encontrada, ou até que um nó folha, isto é, um nó sem filhos, seja atingido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BC3660F-9570-485F-BD8B-88583D6C4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3832" y="3188505"/>
            <a:ext cx="6700936" cy="3634406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0B241C08-BB50-42E6-BFED-FC96BE438B23}"/>
              </a:ext>
            </a:extLst>
          </p:cNvPr>
          <p:cNvSpPr/>
          <p:nvPr/>
        </p:nvSpPr>
        <p:spPr>
          <a:xfrm>
            <a:off x="3914274" y="3157782"/>
            <a:ext cx="953888" cy="5828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950656A-E0E3-41F4-8CE3-2B648A51208B}"/>
              </a:ext>
            </a:extLst>
          </p:cNvPr>
          <p:cNvSpPr/>
          <p:nvPr/>
        </p:nvSpPr>
        <p:spPr>
          <a:xfrm>
            <a:off x="7082590" y="3740586"/>
            <a:ext cx="953888" cy="5828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2EA0BAE-BE7A-44B4-B0C2-C3AD191F9C88}"/>
              </a:ext>
            </a:extLst>
          </p:cNvPr>
          <p:cNvSpPr/>
          <p:nvPr/>
        </p:nvSpPr>
        <p:spPr>
          <a:xfrm>
            <a:off x="7783051" y="3167664"/>
            <a:ext cx="953888" cy="5828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4AF9082-B397-4A12-B685-B71041DAAE9B}"/>
              </a:ext>
            </a:extLst>
          </p:cNvPr>
          <p:cNvSpPr/>
          <p:nvPr/>
        </p:nvSpPr>
        <p:spPr>
          <a:xfrm>
            <a:off x="3914274" y="5045997"/>
            <a:ext cx="953888" cy="5828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78174101-7E76-4D12-8A10-FBBF1CC5400B}"/>
              </a:ext>
            </a:extLst>
          </p:cNvPr>
          <p:cNvSpPr/>
          <p:nvPr/>
        </p:nvSpPr>
        <p:spPr>
          <a:xfrm>
            <a:off x="3120499" y="5628801"/>
            <a:ext cx="953888" cy="5828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5802694F-899D-4B8B-B508-126EE83EC4C5}"/>
              </a:ext>
            </a:extLst>
          </p:cNvPr>
          <p:cNvSpPr/>
          <p:nvPr/>
        </p:nvSpPr>
        <p:spPr>
          <a:xfrm>
            <a:off x="2667310" y="6210726"/>
            <a:ext cx="953888" cy="5828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8906E68B-0C0B-494D-A5ED-8BA0687B0CAA}"/>
              </a:ext>
            </a:extLst>
          </p:cNvPr>
          <p:cNvSpPr/>
          <p:nvPr/>
        </p:nvSpPr>
        <p:spPr>
          <a:xfrm>
            <a:off x="7868651" y="4989851"/>
            <a:ext cx="953888" cy="5828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71ED4CD6-05DE-4BD4-9D03-24428A7D5606}"/>
              </a:ext>
            </a:extLst>
          </p:cNvPr>
          <p:cNvSpPr/>
          <p:nvPr/>
        </p:nvSpPr>
        <p:spPr>
          <a:xfrm>
            <a:off x="7074876" y="5572655"/>
            <a:ext cx="953888" cy="5828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DC50439-B682-442F-9A3C-4339F88926B1}"/>
              </a:ext>
            </a:extLst>
          </p:cNvPr>
          <p:cNvSpPr/>
          <p:nvPr/>
        </p:nvSpPr>
        <p:spPr>
          <a:xfrm>
            <a:off x="6621687" y="6154580"/>
            <a:ext cx="953888" cy="5828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AF16CC7F-7114-4004-9C8B-BE730A77BAAE}"/>
              </a:ext>
            </a:extLst>
          </p:cNvPr>
          <p:cNvSpPr/>
          <p:nvPr/>
        </p:nvSpPr>
        <p:spPr>
          <a:xfrm>
            <a:off x="7528064" y="6146559"/>
            <a:ext cx="953888" cy="5828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3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de uma busca em profundidade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21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38294F-80F9-4C30-AEA6-E67A8179DFE7}"/>
              </a:ext>
            </a:extLst>
          </p:cNvPr>
          <p:cNvSpPr txBox="1"/>
          <p:nvPr/>
        </p:nvSpPr>
        <p:spPr>
          <a:xfrm>
            <a:off x="979260" y="1351975"/>
            <a:ext cx="10106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Suponha um grafo social onde os nós são pessoas e as arestas são relações entre duas pessoas. Considere então o seguinte grafo:</a:t>
            </a:r>
          </a:p>
        </p:txBody>
      </p:sp>
      <p:pic>
        <p:nvPicPr>
          <p:cNvPr id="1026" name="Picture 2" descr="Grafo social de exemplo para demonstrar a execução da busca em largura">
            <a:extLst>
              <a:ext uri="{FF2B5EF4-FFF2-40B4-BE49-F238E27FC236}">
                <a16:creationId xmlns:a16="http://schemas.microsoft.com/office/drawing/2014/main" id="{FAD8B99C-B0F2-4DAA-B83D-D1325DBC4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982" y="2381198"/>
            <a:ext cx="5206201" cy="2843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6D30AAF-DB95-4F38-A0C5-AD088B2DEE75}"/>
              </a:ext>
            </a:extLst>
          </p:cNvPr>
          <p:cNvSpPr txBox="1"/>
          <p:nvPr/>
        </p:nvSpPr>
        <p:spPr>
          <a:xfrm>
            <a:off x="800100" y="5567630"/>
            <a:ext cx="100133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/>
              <a:t>Executar o algoritmo de busca em profundidade a Nina como a raiz do nosso grafo. A partir dela queremos percorrer nosso grafo, a fim de encontrar o nó cujo valor seja Gabriel</a:t>
            </a:r>
          </a:p>
        </p:txBody>
      </p:sp>
    </p:spTree>
    <p:extLst>
      <p:ext uri="{BB962C8B-B14F-4D97-AF65-F5344CB8AC3E}">
        <p14:creationId xmlns:p14="http://schemas.microsoft.com/office/powerpoint/2010/main" val="132627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de uma busca em profundidade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4" name="Picture 2" descr="Demonstração iterativa da execução da busca em profundidade em um grafo social">
            <a:extLst>
              <a:ext uri="{FF2B5EF4-FFF2-40B4-BE49-F238E27FC236}">
                <a16:creationId xmlns:a16="http://schemas.microsoft.com/office/drawing/2014/main" id="{48633AF6-0958-4AA9-B62F-26F85D4BA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69" y="1657753"/>
            <a:ext cx="10273213" cy="471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898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Algoritmo em profundidade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021577-5A3C-4175-A522-FDE90AD96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" y="1321485"/>
            <a:ext cx="9309936" cy="54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6621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de uma busca em largura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38294F-80F9-4C30-AEA6-E67A8179DFE7}"/>
              </a:ext>
            </a:extLst>
          </p:cNvPr>
          <p:cNvSpPr txBox="1"/>
          <p:nvPr/>
        </p:nvSpPr>
        <p:spPr>
          <a:xfrm>
            <a:off x="979260" y="1351975"/>
            <a:ext cx="1010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Suponha o seguinte grafo: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6D30AAF-DB95-4F38-A0C5-AD088B2DEE75}"/>
              </a:ext>
            </a:extLst>
          </p:cNvPr>
          <p:cNvSpPr txBox="1"/>
          <p:nvPr/>
        </p:nvSpPr>
        <p:spPr>
          <a:xfrm>
            <a:off x="800100" y="5567630"/>
            <a:ext cx="100133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200" dirty="0"/>
              <a:t>Executar o algoritmo de busca em profundidade iniciando do nó 1 como a raiz do nosso grafo. A partir dela queremos percorrer nosso grafo, a fim de encontrar o nó cujo valor seja 8.</a:t>
            </a:r>
          </a:p>
        </p:txBody>
      </p:sp>
      <p:pic>
        <p:nvPicPr>
          <p:cNvPr id="9" name="Picture 2" descr="Q851378 - Questões de Concursos | Qconcursos.com">
            <a:extLst>
              <a:ext uri="{FF2B5EF4-FFF2-40B4-BE49-F238E27FC236}">
                <a16:creationId xmlns:a16="http://schemas.microsoft.com/office/drawing/2014/main" id="{63EA3270-84AA-4172-B253-588CC7CD2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43" y="1705449"/>
            <a:ext cx="4280817" cy="351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DA664352-1AEC-4C71-9C9F-026144197D90}"/>
              </a:ext>
            </a:extLst>
          </p:cNvPr>
          <p:cNvSpPr/>
          <p:nvPr/>
        </p:nvSpPr>
        <p:spPr>
          <a:xfrm>
            <a:off x="7026442" y="1524000"/>
            <a:ext cx="1363579" cy="1203158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6C608B3-3533-40EE-A137-03B8D48B06ED}"/>
              </a:ext>
            </a:extLst>
          </p:cNvPr>
          <p:cNvSpPr/>
          <p:nvPr/>
        </p:nvSpPr>
        <p:spPr>
          <a:xfrm>
            <a:off x="5843651" y="4130843"/>
            <a:ext cx="1363579" cy="1203158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063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do algoritmo de DFS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707DBD-7D75-40CB-82EA-FDE14B6A7EC6}"/>
              </a:ext>
            </a:extLst>
          </p:cNvPr>
          <p:cNvSpPr txBox="1"/>
          <p:nvPr/>
        </p:nvSpPr>
        <p:spPr>
          <a:xfrm>
            <a:off x="5963550" y="2247519"/>
            <a:ext cx="6493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Numerado: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Filhos de [1] :        </a:t>
            </a:r>
          </a:p>
        </p:txBody>
      </p:sp>
      <p:pic>
        <p:nvPicPr>
          <p:cNvPr id="2050" name="Picture 2" descr="Q851378 - Questões de Concursos | Qconcursos.com">
            <a:extLst>
              <a:ext uri="{FF2B5EF4-FFF2-40B4-BE49-F238E27FC236}">
                <a16:creationId xmlns:a16="http://schemas.microsoft.com/office/drawing/2014/main" id="{D325B55E-BF74-4B2D-AD24-3DC1FDFE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9" y="1865091"/>
            <a:ext cx="5130992" cy="421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52DD3D97-B306-455D-9E16-CC24E1DACBF7}"/>
              </a:ext>
            </a:extLst>
          </p:cNvPr>
          <p:cNvSpPr txBox="1"/>
          <p:nvPr/>
        </p:nvSpPr>
        <p:spPr>
          <a:xfrm>
            <a:off x="5963550" y="3377328"/>
            <a:ext cx="6493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Aplicar a busca em profundidade em [2]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02E6A3C-8E78-4D0A-AD7D-E0084F5DE60F}"/>
              </a:ext>
            </a:extLst>
          </p:cNvPr>
          <p:cNvSpPr/>
          <p:nvPr/>
        </p:nvSpPr>
        <p:spPr>
          <a:xfrm>
            <a:off x="2422358" y="1792295"/>
            <a:ext cx="1363579" cy="1203158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38E5D35-8E68-4047-8C21-46085A600B04}"/>
              </a:ext>
            </a:extLst>
          </p:cNvPr>
          <p:cNvSpPr/>
          <p:nvPr/>
        </p:nvSpPr>
        <p:spPr>
          <a:xfrm>
            <a:off x="1227221" y="2775749"/>
            <a:ext cx="1363579" cy="120315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0109BEAC-57B4-45BE-B056-E3A1659AE191}"/>
              </a:ext>
            </a:extLst>
          </p:cNvPr>
          <p:cNvSpPr/>
          <p:nvPr/>
        </p:nvSpPr>
        <p:spPr>
          <a:xfrm>
            <a:off x="3697279" y="2734965"/>
            <a:ext cx="1363579" cy="120315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2B316797-E144-4E99-B0BC-F3693E0DC49C}"/>
              </a:ext>
            </a:extLst>
          </p:cNvPr>
          <p:cNvCxnSpPr>
            <a:cxnSpLocks/>
            <a:stCxn id="9" idx="7"/>
          </p:cNvCxnSpPr>
          <p:nvPr/>
        </p:nvCxnSpPr>
        <p:spPr>
          <a:xfrm rot="16200000" flipH="1">
            <a:off x="4615507" y="939230"/>
            <a:ext cx="451227" cy="2509753"/>
          </a:xfrm>
          <a:prstGeom prst="curvedConnector4">
            <a:avLst>
              <a:gd name="adj1" fmla="val -50662"/>
              <a:gd name="adj2" fmla="val 53978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9CC5A327-861B-4BF3-BEA7-5FAC50DEE52E}"/>
              </a:ext>
            </a:extLst>
          </p:cNvPr>
          <p:cNvCxnSpPr>
            <a:cxnSpLocks/>
            <a:stCxn id="10" idx="5"/>
          </p:cNvCxnSpPr>
          <p:nvPr/>
        </p:nvCxnSpPr>
        <p:spPr>
          <a:xfrm rot="5400000" flipH="1" flipV="1">
            <a:off x="3839923" y="1546637"/>
            <a:ext cx="807257" cy="3704888"/>
          </a:xfrm>
          <a:prstGeom prst="curvedConnector4">
            <a:avLst>
              <a:gd name="adj1" fmla="val -28318"/>
              <a:gd name="adj2" fmla="val 81273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: Curvo 23">
            <a:extLst>
              <a:ext uri="{FF2B5EF4-FFF2-40B4-BE49-F238E27FC236}">
                <a16:creationId xmlns:a16="http://schemas.microsoft.com/office/drawing/2014/main" id="{E1E45AF7-902E-4FA4-8ED4-082B10F539E3}"/>
              </a:ext>
            </a:extLst>
          </p:cNvPr>
          <p:cNvCxnSpPr>
            <a:cxnSpLocks/>
            <a:stCxn id="11" idx="7"/>
          </p:cNvCxnSpPr>
          <p:nvPr/>
        </p:nvCxnSpPr>
        <p:spPr>
          <a:xfrm rot="5400000" flipH="1" flipV="1">
            <a:off x="5452296" y="2280241"/>
            <a:ext cx="39792" cy="1222052"/>
          </a:xfrm>
          <a:prstGeom prst="curvedConnector4">
            <a:avLst>
              <a:gd name="adj1" fmla="val 574487"/>
              <a:gd name="adj2" fmla="val 5817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Curvo 28">
            <a:extLst>
              <a:ext uri="{FF2B5EF4-FFF2-40B4-BE49-F238E27FC236}">
                <a16:creationId xmlns:a16="http://schemas.microsoft.com/office/drawing/2014/main" id="{5D5A7CBC-2764-444F-99B6-349B823BFB4B}"/>
              </a:ext>
            </a:extLst>
          </p:cNvPr>
          <p:cNvCxnSpPr>
            <a:cxnSpLocks/>
            <a:stCxn id="10" idx="4"/>
            <a:endCxn id="26" idx="1"/>
          </p:cNvCxnSpPr>
          <p:nvPr/>
        </p:nvCxnSpPr>
        <p:spPr>
          <a:xfrm rot="5400000" flipH="1" flipV="1">
            <a:off x="3820156" y="1835514"/>
            <a:ext cx="232247" cy="4054539"/>
          </a:xfrm>
          <a:prstGeom prst="curvedConnector4">
            <a:avLst>
              <a:gd name="adj1" fmla="val -98430"/>
              <a:gd name="adj2" fmla="val 95600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23F7682-8844-4C58-9A51-AD2DD345132C}"/>
              </a:ext>
            </a:extLst>
          </p:cNvPr>
          <p:cNvSpPr txBox="1"/>
          <p:nvPr/>
        </p:nvSpPr>
        <p:spPr>
          <a:xfrm>
            <a:off x="7824171" y="2247519"/>
            <a:ext cx="77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[1]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D01BA09-F565-4779-B432-3766C0D03D41}"/>
              </a:ext>
            </a:extLst>
          </p:cNvPr>
          <p:cNvSpPr txBox="1"/>
          <p:nvPr/>
        </p:nvSpPr>
        <p:spPr>
          <a:xfrm>
            <a:off x="8079475" y="2609169"/>
            <a:ext cx="77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[2]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E61DC98-C6A6-4EA2-B8DF-D7F17599F4DD}"/>
              </a:ext>
            </a:extLst>
          </p:cNvPr>
          <p:cNvSpPr txBox="1"/>
          <p:nvPr/>
        </p:nvSpPr>
        <p:spPr>
          <a:xfrm>
            <a:off x="8499520" y="2598085"/>
            <a:ext cx="77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 [3]</a:t>
            </a:r>
          </a:p>
        </p:txBody>
      </p:sp>
    </p:spTree>
    <p:extLst>
      <p:ext uri="{BB962C8B-B14F-4D97-AF65-F5344CB8AC3E}">
        <p14:creationId xmlns:p14="http://schemas.microsoft.com/office/powerpoint/2010/main" val="333129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9" grpId="0" animBg="1"/>
      <p:bldP spid="10" grpId="0" animBg="1"/>
      <p:bldP spid="11" grpId="0" animBg="1"/>
      <p:bldP spid="17" grpId="0"/>
      <p:bldP spid="1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do algoritmo de DFS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707DBD-7D75-40CB-82EA-FDE14B6A7EC6}"/>
              </a:ext>
            </a:extLst>
          </p:cNvPr>
          <p:cNvSpPr txBox="1"/>
          <p:nvPr/>
        </p:nvSpPr>
        <p:spPr>
          <a:xfrm>
            <a:off x="5963550" y="2247519"/>
            <a:ext cx="6493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Numerado:[1    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Filhos de [1] : 2 e 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Filhos de [2] : 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2050" name="Picture 2" descr="Q851378 - Questões de Concursos | Qconcursos.com">
            <a:extLst>
              <a:ext uri="{FF2B5EF4-FFF2-40B4-BE49-F238E27FC236}">
                <a16:creationId xmlns:a16="http://schemas.microsoft.com/office/drawing/2014/main" id="{D325B55E-BF74-4B2D-AD24-3DC1FDFE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9" y="1865091"/>
            <a:ext cx="5130992" cy="421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52DD3D97-B306-455D-9E16-CC24E1DACBF7}"/>
              </a:ext>
            </a:extLst>
          </p:cNvPr>
          <p:cNvSpPr txBox="1"/>
          <p:nvPr/>
        </p:nvSpPr>
        <p:spPr>
          <a:xfrm>
            <a:off x="5963550" y="3377328"/>
            <a:ext cx="6493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Aplicar a busca em profundidade em [4]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300EACB-1766-4AAE-85EB-80DB91E847AF}"/>
              </a:ext>
            </a:extLst>
          </p:cNvPr>
          <p:cNvSpPr/>
          <p:nvPr/>
        </p:nvSpPr>
        <p:spPr>
          <a:xfrm>
            <a:off x="2422358" y="1792295"/>
            <a:ext cx="1363579" cy="1203158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959C129-683E-4955-999F-AB465CA24744}"/>
              </a:ext>
            </a:extLst>
          </p:cNvPr>
          <p:cNvSpPr/>
          <p:nvPr/>
        </p:nvSpPr>
        <p:spPr>
          <a:xfrm>
            <a:off x="1227221" y="2775749"/>
            <a:ext cx="1363579" cy="1203158"/>
          </a:xfrm>
          <a:prstGeom prst="ellipse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AE059FB-6F5D-48E0-8506-ED7154DC74BA}"/>
              </a:ext>
            </a:extLst>
          </p:cNvPr>
          <p:cNvSpPr/>
          <p:nvPr/>
        </p:nvSpPr>
        <p:spPr>
          <a:xfrm>
            <a:off x="3697279" y="2734965"/>
            <a:ext cx="1363579" cy="120315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4196D0F0-BE8A-4DF5-A52A-FBFE0278F108}"/>
              </a:ext>
            </a:extLst>
          </p:cNvPr>
          <p:cNvSpPr/>
          <p:nvPr/>
        </p:nvSpPr>
        <p:spPr>
          <a:xfrm>
            <a:off x="430858" y="3824158"/>
            <a:ext cx="1363579" cy="120315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60800D4-4B14-445F-97F6-A32E72F1C5BA}"/>
              </a:ext>
            </a:extLst>
          </p:cNvPr>
          <p:cNvSpPr/>
          <p:nvPr/>
        </p:nvSpPr>
        <p:spPr>
          <a:xfrm>
            <a:off x="1824687" y="3839437"/>
            <a:ext cx="1363579" cy="120315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: Curvo 32">
            <a:extLst>
              <a:ext uri="{FF2B5EF4-FFF2-40B4-BE49-F238E27FC236}">
                <a16:creationId xmlns:a16="http://schemas.microsoft.com/office/drawing/2014/main" id="{2E7B997D-AD54-406A-A380-9031CC4EC11D}"/>
              </a:ext>
            </a:extLst>
          </p:cNvPr>
          <p:cNvCxnSpPr>
            <a:cxnSpLocks/>
            <a:stCxn id="29" idx="0"/>
          </p:cNvCxnSpPr>
          <p:nvPr/>
        </p:nvCxnSpPr>
        <p:spPr>
          <a:xfrm rot="5400000" flipH="1" flipV="1">
            <a:off x="3880403" y="560153"/>
            <a:ext cx="244204" cy="4186989"/>
          </a:xfrm>
          <a:prstGeom prst="curvedConnector2">
            <a:avLst/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Curvo 37">
            <a:extLst>
              <a:ext uri="{FF2B5EF4-FFF2-40B4-BE49-F238E27FC236}">
                <a16:creationId xmlns:a16="http://schemas.microsoft.com/office/drawing/2014/main" id="{00498AD1-0C0E-4980-93E2-06B18E03C95B}"/>
              </a:ext>
            </a:extLst>
          </p:cNvPr>
          <p:cNvCxnSpPr>
            <a:cxnSpLocks/>
            <a:stCxn id="31" idx="5"/>
          </p:cNvCxnSpPr>
          <p:nvPr/>
        </p:nvCxnSpPr>
        <p:spPr>
          <a:xfrm rot="5400000" flipH="1" flipV="1">
            <a:off x="3019249" y="1774368"/>
            <a:ext cx="1652245" cy="4501255"/>
          </a:xfrm>
          <a:prstGeom prst="curvedConnector4">
            <a:avLst>
              <a:gd name="adj1" fmla="val -13836"/>
              <a:gd name="adj2" fmla="val 86788"/>
            </a:avLst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Curvo 41">
            <a:extLst>
              <a:ext uri="{FF2B5EF4-FFF2-40B4-BE49-F238E27FC236}">
                <a16:creationId xmlns:a16="http://schemas.microsoft.com/office/drawing/2014/main" id="{5110CB8E-F298-48EE-9060-119692E2F08A}"/>
              </a:ext>
            </a:extLst>
          </p:cNvPr>
          <p:cNvCxnSpPr>
            <a:cxnSpLocks/>
            <a:stCxn id="32" idx="6"/>
          </p:cNvCxnSpPr>
          <p:nvPr/>
        </p:nvCxnSpPr>
        <p:spPr>
          <a:xfrm flipV="1">
            <a:off x="3188266" y="3128353"/>
            <a:ext cx="2937983" cy="1312663"/>
          </a:xfrm>
          <a:prstGeom prst="curvedConnector3">
            <a:avLst>
              <a:gd name="adj1" fmla="val 66381"/>
            </a:avLst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Curvo 45">
            <a:extLst>
              <a:ext uri="{FF2B5EF4-FFF2-40B4-BE49-F238E27FC236}">
                <a16:creationId xmlns:a16="http://schemas.microsoft.com/office/drawing/2014/main" id="{607B8169-B7E3-4B9B-8D27-0088729EB873}"/>
              </a:ext>
            </a:extLst>
          </p:cNvPr>
          <p:cNvCxnSpPr>
            <a:cxnSpLocks/>
            <a:stCxn id="31" idx="4"/>
            <a:endCxn id="26" idx="1"/>
          </p:cNvCxnSpPr>
          <p:nvPr/>
        </p:nvCxnSpPr>
        <p:spPr>
          <a:xfrm rot="5400000" flipH="1" flipV="1">
            <a:off x="2990104" y="2053870"/>
            <a:ext cx="1095990" cy="4850902"/>
          </a:xfrm>
          <a:prstGeom prst="curvedConnector4">
            <a:avLst>
              <a:gd name="adj1" fmla="val -104289"/>
              <a:gd name="adj2" fmla="val 92743"/>
            </a:avLst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78107C8-B1B0-48AE-87BB-615E8C7C4B67}"/>
              </a:ext>
            </a:extLst>
          </p:cNvPr>
          <p:cNvSpPr txBox="1"/>
          <p:nvPr/>
        </p:nvSpPr>
        <p:spPr>
          <a:xfrm>
            <a:off x="7980289" y="2247519"/>
            <a:ext cx="560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,2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7ADA390-F7AA-4103-839E-6E595A06BE46}"/>
              </a:ext>
            </a:extLst>
          </p:cNvPr>
          <p:cNvSpPr txBox="1"/>
          <p:nvPr/>
        </p:nvSpPr>
        <p:spPr>
          <a:xfrm>
            <a:off x="8079478" y="2968039"/>
            <a:ext cx="77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[4]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2214E4-9E42-4ED5-815D-B608C29F6A70}"/>
              </a:ext>
            </a:extLst>
          </p:cNvPr>
          <p:cNvSpPr txBox="1"/>
          <p:nvPr/>
        </p:nvSpPr>
        <p:spPr>
          <a:xfrm>
            <a:off x="8499523" y="2956955"/>
            <a:ext cx="777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 [5]</a:t>
            </a:r>
          </a:p>
        </p:txBody>
      </p:sp>
    </p:spTree>
    <p:extLst>
      <p:ext uri="{BB962C8B-B14F-4D97-AF65-F5344CB8AC3E}">
        <p14:creationId xmlns:p14="http://schemas.microsoft.com/office/powerpoint/2010/main" val="412444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9" grpId="0" animBg="1"/>
      <p:bldP spid="30" grpId="0" animBg="1"/>
      <p:bldP spid="31" grpId="0" animBg="1"/>
      <p:bldP spid="32" grpId="0" animBg="1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do algoritmo de DFS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27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707DBD-7D75-40CB-82EA-FDE14B6A7EC6}"/>
              </a:ext>
            </a:extLst>
          </p:cNvPr>
          <p:cNvSpPr txBox="1"/>
          <p:nvPr/>
        </p:nvSpPr>
        <p:spPr>
          <a:xfrm>
            <a:off x="5963550" y="2247519"/>
            <a:ext cx="64939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Numerado:[1,2,4]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Filhos de [1] : 2 e 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Filhos de [2] : 4 e 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Filhos de [4]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2DD3D97-B306-455D-9E16-CC24E1DACBF7}"/>
              </a:ext>
            </a:extLst>
          </p:cNvPr>
          <p:cNvSpPr txBox="1"/>
          <p:nvPr/>
        </p:nvSpPr>
        <p:spPr>
          <a:xfrm>
            <a:off x="5963550" y="3970408"/>
            <a:ext cx="6493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Então retornamos para aplicar a busca em [5]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9" name="Picture 2" descr="Q851378 - Questões de Concursos | Qconcursos.com">
            <a:extLst>
              <a:ext uri="{FF2B5EF4-FFF2-40B4-BE49-F238E27FC236}">
                <a16:creationId xmlns:a16="http://schemas.microsoft.com/office/drawing/2014/main" id="{C7CBDDA3-B310-4D65-B8DA-FC76624B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9" y="1865091"/>
            <a:ext cx="5130992" cy="421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C3EEE78D-DE29-4ACF-807F-55422CE74998}"/>
              </a:ext>
            </a:extLst>
          </p:cNvPr>
          <p:cNvSpPr/>
          <p:nvPr/>
        </p:nvSpPr>
        <p:spPr>
          <a:xfrm>
            <a:off x="2422358" y="1792295"/>
            <a:ext cx="1363579" cy="1203158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47149A2-3830-44C9-82A1-6CBDF7404F93}"/>
              </a:ext>
            </a:extLst>
          </p:cNvPr>
          <p:cNvSpPr/>
          <p:nvPr/>
        </p:nvSpPr>
        <p:spPr>
          <a:xfrm>
            <a:off x="1227221" y="2775749"/>
            <a:ext cx="1363579" cy="1203158"/>
          </a:xfrm>
          <a:prstGeom prst="ellipse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6661E42-9656-4395-9530-E48D782875E1}"/>
              </a:ext>
            </a:extLst>
          </p:cNvPr>
          <p:cNvSpPr/>
          <p:nvPr/>
        </p:nvSpPr>
        <p:spPr>
          <a:xfrm>
            <a:off x="3697279" y="2734965"/>
            <a:ext cx="1363579" cy="120315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04A5879-638A-4CA1-BC74-9068D88111E3}"/>
              </a:ext>
            </a:extLst>
          </p:cNvPr>
          <p:cNvSpPr/>
          <p:nvPr/>
        </p:nvSpPr>
        <p:spPr>
          <a:xfrm>
            <a:off x="430858" y="3824158"/>
            <a:ext cx="1363579" cy="1203158"/>
          </a:xfrm>
          <a:prstGeom prst="ellipse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876B665-8CE8-4D0D-9DDD-1E284548BD55}"/>
              </a:ext>
            </a:extLst>
          </p:cNvPr>
          <p:cNvSpPr/>
          <p:nvPr/>
        </p:nvSpPr>
        <p:spPr>
          <a:xfrm>
            <a:off x="1824687" y="3839437"/>
            <a:ext cx="1363579" cy="120315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Conector: Curvo 15">
            <a:extLst>
              <a:ext uri="{FF2B5EF4-FFF2-40B4-BE49-F238E27FC236}">
                <a16:creationId xmlns:a16="http://schemas.microsoft.com/office/drawing/2014/main" id="{95295E70-BD2E-49A4-99E0-614B06A5E122}"/>
              </a:ext>
            </a:extLst>
          </p:cNvPr>
          <p:cNvCxnSpPr>
            <a:cxnSpLocks/>
            <a:stCxn id="13" idx="4"/>
          </p:cNvCxnSpPr>
          <p:nvPr/>
        </p:nvCxnSpPr>
        <p:spPr>
          <a:xfrm rot="5400000" flipH="1" flipV="1">
            <a:off x="2868910" y="1800226"/>
            <a:ext cx="1470828" cy="4983352"/>
          </a:xfrm>
          <a:prstGeom prst="curvedConnector4">
            <a:avLst>
              <a:gd name="adj1" fmla="val -92981"/>
              <a:gd name="adj2" fmla="val 77122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6B861CF0-5E1D-4946-B45A-EED99D68FDA7}"/>
              </a:ext>
            </a:extLst>
          </p:cNvPr>
          <p:cNvCxnSpPr>
            <a:cxnSpLocks/>
            <a:stCxn id="14" idx="4"/>
          </p:cNvCxnSpPr>
          <p:nvPr/>
        </p:nvCxnSpPr>
        <p:spPr>
          <a:xfrm rot="5400000" flipH="1" flipV="1">
            <a:off x="4104673" y="3051268"/>
            <a:ext cx="393130" cy="3589523"/>
          </a:xfrm>
          <a:prstGeom prst="curvedConnector4">
            <a:avLst>
              <a:gd name="adj1" fmla="val -58149"/>
              <a:gd name="adj2" fmla="val 59497"/>
            </a:avLst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503C960-9E83-45EF-B46A-FCBC79B82629}"/>
              </a:ext>
            </a:extLst>
          </p:cNvPr>
          <p:cNvSpPr txBox="1"/>
          <p:nvPr/>
        </p:nvSpPr>
        <p:spPr>
          <a:xfrm>
            <a:off x="8101484" y="3411415"/>
            <a:ext cx="6315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Nenhum</a:t>
            </a:r>
          </a:p>
        </p:txBody>
      </p:sp>
    </p:spTree>
    <p:extLst>
      <p:ext uri="{BB962C8B-B14F-4D97-AF65-F5344CB8AC3E}">
        <p14:creationId xmlns:p14="http://schemas.microsoft.com/office/powerpoint/2010/main" val="91737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10" grpId="0" animBg="1"/>
      <p:bldP spid="11" grpId="0" animBg="1"/>
      <p:bldP spid="12" grpId="0" animBg="1"/>
      <p:bldP spid="13" grpId="0" animBg="1"/>
      <p:bldP spid="14" grpId="0" animBg="1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do algoritmo de DFS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28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707DBD-7D75-40CB-82EA-FDE14B6A7EC6}"/>
              </a:ext>
            </a:extLst>
          </p:cNvPr>
          <p:cNvSpPr txBox="1"/>
          <p:nvPr/>
        </p:nvSpPr>
        <p:spPr>
          <a:xfrm>
            <a:off x="5963550" y="2247519"/>
            <a:ext cx="64939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Numerado:[1,2,4,5]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Filhos de [1] : 2 e 3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Filhos de [2] : 4 e 5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Filhos de [4] : Nenhum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Filhos de [5]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2DD3D97-B306-455D-9E16-CC24E1DACBF7}"/>
              </a:ext>
            </a:extLst>
          </p:cNvPr>
          <p:cNvSpPr txBox="1"/>
          <p:nvPr/>
        </p:nvSpPr>
        <p:spPr>
          <a:xfrm>
            <a:off x="5963550" y="4206614"/>
            <a:ext cx="64939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ENCONTRADO o NÓ final 8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9" name="Picture 2" descr="Q851378 - Questões de Concursos | Qconcursos.com">
            <a:extLst>
              <a:ext uri="{FF2B5EF4-FFF2-40B4-BE49-F238E27FC236}">
                <a16:creationId xmlns:a16="http://schemas.microsoft.com/office/drawing/2014/main" id="{9D05D82D-A250-4237-A102-D1AFFFDC5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79" y="1865091"/>
            <a:ext cx="5130992" cy="421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lipse 9">
            <a:extLst>
              <a:ext uri="{FF2B5EF4-FFF2-40B4-BE49-F238E27FC236}">
                <a16:creationId xmlns:a16="http://schemas.microsoft.com/office/drawing/2014/main" id="{82478073-F6D7-4D13-893A-B9F313B1170A}"/>
              </a:ext>
            </a:extLst>
          </p:cNvPr>
          <p:cNvSpPr/>
          <p:nvPr/>
        </p:nvSpPr>
        <p:spPr>
          <a:xfrm>
            <a:off x="2422358" y="1792295"/>
            <a:ext cx="1363579" cy="1203158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727E1A4-D934-4A91-9AB7-81F489A7BB77}"/>
              </a:ext>
            </a:extLst>
          </p:cNvPr>
          <p:cNvSpPr/>
          <p:nvPr/>
        </p:nvSpPr>
        <p:spPr>
          <a:xfrm>
            <a:off x="1227221" y="2775749"/>
            <a:ext cx="1363579" cy="1203158"/>
          </a:xfrm>
          <a:prstGeom prst="ellipse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F4B74E6-830B-4FC8-AD7E-85F8FFDAC7F5}"/>
              </a:ext>
            </a:extLst>
          </p:cNvPr>
          <p:cNvSpPr/>
          <p:nvPr/>
        </p:nvSpPr>
        <p:spPr>
          <a:xfrm>
            <a:off x="3697279" y="2734965"/>
            <a:ext cx="1363579" cy="120315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AC1FE26-0B9D-4B42-8712-239374DFE699}"/>
              </a:ext>
            </a:extLst>
          </p:cNvPr>
          <p:cNvSpPr/>
          <p:nvPr/>
        </p:nvSpPr>
        <p:spPr>
          <a:xfrm>
            <a:off x="430858" y="3824158"/>
            <a:ext cx="1363579" cy="1203158"/>
          </a:xfrm>
          <a:prstGeom prst="ellipse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E9BEA6F-6508-4D7E-BC56-B1C97C6E56DB}"/>
              </a:ext>
            </a:extLst>
          </p:cNvPr>
          <p:cNvSpPr/>
          <p:nvPr/>
        </p:nvSpPr>
        <p:spPr>
          <a:xfrm>
            <a:off x="1824687" y="3839437"/>
            <a:ext cx="1363579" cy="1203158"/>
          </a:xfrm>
          <a:prstGeom prst="ellipse">
            <a:avLst/>
          </a:prstGeom>
          <a:noFill/>
          <a:ln w="571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BDE26537-B770-4E07-A37B-6C42C75FBCB2}"/>
              </a:ext>
            </a:extLst>
          </p:cNvPr>
          <p:cNvSpPr/>
          <p:nvPr/>
        </p:nvSpPr>
        <p:spPr>
          <a:xfrm>
            <a:off x="1023257" y="4979655"/>
            <a:ext cx="1363579" cy="1203158"/>
          </a:xfrm>
          <a:prstGeom prst="ellipse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: Curvo 16">
            <a:extLst>
              <a:ext uri="{FF2B5EF4-FFF2-40B4-BE49-F238E27FC236}">
                <a16:creationId xmlns:a16="http://schemas.microsoft.com/office/drawing/2014/main" id="{84685CFE-3A2E-47A0-A63B-DD401423A2AB}"/>
              </a:ext>
            </a:extLst>
          </p:cNvPr>
          <p:cNvCxnSpPr>
            <a:cxnSpLocks/>
            <a:stCxn id="14" idx="4"/>
          </p:cNvCxnSpPr>
          <p:nvPr/>
        </p:nvCxnSpPr>
        <p:spPr>
          <a:xfrm rot="5400000" flipH="1" flipV="1">
            <a:off x="3762122" y="2650466"/>
            <a:ext cx="1136484" cy="3647774"/>
          </a:xfrm>
          <a:prstGeom prst="curvedConnector4">
            <a:avLst>
              <a:gd name="adj1" fmla="val -20115"/>
              <a:gd name="adj2" fmla="val 59345"/>
            </a:avLst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: Curvo 20">
            <a:extLst>
              <a:ext uri="{FF2B5EF4-FFF2-40B4-BE49-F238E27FC236}">
                <a16:creationId xmlns:a16="http://schemas.microsoft.com/office/drawing/2014/main" id="{54E2FEB0-69FB-45C4-BD9F-B97FFFCC8F6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2386651" y="4760612"/>
            <a:ext cx="3576899" cy="1029049"/>
          </a:xfrm>
          <a:prstGeom prst="curvedConnector3">
            <a:avLst>
              <a:gd name="adj1" fmla="val 72873"/>
            </a:avLst>
          </a:prstGeom>
          <a:ln w="381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B93AE3A-56FF-4C1C-B164-72B1BBB98561}"/>
              </a:ext>
            </a:extLst>
          </p:cNvPr>
          <p:cNvSpPr txBox="1"/>
          <p:nvPr/>
        </p:nvSpPr>
        <p:spPr>
          <a:xfrm>
            <a:off x="8030639" y="3731563"/>
            <a:ext cx="1786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9529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29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F6AA6B-72C8-35A2-051E-7294F8BB42B8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Como representar um grafo em </a:t>
            </a:r>
            <a:r>
              <a:rPr lang="pt-BR" sz="4800" dirty="0" err="1">
                <a:solidFill>
                  <a:srgbClr val="003958"/>
                </a:solidFill>
                <a:latin typeface="+mj-lt"/>
              </a:rPr>
              <a:t>python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22128D-1BD3-CA7B-148F-A7B1F5DF2AF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1151"/>
          <a:stretch/>
        </p:blipFill>
        <p:spPr>
          <a:xfrm>
            <a:off x="5128795" y="1622810"/>
            <a:ext cx="2869695" cy="3612379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70B79287-5F58-512B-1FDD-7D3D202AA4DC}"/>
              </a:ext>
            </a:extLst>
          </p:cNvPr>
          <p:cNvSpPr/>
          <p:nvPr/>
        </p:nvSpPr>
        <p:spPr>
          <a:xfrm>
            <a:off x="1372578" y="17603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6F705EA-4FEF-F9B2-A844-233AAEA96879}"/>
              </a:ext>
            </a:extLst>
          </p:cNvPr>
          <p:cNvSpPr/>
          <p:nvPr/>
        </p:nvSpPr>
        <p:spPr>
          <a:xfrm>
            <a:off x="432146" y="277426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B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0EA391F-2A74-1182-E2DA-1B5B1E48279A}"/>
              </a:ext>
            </a:extLst>
          </p:cNvPr>
          <p:cNvSpPr/>
          <p:nvPr/>
        </p:nvSpPr>
        <p:spPr>
          <a:xfrm>
            <a:off x="2286978" y="272448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E34CA80-B428-4081-80F4-972C2371F0F8}"/>
              </a:ext>
            </a:extLst>
          </p:cNvPr>
          <p:cNvSpPr/>
          <p:nvPr/>
        </p:nvSpPr>
        <p:spPr>
          <a:xfrm>
            <a:off x="432146" y="402453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A680D15C-1904-A93C-86A1-AE6F1CAF2AF6}"/>
              </a:ext>
            </a:extLst>
          </p:cNvPr>
          <p:cNvSpPr/>
          <p:nvPr/>
        </p:nvSpPr>
        <p:spPr>
          <a:xfrm>
            <a:off x="1695867" y="395482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BDD24D9-5ED3-261D-B99A-C1A30A176AFA}"/>
              </a:ext>
            </a:extLst>
          </p:cNvPr>
          <p:cNvSpPr/>
          <p:nvPr/>
        </p:nvSpPr>
        <p:spPr>
          <a:xfrm>
            <a:off x="3640931" y="398784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E17CE2C-3937-B5EB-0147-4C90678A480D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1212635" y="2540794"/>
            <a:ext cx="293854" cy="3673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9F83CF3-42E1-2295-502B-9CDD3BA8B4D3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2153067" y="2540794"/>
            <a:ext cx="267822" cy="3176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A784792C-E13A-ABEA-185A-DC5067EB6723}"/>
              </a:ext>
            </a:extLst>
          </p:cNvPr>
          <p:cNvCxnSpPr>
            <a:cxnSpLocks/>
            <a:stCxn id="14" idx="4"/>
            <a:endCxn id="16" idx="0"/>
          </p:cNvCxnSpPr>
          <p:nvPr/>
        </p:nvCxnSpPr>
        <p:spPr>
          <a:xfrm>
            <a:off x="889346" y="3688668"/>
            <a:ext cx="0" cy="335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33C73F61-40FD-61DF-9587-9EDC3A594DFC}"/>
              </a:ext>
            </a:extLst>
          </p:cNvPr>
          <p:cNvCxnSpPr>
            <a:cxnSpLocks/>
            <a:stCxn id="14" idx="4"/>
            <a:endCxn id="18" idx="1"/>
          </p:cNvCxnSpPr>
          <p:nvPr/>
        </p:nvCxnSpPr>
        <p:spPr>
          <a:xfrm>
            <a:off x="889346" y="3688668"/>
            <a:ext cx="940432" cy="4000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18A4B28D-AEE2-661A-5A40-10B0869B0FC2}"/>
              </a:ext>
            </a:extLst>
          </p:cNvPr>
          <p:cNvCxnSpPr>
            <a:cxnSpLocks/>
            <a:stCxn id="15" idx="5"/>
            <a:endCxn id="19" idx="1"/>
          </p:cNvCxnSpPr>
          <p:nvPr/>
        </p:nvCxnSpPr>
        <p:spPr>
          <a:xfrm>
            <a:off x="3067467" y="3504975"/>
            <a:ext cx="707375" cy="616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20683C7A-8FE2-E6A1-DEA6-88075D19CCCB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2610267" y="4412020"/>
            <a:ext cx="1030664" cy="330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Imagem 52">
            <a:extLst>
              <a:ext uri="{FF2B5EF4-FFF2-40B4-BE49-F238E27FC236}">
                <a16:creationId xmlns:a16="http://schemas.microsoft.com/office/drawing/2014/main" id="{CC77B57F-DDEC-13FF-E26A-441AB4D02DA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776" r="45182"/>
          <a:stretch/>
        </p:blipFill>
        <p:spPr>
          <a:xfrm>
            <a:off x="8337580" y="1622810"/>
            <a:ext cx="3759719" cy="324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59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Como definir um problema ?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72908" y="1588632"/>
            <a:ext cx="10936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Um problema pode ser definido formalmente com cinco componentes. </a:t>
            </a:r>
          </a:p>
          <a:p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EA10A7E-E981-4561-87E9-B0BDD1D05E02}"/>
                  </a:ext>
                </a:extLst>
              </p:cNvPr>
              <p:cNvSpPr txBox="1"/>
              <p:nvPr/>
            </p:nvSpPr>
            <p:spPr>
              <a:xfrm>
                <a:off x="301450" y="2385015"/>
                <a:ext cx="890032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dirty="0"/>
                  <a:t>	1 - Um estado inicial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800" dirty="0"/>
                  <a:t>)</a:t>
                </a: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5EA10A7E-E981-4561-87E9-B0BDD1D0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50" y="2385015"/>
                <a:ext cx="8900327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1A0863F-9A96-4E48-ABD7-A09E255B4C12}"/>
                  </a:ext>
                </a:extLst>
              </p:cNvPr>
              <p:cNvSpPr txBox="1"/>
              <p:nvPr/>
            </p:nvSpPr>
            <p:spPr>
              <a:xfrm>
                <a:off x="301450" y="3248823"/>
                <a:ext cx="11103429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dirty="0"/>
                  <a:t>	2 - Uma descrição das ações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pt-BR" sz="2800" dirty="0"/>
                  <a:t>) possíveis. Dado um estado, 		      AÇÕES(s) consiste em um conjunto de possíveis ações.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pt-BR" sz="2800" dirty="0"/>
              </a:p>
              <a:p>
                <a:r>
                  <a:rPr lang="pt-BR" sz="2800" dirty="0"/>
                  <a:t>	</a:t>
                </a:r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21A0863F-9A96-4E48-ABD7-A09E255B4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450" y="3248823"/>
                <a:ext cx="11103429" cy="1815882"/>
              </a:xfrm>
              <a:prstGeom prst="rect">
                <a:avLst/>
              </a:prstGeom>
              <a:blipFill>
                <a:blip r:embed="rId6"/>
                <a:stretch>
                  <a:fillRect t="-33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9A32077-2D83-46A9-AB61-AE3835C2B403}"/>
                  </a:ext>
                </a:extLst>
              </p:cNvPr>
              <p:cNvSpPr txBox="1"/>
              <p:nvPr/>
            </p:nvSpPr>
            <p:spPr>
              <a:xfrm>
                <a:off x="1198266" y="4397888"/>
                <a:ext cx="10309256" cy="1883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dirty="0"/>
                  <a:t>3 - Um modelo de transição entre as ações, que define o próximo 	      estado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t-BR" sz="2800" dirty="0"/>
                  <a:t>, dada a escolha de uma ação, estando no estado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sz="2800" dirty="0"/>
                  <a:t>. </a:t>
                </a:r>
              </a:p>
              <a:p>
                <a:pPr lvl="8"/>
                <a:endParaRPr lang="pt-BR" sz="2800" dirty="0"/>
              </a:p>
              <a:p>
                <a:pPr lvl="8"/>
                <a:r>
                  <a:rPr lang="pt-BR" sz="2800" dirty="0"/>
                  <a:t>RESULTADO(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pt-BR" sz="2800" dirty="0"/>
                  <a:t>,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sz="2800" dirty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89A32077-2D83-46A9-AB61-AE3835C2B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266" y="4397888"/>
                <a:ext cx="10309256" cy="1883849"/>
              </a:xfrm>
              <a:prstGeom prst="rect">
                <a:avLst/>
              </a:prstGeom>
              <a:blipFill>
                <a:blip r:embed="rId7"/>
                <a:stretch>
                  <a:fillRect l="-1242" t="-2913" b="-67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03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Busca Informada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30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00100" y="1561706"/>
            <a:ext cx="1093691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busca informada é assim chamada pois se tem informação, dado um conjunto de possíveis estados, de qual é mais promissor, dado o estado atual.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escolha de um nó a ser percorrido é feita com base </a:t>
            </a:r>
            <a:r>
              <a:rPr lang="pt-BR" sz="2400" b="1" dirty="0"/>
              <a:t>na função de avaliação 𝑓(𝑛)</a:t>
            </a:r>
            <a:r>
              <a:rPr lang="pt-BR" sz="2400" dirty="0"/>
              <a:t>. Assim, dado um estado atual, a função é aplicada a cada possível expansão da solução com a finalidade de avaliar o custo.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A diferença entre as estratégias de busca informada consiste na escolha da função 𝑓(𝑛). Alguns tipos de busca informada:</a:t>
            </a:r>
          </a:p>
          <a:p>
            <a:pPr algn="just"/>
            <a:endParaRPr lang="pt-BR" sz="2400" dirty="0"/>
          </a:p>
          <a:p>
            <a:pPr marL="2286000" lvl="4" indent="-457200" algn="just">
              <a:buFont typeface="Arial" panose="020B0604020202020204" pitchFamily="34" charset="0"/>
              <a:buChar char="•"/>
            </a:pPr>
            <a:r>
              <a:rPr lang="pt-BR" sz="2400" b="1" dirty="0"/>
              <a:t>Busca gulosa de melhor escolha</a:t>
            </a:r>
          </a:p>
          <a:p>
            <a:pPr lvl="4" algn="just"/>
            <a:endParaRPr lang="pt-BR" sz="2400" b="1" dirty="0"/>
          </a:p>
          <a:p>
            <a:pPr marL="2286000" lvl="4" indent="-457200" algn="just">
              <a:buFont typeface="Arial" panose="020B0604020202020204" pitchFamily="34" charset="0"/>
              <a:buChar char="•"/>
            </a:pPr>
            <a:r>
              <a:rPr lang="pt-BR" sz="2400" b="1" dirty="0"/>
              <a:t>Busca A* (minimizando custos)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4806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Busca Gulosa de melhor escolha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31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00100" y="1503832"/>
            <a:ext cx="1093691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/>
              <a:t>A busca gulosa expande a busca para o nó que seja o mais próximo do estado objetivo considerando apenas o caminho do estado atual ao próximo estado.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Nessa estratégia </a:t>
            </a:r>
            <a:r>
              <a:rPr lang="pt-BR" sz="2800" b="1" dirty="0"/>
              <a:t>𝑓(𝑛) = ℎ(𝑛)</a:t>
            </a:r>
            <a:r>
              <a:rPr lang="pt-BR" sz="2800" dirty="0"/>
              <a:t>, ou seja, a função de avaliação é igual à função heurística de escolher o menor custo a partir do estado atual.</a:t>
            </a:r>
          </a:p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905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F769E-1578-471A-A48C-2EC378D2B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C64A99B-9D48-07C5-5C63-D4E0D854A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EFFF642-7D4B-5D67-6DF9-3B3A3BA25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CF5516D-B4DA-3C6F-513E-1938C1F75A0F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Busca Gulosa de melhor escolha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5A246DA-BE01-253A-3B0E-D1E630B4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5D6DA97-9A5D-D681-25EE-4AD8005234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926" y="1272311"/>
            <a:ext cx="9742147" cy="524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64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da busca gulosa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00100" y="1503832"/>
            <a:ext cx="1093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F537A1-C102-4E73-83FA-A45B275F3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1436108"/>
            <a:ext cx="2314898" cy="714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85CF3A-6035-42AD-BF59-26C38F19F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5885" y="1524652"/>
            <a:ext cx="7811637" cy="4245455"/>
          </a:xfrm>
          <a:prstGeom prst="rect">
            <a:avLst/>
          </a:prstGeom>
        </p:spPr>
      </p:pic>
      <p:graphicFrame>
        <p:nvGraphicFramePr>
          <p:cNvPr id="11" name="Tabela 12">
            <a:extLst>
              <a:ext uri="{FF2B5EF4-FFF2-40B4-BE49-F238E27FC236}">
                <a16:creationId xmlns:a16="http://schemas.microsoft.com/office/drawing/2014/main" id="{DDB83819-7AEF-41B5-ABE9-EAE1DB8AA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555067"/>
              </p:ext>
            </p:extLst>
          </p:nvPr>
        </p:nvGraphicFramePr>
        <p:xfrm>
          <a:off x="1023257" y="2494886"/>
          <a:ext cx="140348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1471751376"/>
                    </a:ext>
                  </a:extLst>
                </a:gridCol>
                <a:gridCol w="1023759">
                  <a:extLst>
                    <a:ext uri="{9D8B030D-6E8A-4147-A177-3AD203B41FA5}">
                      <a16:colId xmlns:a16="http://schemas.microsoft.com/office/drawing/2014/main" val="2474708580"/>
                    </a:ext>
                  </a:extLst>
                </a:gridCol>
              </a:tblGrid>
              <a:tr h="361124">
                <a:tc>
                  <a:txBody>
                    <a:bodyPr/>
                    <a:lstStyle/>
                    <a:p>
                      <a:r>
                        <a:rPr lang="pt-BR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h(n)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3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4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75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5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2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3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9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46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375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da busca gulosa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F537A1-C102-4E73-83FA-A45B275F3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18343"/>
            <a:ext cx="2314898" cy="7144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85CF3A-6035-42AD-BF59-26C38F19FC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188" y="2530921"/>
            <a:ext cx="5330859" cy="2897206"/>
          </a:xfrm>
          <a:prstGeom prst="rect">
            <a:avLst/>
          </a:prstGeom>
        </p:spPr>
      </p:pic>
      <p:graphicFrame>
        <p:nvGraphicFramePr>
          <p:cNvPr id="11" name="Tabela 12">
            <a:extLst>
              <a:ext uri="{FF2B5EF4-FFF2-40B4-BE49-F238E27FC236}">
                <a16:creationId xmlns:a16="http://schemas.microsoft.com/office/drawing/2014/main" id="{DDB83819-7AEF-41B5-ABE9-EAE1DB8AA3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289112"/>
              </p:ext>
            </p:extLst>
          </p:nvPr>
        </p:nvGraphicFramePr>
        <p:xfrm>
          <a:off x="131673" y="2602773"/>
          <a:ext cx="1403489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1471751376"/>
                    </a:ext>
                  </a:extLst>
                </a:gridCol>
                <a:gridCol w="1023759">
                  <a:extLst>
                    <a:ext uri="{9D8B030D-6E8A-4147-A177-3AD203B41FA5}">
                      <a16:colId xmlns:a16="http://schemas.microsoft.com/office/drawing/2014/main" val="2474708580"/>
                    </a:ext>
                  </a:extLst>
                </a:gridCol>
              </a:tblGrid>
              <a:tr h="361124">
                <a:tc>
                  <a:txBody>
                    <a:bodyPr/>
                    <a:lstStyle/>
                    <a:p>
                      <a:r>
                        <a:rPr lang="pt-BR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h(n)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3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4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75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5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2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3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9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46949"/>
                  </a:ext>
                </a:extLst>
              </a:tr>
            </a:tbl>
          </a:graphicData>
        </a:graphic>
      </p:graphicFrame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8371D728-917E-4DCB-8BE0-93AB3ADCCE0B}"/>
              </a:ext>
            </a:extLst>
          </p:cNvPr>
          <p:cNvSpPr/>
          <p:nvPr/>
        </p:nvSpPr>
        <p:spPr>
          <a:xfrm>
            <a:off x="9158288" y="1212013"/>
            <a:ext cx="685800" cy="81265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18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65F858A-C61A-49C5-B422-D341C9659279}"/>
              </a:ext>
            </a:extLst>
          </p:cNvPr>
          <p:cNvSpPr/>
          <p:nvPr/>
        </p:nvSpPr>
        <p:spPr>
          <a:xfrm>
            <a:off x="7639136" y="2596268"/>
            <a:ext cx="685800" cy="81265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16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83A2AFBA-7169-431A-A397-5F6E9E0E9FB1}"/>
              </a:ext>
            </a:extLst>
          </p:cNvPr>
          <p:cNvSpPr/>
          <p:nvPr/>
        </p:nvSpPr>
        <p:spPr>
          <a:xfrm>
            <a:off x="8663074" y="2596267"/>
            <a:ext cx="685800" cy="81265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C</a:t>
            </a: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10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687CFF7-CA99-4588-B712-B8E2F3A9964C}"/>
              </a:ext>
            </a:extLst>
          </p:cNvPr>
          <p:cNvSpPr/>
          <p:nvPr/>
        </p:nvSpPr>
        <p:spPr>
          <a:xfrm>
            <a:off x="9687012" y="2596266"/>
            <a:ext cx="685800" cy="81265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D</a:t>
            </a: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13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DC6361-ECE8-4727-89B5-19EB77B94D9A}"/>
              </a:ext>
            </a:extLst>
          </p:cNvPr>
          <p:cNvSpPr/>
          <p:nvPr/>
        </p:nvSpPr>
        <p:spPr>
          <a:xfrm>
            <a:off x="10710950" y="2596265"/>
            <a:ext cx="685800" cy="81265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10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32E5C39-088B-4996-817E-9E88398FEC9A}"/>
              </a:ext>
            </a:extLst>
          </p:cNvPr>
          <p:cNvSpPr/>
          <p:nvPr/>
        </p:nvSpPr>
        <p:spPr>
          <a:xfrm>
            <a:off x="7982036" y="3979526"/>
            <a:ext cx="685800" cy="81265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16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DE52DF5B-704F-4188-9663-F206B9B7F4B5}"/>
              </a:ext>
            </a:extLst>
          </p:cNvPr>
          <p:cNvSpPr/>
          <p:nvPr/>
        </p:nvSpPr>
        <p:spPr>
          <a:xfrm>
            <a:off x="9005974" y="3979525"/>
            <a:ext cx="685800" cy="81265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12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139D71C-3C32-45EC-91AF-F8641EBDFD8B}"/>
              </a:ext>
            </a:extLst>
          </p:cNvPr>
          <p:cNvSpPr/>
          <p:nvPr/>
        </p:nvSpPr>
        <p:spPr>
          <a:xfrm>
            <a:off x="10029912" y="3979524"/>
            <a:ext cx="685800" cy="81265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G</a:t>
            </a: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5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EC65628-7C46-46F1-8B31-BCED1F9F5F50}"/>
              </a:ext>
            </a:extLst>
          </p:cNvPr>
          <p:cNvSpPr/>
          <p:nvPr/>
        </p:nvSpPr>
        <p:spPr>
          <a:xfrm>
            <a:off x="9596343" y="5331461"/>
            <a:ext cx="685800" cy="81265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F</a:t>
            </a: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10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5572592-FDCC-49D1-8C87-046400F01AD7}"/>
              </a:ext>
            </a:extLst>
          </p:cNvPr>
          <p:cNvSpPr/>
          <p:nvPr/>
        </p:nvSpPr>
        <p:spPr>
          <a:xfrm>
            <a:off x="10620281" y="5331460"/>
            <a:ext cx="685800" cy="81265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H</a:t>
            </a:r>
          </a:p>
          <a:p>
            <a:pPr algn="ctr"/>
            <a:r>
              <a:rPr lang="pt-BR" sz="2400" b="1" dirty="0">
                <a:solidFill>
                  <a:schemeClr val="tx1"/>
                </a:solidFill>
              </a:rPr>
              <a:t>0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91F14A1-1FEC-40EA-9456-A5C401BA34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flipH="1">
            <a:off x="7982036" y="2024672"/>
            <a:ext cx="1519152" cy="57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2E1F1ECC-F7E5-4D6F-85FF-268AF7B2BDCA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flipH="1">
            <a:off x="9005974" y="2024672"/>
            <a:ext cx="495214" cy="57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FB54F31-4B60-48E2-899B-49BD5C7EB8E5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9501188" y="2024672"/>
            <a:ext cx="528724" cy="57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3DB5E964-B235-4DF9-90AA-E66A26621042}"/>
              </a:ext>
            </a:extLst>
          </p:cNvPr>
          <p:cNvCxnSpPr>
            <a:stCxn id="12" idx="2"/>
            <a:endCxn id="16" idx="0"/>
          </p:cNvCxnSpPr>
          <p:nvPr/>
        </p:nvCxnSpPr>
        <p:spPr>
          <a:xfrm>
            <a:off x="9501188" y="2024672"/>
            <a:ext cx="1552662" cy="57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1A376A8-0B62-46F5-94D1-E5A30083E0B0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8324936" y="3408926"/>
            <a:ext cx="681038" cy="57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50EEE4D-E96F-462A-8B4D-1DD12FDEDA52}"/>
              </a:ext>
            </a:extLst>
          </p:cNvPr>
          <p:cNvCxnSpPr>
            <a:stCxn id="14" idx="2"/>
            <a:endCxn id="18" idx="0"/>
          </p:cNvCxnSpPr>
          <p:nvPr/>
        </p:nvCxnSpPr>
        <p:spPr>
          <a:xfrm>
            <a:off x="9005974" y="3408926"/>
            <a:ext cx="342900" cy="57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5A1EB1C-B8BC-4794-8840-D71FCB076F3A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>
            <a:off x="9005974" y="3408926"/>
            <a:ext cx="1366838" cy="570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87B36644-A058-4427-B77C-624B26CFC674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9939243" y="4792183"/>
            <a:ext cx="433569" cy="539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6EFCBFDF-E5B0-47F8-B986-D917A900DE76}"/>
              </a:ext>
            </a:extLst>
          </p:cNvPr>
          <p:cNvCxnSpPr>
            <a:stCxn id="19" idx="2"/>
            <a:endCxn id="22" idx="0"/>
          </p:cNvCxnSpPr>
          <p:nvPr/>
        </p:nvCxnSpPr>
        <p:spPr>
          <a:xfrm>
            <a:off x="10372812" y="4792183"/>
            <a:ext cx="590369" cy="53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58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Busca A* (A estrela)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AA64039-9616-458D-8EFA-D281F6AA3E42}"/>
              </a:ext>
            </a:extLst>
          </p:cNvPr>
          <p:cNvSpPr txBox="1"/>
          <p:nvPr/>
        </p:nvSpPr>
        <p:spPr>
          <a:xfrm>
            <a:off x="800100" y="1503832"/>
            <a:ext cx="1093691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A busca A* (“A estrela”) tem como função de avaliação:</a:t>
            </a:r>
          </a:p>
          <a:p>
            <a:pPr algn="just"/>
            <a:endParaRPr lang="pt-BR" sz="3200" dirty="0"/>
          </a:p>
          <a:p>
            <a:pPr algn="ctr"/>
            <a:r>
              <a:rPr lang="pt-BR" sz="3200" b="1" dirty="0"/>
              <a:t>𝑓(𝑛) = 𝑔(𝑛) + ℎ(𝑛)</a:t>
            </a:r>
          </a:p>
          <a:p>
            <a:pPr algn="ctr"/>
            <a:endParaRPr lang="pt-BR" sz="3200" dirty="0"/>
          </a:p>
          <a:p>
            <a:r>
              <a:rPr lang="pt-BR" sz="3200" b="1" dirty="0"/>
              <a:t>𝑔(𝑛):  </a:t>
            </a:r>
            <a:r>
              <a:rPr lang="pt-BR" sz="3200" dirty="0"/>
              <a:t>custo para ir do nó inicial ao nó n. </a:t>
            </a:r>
          </a:p>
          <a:p>
            <a:r>
              <a:rPr lang="pt-BR" sz="3200" b="1" dirty="0"/>
              <a:t>ℎ(𝑛):  </a:t>
            </a:r>
            <a:r>
              <a:rPr lang="pt-BR" sz="3200" dirty="0"/>
              <a:t>custo estimado para ir do nó n ao nó objetivo.</a:t>
            </a:r>
          </a:p>
          <a:p>
            <a:endParaRPr lang="pt-BR" sz="3200" dirty="0"/>
          </a:p>
          <a:p>
            <a:endParaRPr lang="pt-BR" sz="3200" dirty="0"/>
          </a:p>
          <a:p>
            <a:pPr algn="just"/>
            <a:r>
              <a:rPr lang="pt-BR" sz="2800" dirty="0"/>
              <a:t>Essa estratégia é uma combinação de aproximações heurísticas, como o famoso algoritmo de </a:t>
            </a:r>
            <a:r>
              <a:rPr lang="pt-BR" sz="2800" dirty="0" err="1"/>
              <a:t>Dijkstra</a:t>
            </a:r>
            <a:r>
              <a:rPr lang="pt-BR" sz="2800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501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85081" y="97677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da busca A*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98AC1F-952F-4C25-A5E6-C736231D9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7776" y="1623706"/>
            <a:ext cx="6917298" cy="3433029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94DFB692-6315-4DE0-924F-EE8A440BFAB5}"/>
              </a:ext>
            </a:extLst>
          </p:cNvPr>
          <p:cNvSpPr/>
          <p:nvPr/>
        </p:nvSpPr>
        <p:spPr>
          <a:xfrm>
            <a:off x="3927777" y="2311522"/>
            <a:ext cx="1287162" cy="1371600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86037D05-173E-4FD7-BB36-8B803ABC9ACF}"/>
              </a:ext>
            </a:extLst>
          </p:cNvPr>
          <p:cNvSpPr/>
          <p:nvPr/>
        </p:nvSpPr>
        <p:spPr>
          <a:xfrm>
            <a:off x="9086850" y="3825996"/>
            <a:ext cx="1177626" cy="123073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57" name="Tabela 12">
            <a:extLst>
              <a:ext uri="{FF2B5EF4-FFF2-40B4-BE49-F238E27FC236}">
                <a16:creationId xmlns:a16="http://schemas.microsoft.com/office/drawing/2014/main" id="{A51C6CB0-AEE4-498D-8C61-CB409BEC6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920297"/>
              </p:ext>
            </p:extLst>
          </p:nvPr>
        </p:nvGraphicFramePr>
        <p:xfrm>
          <a:off x="1161210" y="1844039"/>
          <a:ext cx="117762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20">
                  <a:extLst>
                    <a:ext uri="{9D8B030D-6E8A-4147-A177-3AD203B41FA5}">
                      <a16:colId xmlns:a16="http://schemas.microsoft.com/office/drawing/2014/main" val="1471751376"/>
                    </a:ext>
                  </a:extLst>
                </a:gridCol>
                <a:gridCol w="859007">
                  <a:extLst>
                    <a:ext uri="{9D8B030D-6E8A-4147-A177-3AD203B41FA5}">
                      <a16:colId xmlns:a16="http://schemas.microsoft.com/office/drawing/2014/main" val="2474708580"/>
                    </a:ext>
                  </a:extLst>
                </a:gridCol>
              </a:tblGrid>
              <a:tr h="361124">
                <a:tc>
                  <a:txBody>
                    <a:bodyPr/>
                    <a:lstStyle/>
                    <a:p>
                      <a:r>
                        <a:rPr lang="pt-BR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h(n)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3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4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75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5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2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3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9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27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85081" y="97677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da busca A*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37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3E41E3E3-A197-47DB-A5DA-D97B27FEE25C}"/>
              </a:ext>
            </a:extLst>
          </p:cNvPr>
          <p:cNvSpPr/>
          <p:nvPr/>
        </p:nvSpPr>
        <p:spPr>
          <a:xfrm>
            <a:off x="7019153" y="1522263"/>
            <a:ext cx="620129" cy="57330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A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BB7EEC3-E4DD-40F2-B4FA-194DDFD63C7A}"/>
              </a:ext>
            </a:extLst>
          </p:cNvPr>
          <p:cNvSpPr txBox="1"/>
          <p:nvPr/>
        </p:nvSpPr>
        <p:spPr>
          <a:xfrm>
            <a:off x="4782518" y="2293189"/>
            <a:ext cx="1885982" cy="365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𝑓(𝑛) =12+26=38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0C4B0B4-B529-4A68-90AD-5905A00AD19F}"/>
              </a:ext>
            </a:extLst>
          </p:cNvPr>
          <p:cNvSpPr/>
          <p:nvPr/>
        </p:nvSpPr>
        <p:spPr>
          <a:xfrm>
            <a:off x="5240969" y="2658953"/>
            <a:ext cx="620129" cy="57330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B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B0161098-F010-436F-94DA-F29214E54291}"/>
              </a:ext>
            </a:extLst>
          </p:cNvPr>
          <p:cNvSpPr/>
          <p:nvPr/>
        </p:nvSpPr>
        <p:spPr>
          <a:xfrm>
            <a:off x="8530589" y="2658954"/>
            <a:ext cx="620129" cy="57330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C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DFE7FD-FD06-42F0-AD35-237A3B7D40D8}"/>
              </a:ext>
            </a:extLst>
          </p:cNvPr>
          <p:cNvSpPr txBox="1"/>
          <p:nvPr/>
        </p:nvSpPr>
        <p:spPr>
          <a:xfrm>
            <a:off x="6823584" y="1168301"/>
            <a:ext cx="1885982" cy="365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𝑓(𝑛)=30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698E17F-CEF6-46E4-9925-4EB7111AB6FD}"/>
              </a:ext>
            </a:extLst>
          </p:cNvPr>
          <p:cNvSpPr txBox="1"/>
          <p:nvPr/>
        </p:nvSpPr>
        <p:spPr>
          <a:xfrm>
            <a:off x="947984" y="1256255"/>
            <a:ext cx="1885982" cy="365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𝑓(𝑛) = 𝑔(𝑛) + ℎ(𝑛)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6A720A5-14B1-47DA-8A01-405D505AFBAA}"/>
              </a:ext>
            </a:extLst>
          </p:cNvPr>
          <p:cNvSpPr txBox="1"/>
          <p:nvPr/>
        </p:nvSpPr>
        <p:spPr>
          <a:xfrm>
            <a:off x="7897662" y="2293189"/>
            <a:ext cx="1885982" cy="365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𝑓(𝑛) =14+21=35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7243BC11-2DAA-43DB-8A1C-EBD54FD038EB}"/>
              </a:ext>
            </a:extLst>
          </p:cNvPr>
          <p:cNvSpPr/>
          <p:nvPr/>
        </p:nvSpPr>
        <p:spPr>
          <a:xfrm>
            <a:off x="8150244" y="3926501"/>
            <a:ext cx="620129" cy="57330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D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DE0BA5C-8A9D-48B9-89DF-9C96CFA225E8}"/>
              </a:ext>
            </a:extLst>
          </p:cNvPr>
          <p:cNvSpPr txBox="1"/>
          <p:nvPr/>
        </p:nvSpPr>
        <p:spPr>
          <a:xfrm>
            <a:off x="7529948" y="3536226"/>
            <a:ext cx="230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𝑓(𝑛) =(14+24)+7=45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A53F0EE4-A398-4EDA-8D6B-623AEAE8A906}"/>
              </a:ext>
            </a:extLst>
          </p:cNvPr>
          <p:cNvSpPr/>
          <p:nvPr/>
        </p:nvSpPr>
        <p:spPr>
          <a:xfrm>
            <a:off x="10326108" y="3920854"/>
            <a:ext cx="620129" cy="57330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A19AA9-EC02-4B2E-9666-F4A798F5A81F}"/>
              </a:ext>
            </a:extLst>
          </p:cNvPr>
          <p:cNvSpPr txBox="1"/>
          <p:nvPr/>
        </p:nvSpPr>
        <p:spPr>
          <a:xfrm>
            <a:off x="9613742" y="3545875"/>
            <a:ext cx="230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𝑓(𝑛) =(14+7)+22=43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8FF36117-CE29-4832-A079-E59672CAB5C2}"/>
              </a:ext>
            </a:extLst>
          </p:cNvPr>
          <p:cNvSpPr/>
          <p:nvPr/>
        </p:nvSpPr>
        <p:spPr>
          <a:xfrm>
            <a:off x="4062884" y="3920854"/>
            <a:ext cx="620129" cy="57330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C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B9F4CE1-0FEC-4770-A35D-EBDD0B2372D1}"/>
              </a:ext>
            </a:extLst>
          </p:cNvPr>
          <p:cNvSpPr txBox="1"/>
          <p:nvPr/>
        </p:nvSpPr>
        <p:spPr>
          <a:xfrm>
            <a:off x="3350518" y="3545875"/>
            <a:ext cx="230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𝑓(𝑛) =(12+9)+</a:t>
            </a:r>
            <a:r>
              <a:rPr lang="pt-BR" b="1" dirty="0"/>
              <a:t>21</a:t>
            </a:r>
            <a:r>
              <a:rPr lang="pt-BR" sz="1800" b="1" dirty="0"/>
              <a:t>=42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B30D3A08-3850-42BA-ADC8-0903724443DC}"/>
              </a:ext>
            </a:extLst>
          </p:cNvPr>
          <p:cNvSpPr/>
          <p:nvPr/>
        </p:nvSpPr>
        <p:spPr>
          <a:xfrm>
            <a:off x="6014160" y="3915207"/>
            <a:ext cx="620129" cy="57330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D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EFDD23F-ED2D-433D-B6AE-4B5D724E2D0C}"/>
              </a:ext>
            </a:extLst>
          </p:cNvPr>
          <p:cNvSpPr txBox="1"/>
          <p:nvPr/>
        </p:nvSpPr>
        <p:spPr>
          <a:xfrm>
            <a:off x="5461775" y="3553812"/>
            <a:ext cx="230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𝑓(𝑛) =(12+38)+</a:t>
            </a:r>
            <a:r>
              <a:rPr lang="pt-BR" b="1" dirty="0"/>
              <a:t>7</a:t>
            </a:r>
            <a:r>
              <a:rPr lang="pt-BR" sz="1800" b="1" dirty="0"/>
              <a:t>=57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4038FF7B-C667-471D-B355-57704E42F31A}"/>
              </a:ext>
            </a:extLst>
          </p:cNvPr>
          <p:cNvSpPr/>
          <p:nvPr/>
        </p:nvSpPr>
        <p:spPr>
          <a:xfrm>
            <a:off x="3040453" y="5220835"/>
            <a:ext cx="620129" cy="57330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D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A0EC4F51-0189-432F-90FD-54E86C475BAC}"/>
              </a:ext>
            </a:extLst>
          </p:cNvPr>
          <p:cNvSpPr/>
          <p:nvPr/>
        </p:nvSpPr>
        <p:spPr>
          <a:xfrm>
            <a:off x="5216317" y="5215188"/>
            <a:ext cx="620129" cy="57330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E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9366BDD-9748-42F3-B828-704120EBD8B0}"/>
              </a:ext>
            </a:extLst>
          </p:cNvPr>
          <p:cNvSpPr txBox="1"/>
          <p:nvPr/>
        </p:nvSpPr>
        <p:spPr>
          <a:xfrm>
            <a:off x="2378213" y="4839165"/>
            <a:ext cx="230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𝑓(𝑛) =(12+9+24)+7=52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F2CD7F7-940F-4F20-AF36-7CB1E681DDC6}"/>
              </a:ext>
            </a:extLst>
          </p:cNvPr>
          <p:cNvSpPr txBox="1"/>
          <p:nvPr/>
        </p:nvSpPr>
        <p:spPr>
          <a:xfrm>
            <a:off x="4683013" y="4830675"/>
            <a:ext cx="2516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𝑓(𝑛) =(12+9+7)+22=50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BA268A1F-7B46-4513-AF3D-39E92366CC90}"/>
              </a:ext>
            </a:extLst>
          </p:cNvPr>
          <p:cNvSpPr/>
          <p:nvPr/>
        </p:nvSpPr>
        <p:spPr>
          <a:xfrm>
            <a:off x="9375399" y="5207686"/>
            <a:ext cx="620129" cy="57330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G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6F2BDF73-D142-4050-95A6-C523C391635C}"/>
              </a:ext>
            </a:extLst>
          </p:cNvPr>
          <p:cNvSpPr/>
          <p:nvPr/>
        </p:nvSpPr>
        <p:spPr>
          <a:xfrm>
            <a:off x="10442826" y="5207686"/>
            <a:ext cx="620129" cy="57330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D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C8D9E096-E0D1-4100-A666-81E21D6EF7E3}"/>
              </a:ext>
            </a:extLst>
          </p:cNvPr>
          <p:cNvSpPr/>
          <p:nvPr/>
        </p:nvSpPr>
        <p:spPr>
          <a:xfrm>
            <a:off x="11338958" y="5215188"/>
            <a:ext cx="620129" cy="57330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F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0F966ED-E691-40AF-909F-D633E31CEF8C}"/>
              </a:ext>
            </a:extLst>
          </p:cNvPr>
          <p:cNvSpPr txBox="1"/>
          <p:nvPr/>
        </p:nvSpPr>
        <p:spPr>
          <a:xfrm>
            <a:off x="9126859" y="4790776"/>
            <a:ext cx="1106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𝑓(𝑛) =50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6571538A-4F1E-4E29-9A5F-00DBD590DABF}"/>
              </a:ext>
            </a:extLst>
          </p:cNvPr>
          <p:cNvSpPr txBox="1"/>
          <p:nvPr/>
        </p:nvSpPr>
        <p:spPr>
          <a:xfrm>
            <a:off x="10199394" y="4783676"/>
            <a:ext cx="1106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𝑓(𝑛) =41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D11F12DB-2AE5-41F2-BF97-02F2CA6B6618}"/>
              </a:ext>
            </a:extLst>
          </p:cNvPr>
          <p:cNvSpPr txBox="1"/>
          <p:nvPr/>
        </p:nvSpPr>
        <p:spPr>
          <a:xfrm>
            <a:off x="11157985" y="4765336"/>
            <a:ext cx="1106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𝑓(𝑛) =66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7A94C6F3-3EA3-4591-A72E-2EC374E6A8D3}"/>
              </a:ext>
            </a:extLst>
          </p:cNvPr>
          <p:cNvSpPr/>
          <p:nvPr/>
        </p:nvSpPr>
        <p:spPr>
          <a:xfrm>
            <a:off x="10464087" y="6259258"/>
            <a:ext cx="620129" cy="573309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G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2784E10-FD67-4081-8720-02368597561E}"/>
              </a:ext>
            </a:extLst>
          </p:cNvPr>
          <p:cNvSpPr txBox="1"/>
          <p:nvPr/>
        </p:nvSpPr>
        <p:spPr>
          <a:xfrm>
            <a:off x="9490777" y="6397655"/>
            <a:ext cx="1106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𝑓(𝑛) =43</a:t>
            </a:r>
          </a:p>
        </p:txBody>
      </p:sp>
      <p:cxnSp>
        <p:nvCxnSpPr>
          <p:cNvPr id="55" name="Conector: Curvo 54">
            <a:extLst>
              <a:ext uri="{FF2B5EF4-FFF2-40B4-BE49-F238E27FC236}">
                <a16:creationId xmlns:a16="http://schemas.microsoft.com/office/drawing/2014/main" id="{53F46637-A279-4C2E-B1BE-E667C08F475C}"/>
              </a:ext>
            </a:extLst>
          </p:cNvPr>
          <p:cNvCxnSpPr>
            <a:cxnSpLocks/>
            <a:stCxn id="24" idx="1"/>
            <a:endCxn id="26" idx="0"/>
          </p:cNvCxnSpPr>
          <p:nvPr/>
        </p:nvCxnSpPr>
        <p:spPr>
          <a:xfrm rot="10800000" flipV="1">
            <a:off x="5725509" y="1808917"/>
            <a:ext cx="1293644" cy="484271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: Curvo 60">
            <a:extLst>
              <a:ext uri="{FF2B5EF4-FFF2-40B4-BE49-F238E27FC236}">
                <a16:creationId xmlns:a16="http://schemas.microsoft.com/office/drawing/2014/main" id="{C1F9179F-6DCE-4A13-9237-E8BB9A0DA49C}"/>
              </a:ext>
            </a:extLst>
          </p:cNvPr>
          <p:cNvCxnSpPr>
            <a:cxnSpLocks/>
            <a:stCxn id="24" idx="3"/>
            <a:endCxn id="31" idx="0"/>
          </p:cNvCxnSpPr>
          <p:nvPr/>
        </p:nvCxnSpPr>
        <p:spPr>
          <a:xfrm>
            <a:off x="7639282" y="1808918"/>
            <a:ext cx="1201371" cy="484271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: Curvo 64">
            <a:extLst>
              <a:ext uri="{FF2B5EF4-FFF2-40B4-BE49-F238E27FC236}">
                <a16:creationId xmlns:a16="http://schemas.microsoft.com/office/drawing/2014/main" id="{167EE9AD-ECC7-442E-BB56-52325C3BC0AD}"/>
              </a:ext>
            </a:extLst>
          </p:cNvPr>
          <p:cNvCxnSpPr>
            <a:cxnSpLocks/>
            <a:stCxn id="27" idx="1"/>
            <a:endCxn id="37" idx="0"/>
          </p:cNvCxnSpPr>
          <p:nvPr/>
        </p:nvCxnSpPr>
        <p:spPr>
          <a:xfrm rot="10800000" flipV="1">
            <a:off x="4502919" y="2945607"/>
            <a:ext cx="738051" cy="600267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: Curvo 67">
            <a:extLst>
              <a:ext uri="{FF2B5EF4-FFF2-40B4-BE49-F238E27FC236}">
                <a16:creationId xmlns:a16="http://schemas.microsoft.com/office/drawing/2014/main" id="{2812E6A0-01CC-442E-BBFC-E1D01480A199}"/>
              </a:ext>
            </a:extLst>
          </p:cNvPr>
          <p:cNvCxnSpPr>
            <a:cxnSpLocks/>
            <a:stCxn id="27" idx="3"/>
            <a:endCxn id="40" idx="0"/>
          </p:cNvCxnSpPr>
          <p:nvPr/>
        </p:nvCxnSpPr>
        <p:spPr>
          <a:xfrm>
            <a:off x="5861098" y="2945608"/>
            <a:ext cx="753077" cy="608204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: Curvo 70">
            <a:extLst>
              <a:ext uri="{FF2B5EF4-FFF2-40B4-BE49-F238E27FC236}">
                <a16:creationId xmlns:a16="http://schemas.microsoft.com/office/drawing/2014/main" id="{94321DD4-4C94-41F9-A62C-BA0030D6EB3E}"/>
              </a:ext>
            </a:extLst>
          </p:cNvPr>
          <p:cNvCxnSpPr>
            <a:cxnSpLocks/>
            <a:stCxn id="28" idx="1"/>
            <a:endCxn id="33" idx="0"/>
          </p:cNvCxnSpPr>
          <p:nvPr/>
        </p:nvCxnSpPr>
        <p:spPr>
          <a:xfrm rot="10800000" flipH="1" flipV="1">
            <a:off x="8530588" y="2945608"/>
            <a:ext cx="151759" cy="590617"/>
          </a:xfrm>
          <a:prstGeom prst="curvedConnector4">
            <a:avLst>
              <a:gd name="adj1" fmla="val -150634"/>
              <a:gd name="adj2" fmla="val 74267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: Curvo 74">
            <a:extLst>
              <a:ext uri="{FF2B5EF4-FFF2-40B4-BE49-F238E27FC236}">
                <a16:creationId xmlns:a16="http://schemas.microsoft.com/office/drawing/2014/main" id="{9545E60D-B182-4D29-975F-C7A464A61404}"/>
              </a:ext>
            </a:extLst>
          </p:cNvPr>
          <p:cNvCxnSpPr>
            <a:cxnSpLocks/>
            <a:stCxn id="34" idx="1"/>
            <a:endCxn id="49" idx="0"/>
          </p:cNvCxnSpPr>
          <p:nvPr/>
        </p:nvCxnSpPr>
        <p:spPr>
          <a:xfrm rot="10800000" flipV="1">
            <a:off x="9680356" y="4207508"/>
            <a:ext cx="645753" cy="583267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: Curvo 77">
            <a:extLst>
              <a:ext uri="{FF2B5EF4-FFF2-40B4-BE49-F238E27FC236}">
                <a16:creationId xmlns:a16="http://schemas.microsoft.com/office/drawing/2014/main" id="{ECC4FD66-2588-40C9-BE08-9ACDB38D949C}"/>
              </a:ext>
            </a:extLst>
          </p:cNvPr>
          <p:cNvCxnSpPr>
            <a:cxnSpLocks/>
            <a:stCxn id="36" idx="1"/>
            <a:endCxn id="43" idx="0"/>
          </p:cNvCxnSpPr>
          <p:nvPr/>
        </p:nvCxnSpPr>
        <p:spPr>
          <a:xfrm rot="10800000" flipV="1">
            <a:off x="3530614" y="4207509"/>
            <a:ext cx="532271" cy="631656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: Curvo 82">
            <a:extLst>
              <a:ext uri="{FF2B5EF4-FFF2-40B4-BE49-F238E27FC236}">
                <a16:creationId xmlns:a16="http://schemas.microsoft.com/office/drawing/2014/main" id="{A6404711-5D80-4669-B84A-DA710DA625A8}"/>
              </a:ext>
            </a:extLst>
          </p:cNvPr>
          <p:cNvCxnSpPr>
            <a:cxnSpLocks/>
            <a:stCxn id="34" idx="3"/>
            <a:endCxn id="51" idx="0"/>
          </p:cNvCxnSpPr>
          <p:nvPr/>
        </p:nvCxnSpPr>
        <p:spPr>
          <a:xfrm>
            <a:off x="10946237" y="4207509"/>
            <a:ext cx="765244" cy="557827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: Curvo 85">
            <a:extLst>
              <a:ext uri="{FF2B5EF4-FFF2-40B4-BE49-F238E27FC236}">
                <a16:creationId xmlns:a16="http://schemas.microsoft.com/office/drawing/2014/main" id="{AFF2CA90-BC24-45CC-8385-4A8328BEA544}"/>
              </a:ext>
            </a:extLst>
          </p:cNvPr>
          <p:cNvCxnSpPr>
            <a:cxnSpLocks/>
            <a:stCxn id="34" idx="2"/>
          </p:cNvCxnSpPr>
          <p:nvPr/>
        </p:nvCxnSpPr>
        <p:spPr>
          <a:xfrm rot="16200000" flipH="1">
            <a:off x="10521570" y="4608765"/>
            <a:ext cx="420436" cy="191231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: Curvo 88">
            <a:extLst>
              <a:ext uri="{FF2B5EF4-FFF2-40B4-BE49-F238E27FC236}">
                <a16:creationId xmlns:a16="http://schemas.microsoft.com/office/drawing/2014/main" id="{CB3124A0-AD01-4B6A-8549-FB3D08DEECAE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rot="16200000" flipH="1">
            <a:off x="10524390" y="6009495"/>
            <a:ext cx="478263" cy="21261"/>
          </a:xfrm>
          <a:prstGeom prst="curvedConnector3">
            <a:avLst>
              <a:gd name="adj1" fmla="val 50000"/>
            </a:avLst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Curvo 92">
            <a:extLst>
              <a:ext uri="{FF2B5EF4-FFF2-40B4-BE49-F238E27FC236}">
                <a16:creationId xmlns:a16="http://schemas.microsoft.com/office/drawing/2014/main" id="{39DBB2BB-37EC-45C5-85C2-735FE292DB6F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683013" y="4207509"/>
            <a:ext cx="711019" cy="742493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eta: Quádrupla 98">
            <a:extLst>
              <a:ext uri="{FF2B5EF4-FFF2-40B4-BE49-F238E27FC236}">
                <a16:creationId xmlns:a16="http://schemas.microsoft.com/office/drawing/2014/main" id="{A30B6940-22B0-42B0-93AA-179E342EB570}"/>
              </a:ext>
            </a:extLst>
          </p:cNvPr>
          <p:cNvSpPr/>
          <p:nvPr/>
        </p:nvSpPr>
        <p:spPr>
          <a:xfrm>
            <a:off x="7114359" y="1134318"/>
            <a:ext cx="429715" cy="421929"/>
          </a:xfrm>
          <a:prstGeom prst="quadArrow">
            <a:avLst>
              <a:gd name="adj1" fmla="val 29848"/>
              <a:gd name="adj2" fmla="val 7803"/>
              <a:gd name="adj3" fmla="val 0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0" name="Seta: Quádrupla 99">
            <a:extLst>
              <a:ext uri="{FF2B5EF4-FFF2-40B4-BE49-F238E27FC236}">
                <a16:creationId xmlns:a16="http://schemas.microsoft.com/office/drawing/2014/main" id="{468DCAB2-763A-47F2-9784-74E45D698837}"/>
              </a:ext>
            </a:extLst>
          </p:cNvPr>
          <p:cNvSpPr/>
          <p:nvPr/>
        </p:nvSpPr>
        <p:spPr>
          <a:xfrm>
            <a:off x="5464125" y="2271037"/>
            <a:ext cx="429715" cy="421929"/>
          </a:xfrm>
          <a:prstGeom prst="quadArrow">
            <a:avLst>
              <a:gd name="adj1" fmla="val 29848"/>
              <a:gd name="adj2" fmla="val 7803"/>
              <a:gd name="adj3" fmla="val 0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Seta: Quádrupla 100">
            <a:extLst>
              <a:ext uri="{FF2B5EF4-FFF2-40B4-BE49-F238E27FC236}">
                <a16:creationId xmlns:a16="http://schemas.microsoft.com/office/drawing/2014/main" id="{45F92CEB-24AE-4047-B37E-EA36D55F481A}"/>
              </a:ext>
            </a:extLst>
          </p:cNvPr>
          <p:cNvSpPr/>
          <p:nvPr/>
        </p:nvSpPr>
        <p:spPr>
          <a:xfrm>
            <a:off x="8610614" y="2281814"/>
            <a:ext cx="429715" cy="421929"/>
          </a:xfrm>
          <a:prstGeom prst="quadArrow">
            <a:avLst>
              <a:gd name="adj1" fmla="val 29848"/>
              <a:gd name="adj2" fmla="val 7803"/>
              <a:gd name="adj3" fmla="val 0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Seta: Quádrupla 101">
            <a:extLst>
              <a:ext uri="{FF2B5EF4-FFF2-40B4-BE49-F238E27FC236}">
                <a16:creationId xmlns:a16="http://schemas.microsoft.com/office/drawing/2014/main" id="{5203D4BD-4A6A-4A21-A111-2CCDF8CF20A6}"/>
              </a:ext>
            </a:extLst>
          </p:cNvPr>
          <p:cNvSpPr/>
          <p:nvPr/>
        </p:nvSpPr>
        <p:spPr>
          <a:xfrm>
            <a:off x="4176840" y="3540281"/>
            <a:ext cx="429715" cy="421929"/>
          </a:xfrm>
          <a:prstGeom prst="quadArrow">
            <a:avLst>
              <a:gd name="adj1" fmla="val 29848"/>
              <a:gd name="adj2" fmla="val 7803"/>
              <a:gd name="adj3" fmla="val 0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Seta: Quádrupla 102">
            <a:extLst>
              <a:ext uri="{FF2B5EF4-FFF2-40B4-BE49-F238E27FC236}">
                <a16:creationId xmlns:a16="http://schemas.microsoft.com/office/drawing/2014/main" id="{F4148BB6-2F0A-45F1-9EB2-CBDD99476F47}"/>
              </a:ext>
            </a:extLst>
          </p:cNvPr>
          <p:cNvSpPr/>
          <p:nvPr/>
        </p:nvSpPr>
        <p:spPr>
          <a:xfrm>
            <a:off x="10528313" y="3536225"/>
            <a:ext cx="429715" cy="421929"/>
          </a:xfrm>
          <a:prstGeom prst="quadArrow">
            <a:avLst>
              <a:gd name="adj1" fmla="val 29848"/>
              <a:gd name="adj2" fmla="val 7803"/>
              <a:gd name="adj3" fmla="val 0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4" name="Conector: Curvo 103">
            <a:extLst>
              <a:ext uri="{FF2B5EF4-FFF2-40B4-BE49-F238E27FC236}">
                <a16:creationId xmlns:a16="http://schemas.microsoft.com/office/drawing/2014/main" id="{2C797883-605A-4C7C-9B05-0793457B1B6A}"/>
              </a:ext>
            </a:extLst>
          </p:cNvPr>
          <p:cNvCxnSpPr>
            <a:cxnSpLocks/>
          </p:cNvCxnSpPr>
          <p:nvPr/>
        </p:nvCxnSpPr>
        <p:spPr>
          <a:xfrm>
            <a:off x="9330923" y="2974480"/>
            <a:ext cx="1201371" cy="484271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Seta: Quádrupla 104">
            <a:extLst>
              <a:ext uri="{FF2B5EF4-FFF2-40B4-BE49-F238E27FC236}">
                <a16:creationId xmlns:a16="http://schemas.microsoft.com/office/drawing/2014/main" id="{2E6B81EC-7F7F-49CD-A6B9-76A34D177DD4}"/>
              </a:ext>
            </a:extLst>
          </p:cNvPr>
          <p:cNvSpPr/>
          <p:nvPr/>
        </p:nvSpPr>
        <p:spPr>
          <a:xfrm>
            <a:off x="10535956" y="4790776"/>
            <a:ext cx="429715" cy="421929"/>
          </a:xfrm>
          <a:prstGeom prst="quadArrow">
            <a:avLst>
              <a:gd name="adj1" fmla="val 29848"/>
              <a:gd name="adj2" fmla="val 7803"/>
              <a:gd name="adj3" fmla="val 0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8" name="Imagem 57">
            <a:extLst>
              <a:ext uri="{FF2B5EF4-FFF2-40B4-BE49-F238E27FC236}">
                <a16:creationId xmlns:a16="http://schemas.microsoft.com/office/drawing/2014/main" id="{0607E6AD-1ED7-4ED1-924D-8B77308100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5" r="6330"/>
          <a:stretch/>
        </p:blipFill>
        <p:spPr>
          <a:xfrm>
            <a:off x="57332" y="1649503"/>
            <a:ext cx="3425943" cy="1877832"/>
          </a:xfrm>
          <a:prstGeom prst="rect">
            <a:avLst/>
          </a:prstGeom>
        </p:spPr>
      </p:pic>
      <p:graphicFrame>
        <p:nvGraphicFramePr>
          <p:cNvPr id="59" name="Tabela 12">
            <a:extLst>
              <a:ext uri="{FF2B5EF4-FFF2-40B4-BE49-F238E27FC236}">
                <a16:creationId xmlns:a16="http://schemas.microsoft.com/office/drawing/2014/main" id="{E723B23C-A7F2-41EE-B25D-A390A61D5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715050"/>
              </p:ext>
            </p:extLst>
          </p:nvPr>
        </p:nvGraphicFramePr>
        <p:xfrm>
          <a:off x="158689" y="3630228"/>
          <a:ext cx="1177627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20">
                  <a:extLst>
                    <a:ext uri="{9D8B030D-6E8A-4147-A177-3AD203B41FA5}">
                      <a16:colId xmlns:a16="http://schemas.microsoft.com/office/drawing/2014/main" val="1471751376"/>
                    </a:ext>
                  </a:extLst>
                </a:gridCol>
                <a:gridCol w="859007">
                  <a:extLst>
                    <a:ext uri="{9D8B030D-6E8A-4147-A177-3AD203B41FA5}">
                      <a16:colId xmlns:a16="http://schemas.microsoft.com/office/drawing/2014/main" val="2474708580"/>
                    </a:ext>
                  </a:extLst>
                </a:gridCol>
              </a:tblGrid>
              <a:tr h="361124">
                <a:tc>
                  <a:txBody>
                    <a:bodyPr/>
                    <a:lstStyle/>
                    <a:p>
                      <a:r>
                        <a:rPr lang="pt-BR" sz="20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h(n)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03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4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753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85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92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3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9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04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/>
      <p:bldP spid="27" grpId="0" animBg="1"/>
      <p:bldP spid="28" grpId="0" animBg="1"/>
      <p:bldP spid="29" grpId="0"/>
      <p:bldP spid="31" grpId="0"/>
      <p:bldP spid="32" grpId="0" animBg="1"/>
      <p:bldP spid="33" grpId="0"/>
      <p:bldP spid="34" grpId="0" animBg="1"/>
      <p:bldP spid="35" grpId="0"/>
      <p:bldP spid="36" grpId="0" animBg="1"/>
      <p:bldP spid="37" grpId="0"/>
      <p:bldP spid="38" grpId="0" animBg="1"/>
      <p:bldP spid="40" grpId="0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49" grpId="0"/>
      <p:bldP spid="50" grpId="0"/>
      <p:bldP spid="51" grpId="0"/>
      <p:bldP spid="52" grpId="0" animBg="1"/>
      <p:bldP spid="53" grpId="0"/>
      <p:bldP spid="99" grpId="0" animBg="1"/>
      <p:bldP spid="100" grpId="0" animBg="1"/>
      <p:bldP spid="101" grpId="0" animBg="1"/>
      <p:bldP spid="102" grpId="0" animBg="1"/>
      <p:bldP spid="103" grpId="0" animBg="1"/>
      <p:bldP spid="10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D50AAFF-11BE-408C-9371-C1F46052F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36" b="9496"/>
          <a:stretch/>
        </p:blipFill>
        <p:spPr>
          <a:xfrm>
            <a:off x="4436898" y="1314388"/>
            <a:ext cx="7751560" cy="408397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Exercícios -  Busca Não Informada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38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38294F-80F9-4C30-AEA6-E67A8179DFE7}"/>
              </a:ext>
            </a:extLst>
          </p:cNvPr>
          <p:cNvSpPr txBox="1"/>
          <p:nvPr/>
        </p:nvSpPr>
        <p:spPr>
          <a:xfrm>
            <a:off x="979260" y="1351975"/>
            <a:ext cx="1010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Suponha um grafo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FF6113-4A21-4722-A6A3-AF74A1C49337}"/>
              </a:ext>
            </a:extLst>
          </p:cNvPr>
          <p:cNvSpPr txBox="1"/>
          <p:nvPr/>
        </p:nvSpPr>
        <p:spPr>
          <a:xfrm>
            <a:off x="800100" y="5867256"/>
            <a:ext cx="1001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Executar o algoritmo de busca em largura  iniciando no CENTRO como a raiz do nosso grafo. A partir dela queremos percorrer nosso grafo, a fim de encontrar o nó cujo valor seja CACUPÉ.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16B098D-F8F3-4863-A074-2F58E12ABF82}"/>
              </a:ext>
            </a:extLst>
          </p:cNvPr>
          <p:cNvSpPr/>
          <p:nvPr/>
        </p:nvSpPr>
        <p:spPr>
          <a:xfrm>
            <a:off x="6100010" y="1314388"/>
            <a:ext cx="1888957" cy="817548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B710607-F4EE-4D90-85FF-675CB02ED4A6}"/>
              </a:ext>
            </a:extLst>
          </p:cNvPr>
          <p:cNvSpPr/>
          <p:nvPr/>
        </p:nvSpPr>
        <p:spPr>
          <a:xfrm>
            <a:off x="9140791" y="2775003"/>
            <a:ext cx="1527207" cy="830997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9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0" grpId="0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D50AAFF-11BE-408C-9371-C1F46052FF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36" b="9496"/>
          <a:stretch/>
        </p:blipFill>
        <p:spPr>
          <a:xfrm>
            <a:off x="4436898" y="1314388"/>
            <a:ext cx="7751560" cy="408397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Exercícios -  Busca Não Informada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39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438294F-80F9-4C30-AEA6-E67A8179DFE7}"/>
              </a:ext>
            </a:extLst>
          </p:cNvPr>
          <p:cNvSpPr txBox="1"/>
          <p:nvPr/>
        </p:nvSpPr>
        <p:spPr>
          <a:xfrm>
            <a:off x="979260" y="1351975"/>
            <a:ext cx="101064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Suponha um grafo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FF6113-4A21-4722-A6A3-AF74A1C49337}"/>
              </a:ext>
            </a:extLst>
          </p:cNvPr>
          <p:cNvSpPr txBox="1"/>
          <p:nvPr/>
        </p:nvSpPr>
        <p:spPr>
          <a:xfrm>
            <a:off x="800100" y="5867256"/>
            <a:ext cx="10013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Executar o algoritmo de busca em profundidade iniciando no CENTRO como a raiz do nosso grafo. A partir dela queremos percorrer nosso grafo, a fim de encontrar o nó cujo valor seja CAMPECHE.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16B098D-F8F3-4863-A074-2F58E12ABF82}"/>
              </a:ext>
            </a:extLst>
          </p:cNvPr>
          <p:cNvSpPr/>
          <p:nvPr/>
        </p:nvSpPr>
        <p:spPr>
          <a:xfrm>
            <a:off x="6100010" y="1314388"/>
            <a:ext cx="1888957" cy="817548"/>
          </a:xfrm>
          <a:prstGeom prst="ellipse">
            <a:avLst/>
          </a:prstGeom>
          <a:noFill/>
          <a:ln w="571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CB710607-F4EE-4D90-85FF-675CB02ED4A6}"/>
              </a:ext>
            </a:extLst>
          </p:cNvPr>
          <p:cNvSpPr/>
          <p:nvPr/>
        </p:nvSpPr>
        <p:spPr>
          <a:xfrm>
            <a:off x="6461760" y="3895068"/>
            <a:ext cx="1527207" cy="830997"/>
          </a:xfrm>
          <a:prstGeom prst="ellipse">
            <a:avLst/>
          </a:prstGeom>
          <a:noFill/>
          <a:ln w="571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237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Como definir um problema ? 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72908" y="1588632"/>
            <a:ext cx="10936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Um problema pode ser definido formalmente com cinco componentes.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5C73013-1472-4C49-8321-CE26784DEB8F}"/>
              </a:ext>
            </a:extLst>
          </p:cNvPr>
          <p:cNvSpPr txBox="1"/>
          <p:nvPr/>
        </p:nvSpPr>
        <p:spPr>
          <a:xfrm>
            <a:off x="1254745" y="2402076"/>
            <a:ext cx="983094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800" dirty="0"/>
          </a:p>
          <a:p>
            <a:pPr algn="just"/>
            <a:r>
              <a:rPr lang="pt-BR" sz="2800" dirty="0"/>
              <a:t>4 - Um teste de objetivo, que verifica, a cada estado, se o estado é o objetivo. Para alguns problemas, pode-se ter mais de um estado              objetivo, que define a solução do problema.</a:t>
            </a:r>
          </a:p>
          <a:p>
            <a:endParaRPr lang="pt-BR" sz="18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EDB9313-2012-46BB-9DB9-5DFE38C2123A}"/>
              </a:ext>
            </a:extLst>
          </p:cNvPr>
          <p:cNvSpPr txBox="1"/>
          <p:nvPr/>
        </p:nvSpPr>
        <p:spPr>
          <a:xfrm>
            <a:off x="1254745" y="4525776"/>
            <a:ext cx="93120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5 - Uma função de custo do caminho, que atribui um valor numérico a cada caminho do grafo.</a:t>
            </a:r>
          </a:p>
        </p:txBody>
      </p:sp>
    </p:spTree>
    <p:extLst>
      <p:ext uri="{BB962C8B-B14F-4D97-AF65-F5344CB8AC3E}">
        <p14:creationId xmlns:p14="http://schemas.microsoft.com/office/powerpoint/2010/main" val="39380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314994" y="36805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Exercícios -  Busca Não Informada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40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BF89FC-D605-4CFF-8CEC-83E5B2FE8622}"/>
              </a:ext>
            </a:extLst>
          </p:cNvPr>
          <p:cNvSpPr txBox="1"/>
          <p:nvPr/>
        </p:nvSpPr>
        <p:spPr>
          <a:xfrm>
            <a:off x="1089344" y="1180709"/>
            <a:ext cx="108770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1 - Suponha que queremos encontrar a rota mais curta entre as estações de metrô em São Paulo. Podemos representar o mapa de metrô como um grafo, onde cada estação é um vértice e as linhas de metrô que conectam as estações são as arestas. Implemente o algoritmo de busca em largura para encontrar o caminho mais curto entre dois locais.  </a:t>
            </a:r>
            <a:endParaRPr lang="pt-BR" sz="2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77DB70-F61C-AF26-5635-82203F5B15F0}"/>
              </a:ext>
            </a:extLst>
          </p:cNvPr>
          <p:cNvSpPr txBox="1"/>
          <p:nvPr/>
        </p:nvSpPr>
        <p:spPr>
          <a:xfrm>
            <a:off x="3020872" y="2718349"/>
            <a:ext cx="7988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grafo_metro</a:t>
            </a:r>
            <a:r>
              <a:rPr lang="pt-BR" dirty="0"/>
              <a:t> = {</a:t>
            </a:r>
          </a:p>
          <a:p>
            <a:r>
              <a:rPr lang="pt-BR" dirty="0"/>
              <a:t>    'Barra Funda': ['Palmeiras-Barra Funda', 'Marechal Deodoro'],</a:t>
            </a:r>
          </a:p>
          <a:p>
            <a:r>
              <a:rPr lang="pt-BR" dirty="0"/>
              <a:t>    'Palmeiras-Barra Funda': ['Barra Funda', 'Paulista', 'Luz'],</a:t>
            </a:r>
          </a:p>
          <a:p>
            <a:r>
              <a:rPr lang="pt-BR" dirty="0"/>
              <a:t>    'Marechal Deodoro': ['Barra Funda', 'Santa Cecília'],</a:t>
            </a:r>
          </a:p>
          <a:p>
            <a:r>
              <a:rPr lang="pt-BR" dirty="0"/>
              <a:t>    'Paulista': ['Consolação', 'Palmeiras-Barra Funda'],</a:t>
            </a:r>
          </a:p>
          <a:p>
            <a:r>
              <a:rPr lang="pt-BR" dirty="0"/>
              <a:t>    'Luz': ['Palmeiras-Barra Funda', 'Sé', 'República'],</a:t>
            </a:r>
          </a:p>
          <a:p>
            <a:r>
              <a:rPr lang="pt-BR" dirty="0"/>
              <a:t>    'Consolação': ['Paulista', 'Clínicas'],</a:t>
            </a:r>
          </a:p>
          <a:p>
            <a:r>
              <a:rPr lang="pt-BR" dirty="0"/>
              <a:t>    'Santa Cecília': ['Marechal Deodoro', 'República'],</a:t>
            </a:r>
          </a:p>
          <a:p>
            <a:r>
              <a:rPr lang="pt-BR" dirty="0"/>
              <a:t>    'Sé': ['Luz', 'Anhangabaú'],</a:t>
            </a:r>
          </a:p>
          <a:p>
            <a:r>
              <a:rPr lang="pt-BR" dirty="0"/>
              <a:t>    'República': ['Luz', 'Santa Cecília', 'Anhangabaú'],</a:t>
            </a:r>
          </a:p>
          <a:p>
            <a:r>
              <a:rPr lang="pt-BR" dirty="0"/>
              <a:t>    'Clínicas': ['Consolação', 'Sumaré'],</a:t>
            </a:r>
          </a:p>
          <a:p>
            <a:r>
              <a:rPr lang="pt-BR" dirty="0"/>
              <a:t>    'Anhangabaú': ['Sé', 'República'],</a:t>
            </a:r>
          </a:p>
          <a:p>
            <a:r>
              <a:rPr lang="pt-BR" dirty="0"/>
              <a:t>    'Sumaré': ['Clínicas']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0501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2C16775-A601-A788-879D-B3199C30F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543642"/>
            <a:ext cx="10054814" cy="446372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Exercícios -  Busca Não Informada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41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54C1B6F-EE7F-92C7-E9DD-D48721EFB6AE}"/>
              </a:ext>
            </a:extLst>
          </p:cNvPr>
          <p:cNvSpPr/>
          <p:nvPr/>
        </p:nvSpPr>
        <p:spPr>
          <a:xfrm>
            <a:off x="1520575" y="1967833"/>
            <a:ext cx="6503542" cy="2614442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414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994977" y="36805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Exercícios -  Busca Não Informada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42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DBF89FC-D605-4CFF-8CEC-83E5B2FE8622}"/>
              </a:ext>
            </a:extLst>
          </p:cNvPr>
          <p:cNvSpPr txBox="1"/>
          <p:nvPr/>
        </p:nvSpPr>
        <p:spPr>
          <a:xfrm>
            <a:off x="1089344" y="1180709"/>
            <a:ext cx="108770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/>
              <a:t>2- Suponha que você tem uma lista de cidades com suas respectivas conexões de estradas em um dicionário Python. Cada cidade é uma chave do dicionário, e o valor associado a essa chave é uma lista das cidades que podem ser alcançadas a partir dessa cidade por estrada.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Seu objetivo é escrever uma função que usa busca em profundidade para encontrar um caminho entre duas cidades específicas. A função deve receber o dicionário, a cidade de partida e a cidade de destino como entrada, e retornar uma lista que representa o caminho de uma cidade à outra.</a:t>
            </a:r>
            <a:endParaRPr lang="pt-BR" sz="28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177DB70-F61C-AF26-5635-82203F5B15F0}"/>
              </a:ext>
            </a:extLst>
          </p:cNvPr>
          <p:cNvSpPr txBox="1"/>
          <p:nvPr/>
        </p:nvSpPr>
        <p:spPr>
          <a:xfrm>
            <a:off x="2849699" y="3849183"/>
            <a:ext cx="669499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cidades = {</a:t>
            </a:r>
          </a:p>
          <a:p>
            <a:r>
              <a:rPr lang="pt-BR" sz="1600" dirty="0"/>
              <a:t>    "Criciúma": ["</a:t>
            </a:r>
            <a:r>
              <a:rPr lang="pt-BR" sz="1600" dirty="0" err="1"/>
              <a:t>Forquilhinha","Nova</a:t>
            </a:r>
            <a:r>
              <a:rPr lang="pt-BR" sz="1600" dirty="0"/>
              <a:t> Veneza"],</a:t>
            </a:r>
          </a:p>
          <a:p>
            <a:r>
              <a:rPr lang="pt-BR" sz="1600" dirty="0"/>
              <a:t>    "Forquilhinha": ["Criciúma", "Nova Veneza", "Siderópolis"],</a:t>
            </a:r>
          </a:p>
          <a:p>
            <a:r>
              <a:rPr lang="pt-BR" sz="1600" dirty="0"/>
              <a:t>    "Nova Veneza": ["Criciúma", "Forquilhinha", "Siderópolis", "Lauro Müller"],</a:t>
            </a:r>
          </a:p>
          <a:p>
            <a:r>
              <a:rPr lang="pt-BR" sz="1600" dirty="0"/>
              <a:t>    "Siderópolis": ["Forquilhinha", "Nova Veneza", "Orleans"],</a:t>
            </a:r>
          </a:p>
          <a:p>
            <a:r>
              <a:rPr lang="pt-BR" sz="1600" dirty="0"/>
              <a:t>    "Lauro Müller": ["Nova Veneza", "Orleans"],</a:t>
            </a:r>
          </a:p>
          <a:p>
            <a:r>
              <a:rPr lang="pt-BR" sz="1600" dirty="0"/>
              <a:t>    "Orleans": ["Siderópolis", "Lauro Müller"]</a:t>
            </a:r>
          </a:p>
          <a:p>
            <a:r>
              <a:rPr lang="pt-BR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6285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1556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Exercícios -  Busca Não Informada</a:t>
            </a:r>
          </a:p>
          <a:p>
            <a:pPr>
              <a:lnSpc>
                <a:spcPts val="5760"/>
              </a:lnSpc>
            </a:pP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43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014BAA-A5C9-8313-BB6B-DA39432C3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57" y="1153749"/>
            <a:ext cx="11013950" cy="497840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145D0E8F-744A-5229-8CBD-6BBB9762A2C6}"/>
              </a:ext>
            </a:extLst>
          </p:cNvPr>
          <p:cNvSpPr/>
          <p:nvPr/>
        </p:nvSpPr>
        <p:spPr>
          <a:xfrm>
            <a:off x="1849349" y="1494840"/>
            <a:ext cx="8404260" cy="2614442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4614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917505" y="345587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Exercícios -  Busca Informada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44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800100" y="1503832"/>
            <a:ext cx="10936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F26B126-8E6A-43FB-BFAD-1009AE01D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1158245"/>
            <a:ext cx="9643609" cy="471465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9F1B688-2074-1C05-C655-EE89E7B41DE5}"/>
              </a:ext>
            </a:extLst>
          </p:cNvPr>
          <p:cNvSpPr txBox="1"/>
          <p:nvPr/>
        </p:nvSpPr>
        <p:spPr>
          <a:xfrm>
            <a:off x="1349224" y="5958571"/>
            <a:ext cx="9283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/>
              <a:t>Executar o algoritmo de busca gulosa e busca A*.</a:t>
            </a:r>
          </a:p>
        </p:txBody>
      </p:sp>
    </p:spTree>
    <p:extLst>
      <p:ext uri="{BB962C8B-B14F-4D97-AF65-F5344CB8AC3E}">
        <p14:creationId xmlns:p14="http://schemas.microsoft.com/office/powerpoint/2010/main" val="1499823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B8416-FA17-E7B6-BB4C-5709CDADB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A44C324-6A85-68CF-61DF-596AD313D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F8A7A7B-DF75-2FF8-09FF-BF259C5B4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A21BE59-6D07-CDD3-199B-5B80C7080BD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Exercícios -  Busca Informada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1CA4EC5-6D11-8180-B4C4-E1BECD91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45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8BAD0D4-D5B8-CC10-B697-38FDEC9799B6}"/>
              </a:ext>
            </a:extLst>
          </p:cNvPr>
          <p:cNvSpPr txBox="1"/>
          <p:nvPr/>
        </p:nvSpPr>
        <p:spPr>
          <a:xfrm>
            <a:off x="1023257" y="1264919"/>
            <a:ext cx="998591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def</a:t>
            </a:r>
            <a:r>
              <a:rPr lang="pt-BR" dirty="0"/>
              <a:t> </a:t>
            </a:r>
            <a:r>
              <a:rPr lang="pt-BR" dirty="0" err="1"/>
              <a:t>busca_gulosa</a:t>
            </a:r>
            <a:r>
              <a:rPr lang="pt-BR" dirty="0"/>
              <a:t>(nos, </a:t>
            </a:r>
            <a:r>
              <a:rPr lang="pt-BR" dirty="0" err="1"/>
              <a:t>heuristicas</a:t>
            </a:r>
            <a:r>
              <a:rPr lang="pt-BR" dirty="0"/>
              <a:t>, arestas, inicio, objetivo):</a:t>
            </a:r>
          </a:p>
          <a:p>
            <a:r>
              <a:rPr lang="pt-BR" dirty="0"/>
              <a:t>    visitados = [False] * </a:t>
            </a:r>
            <a:r>
              <a:rPr lang="pt-BR" dirty="0" err="1"/>
              <a:t>len</a:t>
            </a:r>
            <a:r>
              <a:rPr lang="pt-BR" dirty="0"/>
              <a:t>(nos)</a:t>
            </a:r>
          </a:p>
          <a:p>
            <a:r>
              <a:rPr lang="pt-BR" dirty="0"/>
              <a:t>    caminho = []</a:t>
            </a:r>
          </a:p>
          <a:p>
            <a:r>
              <a:rPr lang="pt-BR" dirty="0"/>
              <a:t>    </a:t>
            </a:r>
          </a:p>
          <a:p>
            <a:r>
              <a:rPr lang="pt-BR" dirty="0"/>
              <a:t>    atual = inicio</a:t>
            </a:r>
          </a:p>
          <a:p>
            <a:r>
              <a:rPr lang="pt-BR" dirty="0"/>
              <a:t>    </a:t>
            </a:r>
          </a:p>
          <a:p>
            <a:r>
              <a:rPr lang="pt-BR" dirty="0"/>
              <a:t>    # IMPLEMENTAR AQUI</a:t>
            </a:r>
          </a:p>
          <a:p>
            <a:r>
              <a:rPr lang="pt-BR" dirty="0"/>
              <a:t>    </a:t>
            </a:r>
          </a:p>
          <a:p>
            <a:r>
              <a:rPr lang="pt-BR" dirty="0"/>
              <a:t>    print("Caminho encontrado:", " -&gt; ", ..............))</a:t>
            </a:r>
          </a:p>
          <a:p>
            <a:endParaRPr lang="pt-BR" dirty="0"/>
          </a:p>
          <a:p>
            <a:r>
              <a:rPr lang="pt-BR" dirty="0"/>
              <a:t># Definição dos nós e heurísticas</a:t>
            </a:r>
          </a:p>
          <a:p>
            <a:r>
              <a:rPr lang="pt-BR" dirty="0"/>
              <a:t>nos = [0, 1, 2, 3, 4, 5]</a:t>
            </a:r>
          </a:p>
          <a:p>
            <a:r>
              <a:rPr lang="pt-BR" dirty="0" err="1"/>
              <a:t>heuristicas</a:t>
            </a:r>
            <a:r>
              <a:rPr lang="pt-BR" dirty="0"/>
              <a:t> = [7, 6, 2, 1, 0, 3]</a:t>
            </a:r>
          </a:p>
          <a:p>
            <a:endParaRPr lang="pt-BR" dirty="0"/>
          </a:p>
          <a:p>
            <a:r>
              <a:rPr lang="pt-BR" dirty="0"/>
              <a:t># Definição das arestas com custos</a:t>
            </a:r>
          </a:p>
          <a:p>
            <a:r>
              <a:rPr lang="pt-BR" dirty="0"/>
              <a:t>arestas = [(0, 1, 1), (0, 2, 4), (1, 3, 2), (2, 4, 5), (3, 4, 1), (3, 5, 3), (4, 5, 2), (5, 4, 3)]</a:t>
            </a:r>
          </a:p>
          <a:p>
            <a:endParaRPr lang="pt-BR" dirty="0"/>
          </a:p>
          <a:p>
            <a:r>
              <a:rPr lang="pt-BR" dirty="0"/>
              <a:t>inicio = 0</a:t>
            </a:r>
          </a:p>
          <a:p>
            <a:r>
              <a:rPr lang="pt-BR" dirty="0"/>
              <a:t>objetivo = 4</a:t>
            </a:r>
          </a:p>
          <a:p>
            <a:r>
              <a:rPr lang="pt-BR" dirty="0" err="1"/>
              <a:t>busca_gulosa</a:t>
            </a:r>
            <a:r>
              <a:rPr lang="pt-BR" dirty="0"/>
              <a:t>(nos, </a:t>
            </a:r>
            <a:r>
              <a:rPr lang="pt-BR" dirty="0" err="1"/>
              <a:t>heuristicas</a:t>
            </a:r>
            <a:r>
              <a:rPr lang="pt-BR" dirty="0"/>
              <a:t>, arestas, inicio, objetivo)</a:t>
            </a:r>
          </a:p>
        </p:txBody>
      </p:sp>
    </p:spTree>
    <p:extLst>
      <p:ext uri="{BB962C8B-B14F-4D97-AF65-F5344CB8AC3E}">
        <p14:creationId xmlns:p14="http://schemas.microsoft.com/office/powerpoint/2010/main" val="41657026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DDBC6-37BC-81DB-60C4-AB3B1667F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EF08999-EA98-1EC0-CB83-BE9A55F6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FB8420B-4705-8DD2-57FD-6D5396ADD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D7C50A1-3FBB-8FEB-B5A4-3172D5083E18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Documentos Complementares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A6EE43F-189B-F2B1-1558-2B1643F0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46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F342F4-B887-0764-C39C-A971CD795A5C}"/>
              </a:ext>
            </a:extLst>
          </p:cNvPr>
          <p:cNvSpPr txBox="1"/>
          <p:nvPr/>
        </p:nvSpPr>
        <p:spPr>
          <a:xfrm>
            <a:off x="1023257" y="1865091"/>
            <a:ext cx="8002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https://www.ime.usp.br/~slago/IA-Busca.pdf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96E725-816B-624B-3962-D0831BDE7B93}"/>
              </a:ext>
            </a:extLst>
          </p:cNvPr>
          <p:cNvSpPr txBox="1"/>
          <p:nvPr/>
        </p:nvSpPr>
        <p:spPr>
          <a:xfrm>
            <a:off x="1023257" y="2492431"/>
            <a:ext cx="109994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https://iascblog.wordpress.com/2015/11/02/buscas-em-largura-e-profundidade-aplicadas-a-inteligencia-artificial/</a:t>
            </a:r>
          </a:p>
        </p:txBody>
      </p:sp>
      <p:pic>
        <p:nvPicPr>
          <p:cNvPr id="1026" name="Picture 2" descr="Books - Free education icons">
            <a:extLst>
              <a:ext uri="{FF2B5EF4-FFF2-40B4-BE49-F238E27FC236}">
                <a16:creationId xmlns:a16="http://schemas.microsoft.com/office/drawing/2014/main" id="{8C83E110-B296-756C-600B-87B83421E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997" y="3790932"/>
            <a:ext cx="2001470" cy="2001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A6639D-1017-8116-36CE-A6EDA61EB587}"/>
              </a:ext>
            </a:extLst>
          </p:cNvPr>
          <p:cNvSpPr txBox="1"/>
          <p:nvPr/>
        </p:nvSpPr>
        <p:spPr>
          <a:xfrm>
            <a:off x="1023257" y="3059668"/>
            <a:ext cx="6315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https://dicionariotec.com/posts/algoritmo-a-a-estrela</a:t>
            </a:r>
          </a:p>
        </p:txBody>
      </p:sp>
    </p:spTree>
    <p:extLst>
      <p:ext uri="{BB962C8B-B14F-4D97-AF65-F5344CB8AC3E}">
        <p14:creationId xmlns:p14="http://schemas.microsoft.com/office/powerpoint/2010/main" val="37563028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43E44-35DD-97CC-D0C0-1C71B823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702BA6-CC53-40D0-4DE0-ADBF26C4F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658" y="-10003"/>
            <a:ext cx="6669342" cy="6868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CB728919-89BD-B57A-BC1E-5691C866E353}"/>
                  </a:ext>
                </a:extLst>
              </p14:cNvPr>
              <p14:cNvContentPartPr/>
              <p14:nvPr/>
            </p14:nvContentPartPr>
            <p14:xfrm>
              <a:off x="4503141" y="3110426"/>
              <a:ext cx="32400" cy="18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A12F36F-D394-45EE-96CF-DFFBD6CA31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4141" y="3101426"/>
                <a:ext cx="50040" cy="36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82AFD288-66E0-8CA2-8313-97A9BDA1F78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8" r="11351"/>
          <a:stretch/>
        </p:blipFill>
        <p:spPr>
          <a:xfrm>
            <a:off x="0" y="0"/>
            <a:ext cx="5336998" cy="6858000"/>
          </a:xfrm>
          <a:prstGeom prst="flowChartDelay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891BC12-D56D-1580-78BD-0DC59FB38C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3141" y="2076426"/>
            <a:ext cx="2243122" cy="270514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529F0D3F-79A1-4D18-0034-27131ABF5499}"/>
              </a:ext>
            </a:extLst>
          </p:cNvPr>
          <p:cNvSpPr txBox="1"/>
          <p:nvPr/>
        </p:nvSpPr>
        <p:spPr>
          <a:xfrm>
            <a:off x="6518366" y="2644170"/>
            <a:ext cx="55575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3958"/>
                </a:solidFill>
                <a:latin typeface="Impact" panose="020B0806030902050204" pitchFamily="34" charset="0"/>
              </a:rPr>
              <a:t>Aula 3 – Métodos de busca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41EF5B9-55CB-75A3-1A5C-E13CE70C7F37}"/>
              </a:ext>
            </a:extLst>
          </p:cNvPr>
          <p:cNvSpPr txBox="1"/>
          <p:nvPr/>
        </p:nvSpPr>
        <p:spPr>
          <a:xfrm>
            <a:off x="5336999" y="4781574"/>
            <a:ext cx="6738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4000" dirty="0">
                <a:solidFill>
                  <a:srgbClr val="00395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Professor Yuri Crotti</a:t>
            </a:r>
          </a:p>
        </p:txBody>
      </p:sp>
    </p:spTree>
    <p:extLst>
      <p:ext uri="{BB962C8B-B14F-4D97-AF65-F5344CB8AC3E}">
        <p14:creationId xmlns:p14="http://schemas.microsoft.com/office/powerpoint/2010/main" val="230530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Exemplo de definição de problema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5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888188" y="1384175"/>
            <a:ext cx="64795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Estado inicial: </a:t>
            </a:r>
          </a:p>
          <a:p>
            <a:endParaRPr lang="pt-BR" sz="2400" dirty="0"/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Conjunto de ações: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Modelo de Transição: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Função Alvo: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Função Custo: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2F0290-60B1-4770-A14D-2F8CB7F7B1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69" t="26181" r="23734" b="4262"/>
          <a:stretch/>
        </p:blipFill>
        <p:spPr>
          <a:xfrm>
            <a:off x="674767" y="2007398"/>
            <a:ext cx="3323995" cy="3698077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8B12A6CF-8D09-4819-A060-FE0828056680}"/>
              </a:ext>
            </a:extLst>
          </p:cNvPr>
          <p:cNvSpPr/>
          <p:nvPr/>
        </p:nvSpPr>
        <p:spPr>
          <a:xfrm>
            <a:off x="1107358" y="4674626"/>
            <a:ext cx="801607" cy="766206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6C8AE2C-6B8F-4C85-B120-479010685194}"/>
              </a:ext>
            </a:extLst>
          </p:cNvPr>
          <p:cNvSpPr/>
          <p:nvPr/>
        </p:nvSpPr>
        <p:spPr>
          <a:xfrm>
            <a:off x="1772225" y="2388418"/>
            <a:ext cx="801607" cy="766206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CE738F5-7016-46BD-97BB-1FCB4C357C19}"/>
              </a:ext>
            </a:extLst>
          </p:cNvPr>
          <p:cNvSpPr txBox="1"/>
          <p:nvPr/>
        </p:nvSpPr>
        <p:spPr>
          <a:xfrm>
            <a:off x="6947096" y="1776565"/>
            <a:ext cx="345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SATC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1154771-07B6-4804-A7A4-AC8AA9810F16}"/>
              </a:ext>
            </a:extLst>
          </p:cNvPr>
          <p:cNvSpPr txBox="1"/>
          <p:nvPr/>
        </p:nvSpPr>
        <p:spPr>
          <a:xfrm>
            <a:off x="7708761" y="2849402"/>
            <a:ext cx="3459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Todas as rotas possíveis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009E79-3C7C-4227-845E-A49DBF6CF802}"/>
              </a:ext>
            </a:extLst>
          </p:cNvPr>
          <p:cNvSpPr txBox="1"/>
          <p:nvPr/>
        </p:nvSpPr>
        <p:spPr>
          <a:xfrm>
            <a:off x="7952212" y="3962067"/>
            <a:ext cx="3825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meio de transporte + rotas possíveis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D7392BF-ACA9-4AD4-B44F-8DB9504FD531}"/>
              </a:ext>
            </a:extLst>
          </p:cNvPr>
          <p:cNvSpPr txBox="1"/>
          <p:nvPr/>
        </p:nvSpPr>
        <p:spPr>
          <a:xfrm>
            <a:off x="6947096" y="5057729"/>
            <a:ext cx="4953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Levar uma encomenda de SATC até a Clinica Veterinária.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6AF0325-8890-4A9C-9178-D3CAA8EF9AFE}"/>
              </a:ext>
            </a:extLst>
          </p:cNvPr>
          <p:cNvSpPr txBox="1"/>
          <p:nvPr/>
        </p:nvSpPr>
        <p:spPr>
          <a:xfrm>
            <a:off x="7018292" y="6142530"/>
            <a:ext cx="495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Observar o consumo de combustível</a:t>
            </a:r>
          </a:p>
        </p:txBody>
      </p:sp>
    </p:spTree>
    <p:extLst>
      <p:ext uri="{BB962C8B-B14F-4D97-AF65-F5344CB8AC3E}">
        <p14:creationId xmlns:p14="http://schemas.microsoft.com/office/powerpoint/2010/main" val="3469929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10" grpId="0" animBg="1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Mecanismos de buscas por solução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6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63344" y="1494840"/>
            <a:ext cx="109369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Feita a formulação de um problema, deve-se trabalhar para encontrar a sua solução. De acordo com o modelo proposto, uma solução consiste em </a:t>
            </a:r>
            <a:r>
              <a:rPr lang="pt-BR" sz="2400" dirty="0">
                <a:solidFill>
                  <a:srgbClr val="FF0000"/>
                </a:solidFill>
              </a:rPr>
              <a:t>uma sequência de ações possíveis</a:t>
            </a:r>
            <a:r>
              <a:rPr lang="pt-BR" sz="2400" dirty="0"/>
              <a:t>, partindo </a:t>
            </a:r>
            <a:r>
              <a:rPr lang="pt-BR" sz="2400" dirty="0">
                <a:solidFill>
                  <a:srgbClr val="FF0000"/>
                </a:solidFill>
              </a:rPr>
              <a:t>do estado inicial </a:t>
            </a:r>
            <a:r>
              <a:rPr lang="pt-BR" sz="2400" dirty="0"/>
              <a:t>a um </a:t>
            </a:r>
            <a:r>
              <a:rPr lang="pt-BR" sz="2400" dirty="0">
                <a:solidFill>
                  <a:srgbClr val="FF0000"/>
                </a:solidFill>
              </a:rPr>
              <a:t>estado objetivo.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DE86284-C099-4100-9782-F50991049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2515" y="3095000"/>
            <a:ext cx="5678489" cy="32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2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Tipos de métodos de busca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7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63344" y="1494840"/>
            <a:ext cx="1093691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Dado um problema, basicamente pode-se optar por duas estratégias de busca:</a:t>
            </a:r>
          </a:p>
          <a:p>
            <a:endParaRPr lang="pt-BR" sz="2400" dirty="0"/>
          </a:p>
          <a:p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Busca sem informação ou busca não informada.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Busca informada com o uso de heurísticas.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193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Busca sem informação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8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963344" y="1661430"/>
            <a:ext cx="109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busca sem informação, ou busca cega, é realizada sem informação adicional sobre os estados, além da definição do problema.  A estratégia é gerar novos estados e verificar se um estado objetivo é alcançado ou não. </a:t>
            </a:r>
          </a:p>
          <a:p>
            <a:pPr algn="just"/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470FB7-B5ED-4D87-8E20-3B2FC8FBEE0B}"/>
              </a:ext>
            </a:extLst>
          </p:cNvPr>
          <p:cNvSpPr txBox="1"/>
          <p:nvPr/>
        </p:nvSpPr>
        <p:spPr>
          <a:xfrm>
            <a:off x="963343" y="3429000"/>
            <a:ext cx="107831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Difere na ordem em que os estados são explorados: </a:t>
            </a:r>
          </a:p>
          <a:p>
            <a:pPr algn="just"/>
            <a:endParaRPr lang="pt-BR" sz="2400" dirty="0"/>
          </a:p>
          <a:p>
            <a:pPr marL="4000500" lvl="8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F0000"/>
                </a:solidFill>
              </a:rPr>
              <a:t>Busca em largura</a:t>
            </a:r>
          </a:p>
          <a:p>
            <a:pPr marL="4000500" lvl="8" indent="-342900" algn="just">
              <a:buFont typeface="Arial" panose="020B0604020202020204" pitchFamily="34" charset="0"/>
              <a:buChar char="•"/>
            </a:pPr>
            <a:endParaRPr lang="pt-BR" sz="2400" dirty="0">
              <a:solidFill>
                <a:srgbClr val="FF0000"/>
              </a:solidFill>
            </a:endParaRPr>
          </a:p>
          <a:p>
            <a:pPr marL="4000500" lvl="8" indent="-342900" algn="just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FF0000"/>
                </a:solidFill>
              </a:rPr>
              <a:t>Busca em profundidade</a:t>
            </a:r>
          </a:p>
        </p:txBody>
      </p:sp>
    </p:spTree>
    <p:extLst>
      <p:ext uri="{BB962C8B-B14F-4D97-AF65-F5344CB8AC3E}">
        <p14:creationId xmlns:p14="http://schemas.microsoft.com/office/powerpoint/2010/main" val="40969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E5BBB3-8B19-4027-82B5-5D87E73E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38" y="2629857"/>
            <a:ext cx="6943411" cy="409753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00200" cy="1524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88333" y="5705475"/>
            <a:ext cx="1000125" cy="11525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E17BFE-96F4-4FAB-8D95-F281C0A82C3C}"/>
              </a:ext>
            </a:extLst>
          </p:cNvPr>
          <p:cNvSpPr txBox="1"/>
          <p:nvPr/>
        </p:nvSpPr>
        <p:spPr>
          <a:xfrm>
            <a:off x="1023257" y="341091"/>
            <a:ext cx="10877006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760"/>
              </a:lnSpc>
            </a:pPr>
            <a:r>
              <a:rPr lang="pt-BR" sz="4800" dirty="0">
                <a:solidFill>
                  <a:srgbClr val="003958"/>
                </a:solidFill>
                <a:latin typeface="+mj-lt"/>
              </a:rPr>
              <a:t>Busca em largura </a:t>
            </a:r>
            <a:r>
              <a:rPr lang="pt-BR" sz="4400" dirty="0">
                <a:solidFill>
                  <a:srgbClr val="003958"/>
                </a:solidFill>
                <a:latin typeface="+mj-lt"/>
              </a:rPr>
              <a:t>(BFS – </a:t>
            </a:r>
            <a:r>
              <a:rPr lang="pt-BR" sz="4400" dirty="0" err="1">
                <a:solidFill>
                  <a:srgbClr val="003958"/>
                </a:solidFill>
                <a:latin typeface="+mj-lt"/>
              </a:rPr>
              <a:t>Breadth-First</a:t>
            </a:r>
            <a:r>
              <a:rPr lang="pt-BR" sz="4400" dirty="0">
                <a:solidFill>
                  <a:srgbClr val="003958"/>
                </a:solidFill>
                <a:latin typeface="+mj-lt"/>
              </a:rPr>
              <a:t> Search)</a:t>
            </a:r>
            <a:endParaRPr lang="pt-BR" sz="4800" dirty="0">
              <a:solidFill>
                <a:srgbClr val="003958"/>
              </a:solidFill>
              <a:latin typeface="+mj-lt"/>
            </a:endParaRP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>
          <a:xfrm>
            <a:off x="11085690" y="5770107"/>
            <a:ext cx="1179286" cy="1196750"/>
          </a:xfrm>
        </p:spPr>
        <p:txBody>
          <a:bodyPr/>
          <a:lstStyle/>
          <a:p>
            <a:fld id="{0EBD8FC8-E31D-4F23-A3B0-3DC82BD55FB7}" type="slidenum">
              <a:rPr lang="pt-BR" sz="6000" smtClean="0">
                <a:solidFill>
                  <a:schemeClr val="bg1"/>
                </a:solidFill>
                <a:latin typeface="Impact" panose="020B0806030902050204" pitchFamily="34" charset="0"/>
              </a:rPr>
              <a:t>9</a:t>
            </a:fld>
            <a:endParaRPr lang="pt-BR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1226832" y="1216263"/>
            <a:ext cx="1093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Essa é uma estratégia em que o nó raiz é verificado antes dos nós filhos do nó raiz. Ela utilizada recursivamente para os nós internos da árvore (</a:t>
            </a:r>
            <a:r>
              <a:rPr lang="pt-BR" sz="2400" dirty="0" err="1"/>
              <a:t>subárvores</a:t>
            </a:r>
            <a:r>
              <a:rPr lang="pt-BR" sz="2400" dirty="0"/>
              <a:t>).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71FA969-006A-46E8-B194-A473D1696088}"/>
              </a:ext>
            </a:extLst>
          </p:cNvPr>
          <p:cNvSpPr/>
          <p:nvPr/>
        </p:nvSpPr>
        <p:spPr>
          <a:xfrm>
            <a:off x="2944167" y="3153117"/>
            <a:ext cx="2692958" cy="5828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8771B5F-54F7-4160-884B-D3E2CAF9277C}"/>
              </a:ext>
            </a:extLst>
          </p:cNvPr>
          <p:cNvSpPr/>
          <p:nvPr/>
        </p:nvSpPr>
        <p:spPr>
          <a:xfrm>
            <a:off x="6752492" y="3735921"/>
            <a:ext cx="1532376" cy="5828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EE36618-B996-4EED-8ABB-AC53F8626FE0}"/>
              </a:ext>
            </a:extLst>
          </p:cNvPr>
          <p:cNvSpPr/>
          <p:nvPr/>
        </p:nvSpPr>
        <p:spPr>
          <a:xfrm>
            <a:off x="4280598" y="6097176"/>
            <a:ext cx="1522327" cy="5828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0BCB3CA-CF9C-4CB5-856D-E0B06C5D3A78}"/>
              </a:ext>
            </a:extLst>
          </p:cNvPr>
          <p:cNvSpPr/>
          <p:nvPr/>
        </p:nvSpPr>
        <p:spPr>
          <a:xfrm>
            <a:off x="2632668" y="6097176"/>
            <a:ext cx="1522326" cy="5828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4478293-EEA0-412D-923B-68355CFC9DB2}"/>
              </a:ext>
            </a:extLst>
          </p:cNvPr>
          <p:cNvSpPr/>
          <p:nvPr/>
        </p:nvSpPr>
        <p:spPr>
          <a:xfrm>
            <a:off x="6938389" y="3113956"/>
            <a:ext cx="2692958" cy="5828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B4F5F3A-AE26-420E-ABD1-DE869B10F9C7}"/>
              </a:ext>
            </a:extLst>
          </p:cNvPr>
          <p:cNvSpPr/>
          <p:nvPr/>
        </p:nvSpPr>
        <p:spPr>
          <a:xfrm>
            <a:off x="2924070" y="5478705"/>
            <a:ext cx="2692958" cy="58280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441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4885</TotalTime>
  <Words>2465</Words>
  <Application>Microsoft Office PowerPoint</Application>
  <PresentationFormat>Widescreen</PresentationFormat>
  <Paragraphs>452</Paragraphs>
  <Slides>47</Slides>
  <Notes>45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Marcos Garcia Vieira</dc:creator>
  <cp:lastModifiedBy>Yuri Crotti</cp:lastModifiedBy>
  <cp:revision>43</cp:revision>
  <dcterms:created xsi:type="dcterms:W3CDTF">2019-02-19T17:16:10Z</dcterms:created>
  <dcterms:modified xsi:type="dcterms:W3CDTF">2025-03-09T18:57:24Z</dcterms:modified>
</cp:coreProperties>
</file>