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74" r:id="rId3"/>
    <p:sldId id="375" r:id="rId4"/>
    <p:sldId id="372" r:id="rId5"/>
    <p:sldId id="377" r:id="rId6"/>
    <p:sldId id="376" r:id="rId7"/>
    <p:sldId id="381" r:id="rId8"/>
    <p:sldId id="383" r:id="rId9"/>
    <p:sldId id="379" r:id="rId10"/>
    <p:sldId id="380" r:id="rId11"/>
    <p:sldId id="378" r:id="rId12"/>
    <p:sldId id="382" r:id="rId13"/>
    <p:sldId id="385" r:id="rId14"/>
    <p:sldId id="384" r:id="rId15"/>
    <p:sldId id="386" r:id="rId16"/>
    <p:sldId id="387" r:id="rId17"/>
    <p:sldId id="388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400" r:id="rId26"/>
    <p:sldId id="401" r:id="rId27"/>
    <p:sldId id="402" r:id="rId28"/>
    <p:sldId id="399" r:id="rId29"/>
    <p:sldId id="403" r:id="rId30"/>
    <p:sldId id="404" r:id="rId31"/>
    <p:sldId id="405" r:id="rId32"/>
    <p:sldId id="390" r:id="rId33"/>
    <p:sldId id="391" r:id="rId34"/>
    <p:sldId id="408" r:id="rId35"/>
    <p:sldId id="37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50AC6-1C61-4CDE-BF4A-1C18449139F5}" v="22" dt="2023-03-28T00:11:31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0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9BE6D89E-43E6-4756-BBCE-F6F9F8150713}"/>
    <pc:docChg chg="undo redo custSel addSld delSld modSld sldOrd">
      <pc:chgData name="Yuri Crotti" userId="d593c9d1-1b73-45ee-aae6-f23c49679525" providerId="ADAL" clId="{9BE6D89E-43E6-4756-BBCE-F6F9F8150713}" dt="2022-02-19T15:01:39.541" v="5900" actId="20577"/>
      <pc:docMkLst>
        <pc:docMk/>
      </pc:docMkLst>
      <pc:sldChg chg="modSp mod">
        <pc:chgData name="Yuri Crotti" userId="d593c9d1-1b73-45ee-aae6-f23c49679525" providerId="ADAL" clId="{9BE6D89E-43E6-4756-BBCE-F6F9F8150713}" dt="2022-02-16T01:28:00.763" v="3356" actId="20577"/>
        <pc:sldMkLst>
          <pc:docMk/>
          <pc:sldMk cId="1470876938" sldId="256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2603841785" sldId="258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1308935264" sldId="259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3665681570" sldId="260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72357102" sldId="261"/>
        </pc:sldMkLst>
      </pc:sldChg>
      <pc:sldChg chg="addSp delSp modSp mod delAnim modNotesTx">
        <pc:chgData name="Yuri Crotti" userId="d593c9d1-1b73-45ee-aae6-f23c49679525" providerId="ADAL" clId="{9BE6D89E-43E6-4756-BBCE-F6F9F8150713}" dt="2022-02-16T01:03:10.561" v="2981" actId="2057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652328125" sldId="34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114166353" sldId="34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5812977" sldId="34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9455613" sldId="34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10563929" sldId="34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99445317" sldId="34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505930191" sldId="34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85007180" sldId="34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126769" sldId="349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677900987" sldId="35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6561004" sldId="35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721689948" sldId="35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120856304" sldId="35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734306" sldId="35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736727414" sldId="35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398581301" sldId="35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335005493" sldId="35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023886251" sldId="35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4274490837" sldId="36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807088367" sldId="361"/>
        </pc:sldMkLst>
      </pc:sldChg>
      <pc:sldChg chg="del">
        <pc:chgData name="Yuri Crotti" userId="d593c9d1-1b73-45ee-aae6-f23c49679525" providerId="ADAL" clId="{9BE6D89E-43E6-4756-BBCE-F6F9F8150713}" dt="2022-02-19T13:44:20.281" v="5223" actId="47"/>
        <pc:sldMkLst>
          <pc:docMk/>
          <pc:sldMk cId="564667645" sldId="362"/>
        </pc:sldMkLst>
      </pc:sldChg>
      <pc:sldChg chg="addSp modSp add mod">
        <pc:chgData name="Yuri Crotti" userId="d593c9d1-1b73-45ee-aae6-f23c49679525" providerId="ADAL" clId="{9BE6D89E-43E6-4756-BBCE-F6F9F8150713}" dt="2022-02-16T01:15:03.302" v="3188" actId="20577"/>
        <pc:sldMkLst>
          <pc:docMk/>
          <pc:sldMk cId="3469929640" sldId="363"/>
        </pc:sldMkLst>
      </pc:sldChg>
      <pc:sldChg chg="addSp delSp modSp add mod">
        <pc:chgData name="Yuri Crotti" userId="d593c9d1-1b73-45ee-aae6-f23c49679525" providerId="ADAL" clId="{9BE6D89E-43E6-4756-BBCE-F6F9F8150713}" dt="2022-02-16T01:22:33.191" v="3234" actId="1076"/>
        <pc:sldMkLst>
          <pc:docMk/>
          <pc:sldMk cId="3662423759" sldId="364"/>
        </pc:sldMkLst>
      </pc:sldChg>
      <pc:sldChg chg="modSp add del mod">
        <pc:chgData name="Yuri Crotti" userId="d593c9d1-1b73-45ee-aae6-f23c49679525" providerId="ADAL" clId="{9BE6D89E-43E6-4756-BBCE-F6F9F8150713}" dt="2022-02-16T01:13:49.062" v="3186" actId="47"/>
        <pc:sldMkLst>
          <pc:docMk/>
          <pc:sldMk cId="532167496" sldId="365"/>
        </pc:sldMkLst>
      </pc:sldChg>
      <pc:sldChg chg="addSp modSp add del mod">
        <pc:chgData name="Yuri Crotti" userId="d593c9d1-1b73-45ee-aae6-f23c49679525" providerId="ADAL" clId="{9BE6D89E-43E6-4756-BBCE-F6F9F8150713}" dt="2022-02-16T01:13:50.207" v="3187" actId="47"/>
        <pc:sldMkLst>
          <pc:docMk/>
          <pc:sldMk cId="2790383929" sldId="366"/>
        </pc:sldMkLst>
      </pc:sldChg>
      <pc:sldChg chg="addSp delSp modSp add mod">
        <pc:chgData name="Yuri Crotti" userId="d593c9d1-1b73-45ee-aae6-f23c49679525" providerId="ADAL" clId="{9BE6D89E-43E6-4756-BBCE-F6F9F8150713}" dt="2022-02-19T12:55:36.169" v="4569" actId="20577"/>
        <pc:sldMkLst>
          <pc:docMk/>
          <pc:sldMk cId="4096905004" sldId="367"/>
        </pc:sldMkLst>
      </pc:sldChg>
      <pc:sldChg chg="delSp 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1537484344" sldId="368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832983087" sldId="369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944554512" sldId="370"/>
        </pc:sldMkLst>
      </pc:sldChg>
      <pc:sldChg chg="addSp modSp add mod ord">
        <pc:chgData name="Yuri Crotti" userId="d593c9d1-1b73-45ee-aae6-f23c49679525" providerId="ADAL" clId="{9BE6D89E-43E6-4756-BBCE-F6F9F8150713}" dt="2022-02-16T01:26:25.448" v="3355" actId="1076"/>
        <pc:sldMkLst>
          <pc:docMk/>
          <pc:sldMk cId="3434806181" sldId="371"/>
        </pc:sldMkLst>
      </pc:sldChg>
      <pc:sldChg chg="modSp add mod">
        <pc:chgData name="Yuri Crotti" userId="d593c9d1-1b73-45ee-aae6-f23c49679525" providerId="ADAL" clId="{9BE6D89E-43E6-4756-BBCE-F6F9F8150713}" dt="2022-02-16T01:06:41.235" v="3045" actId="20577"/>
        <pc:sldMkLst>
          <pc:docMk/>
          <pc:sldMk cId="393800939" sldId="372"/>
        </pc:sldMkLst>
      </pc:sldChg>
      <pc:sldChg chg="delSp modSp add mod">
        <pc:chgData name="Yuri Crotti" userId="d593c9d1-1b73-45ee-aae6-f23c49679525" providerId="ADAL" clId="{9BE6D89E-43E6-4756-BBCE-F6F9F8150713}" dt="2022-02-16T01:26:12.579" v="3354" actId="20577"/>
        <pc:sldMkLst>
          <pc:docMk/>
          <pc:sldMk cId="3411932823" sldId="373"/>
        </pc:sldMkLst>
      </pc:sldChg>
      <pc:sldChg chg="addSp delSp modSp add mod">
        <pc:chgData name="Yuri Crotti" userId="d593c9d1-1b73-45ee-aae6-f23c49679525" providerId="ADAL" clId="{9BE6D89E-43E6-4756-BBCE-F6F9F8150713}" dt="2022-02-16T01:40:43.478" v="3502" actId="1076"/>
        <pc:sldMkLst>
          <pc:docMk/>
          <pc:sldMk cId="2374412650" sldId="374"/>
        </pc:sldMkLst>
      </pc:sldChg>
      <pc:sldChg chg="addSp delSp modSp add del mod">
        <pc:chgData name="Yuri Crotti" userId="d593c9d1-1b73-45ee-aae6-f23c49679525" providerId="ADAL" clId="{9BE6D89E-43E6-4756-BBCE-F6F9F8150713}" dt="2022-02-18T18:54:02.577" v="4356" actId="47"/>
        <pc:sldMkLst>
          <pc:docMk/>
          <pc:sldMk cId="2509213800" sldId="375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2762996042" sldId="376"/>
        </pc:sldMkLst>
      </pc:sldChg>
      <pc:sldChg chg="add del">
        <pc:chgData name="Yuri Crotti" userId="d593c9d1-1b73-45ee-aae6-f23c49679525" providerId="ADAL" clId="{9BE6D89E-43E6-4756-BBCE-F6F9F8150713}" dt="2022-02-18T18:54:02.577" v="4356" actId="47"/>
        <pc:sldMkLst>
          <pc:docMk/>
          <pc:sldMk cId="594909526" sldId="377"/>
        </pc:sldMkLst>
      </pc:sldChg>
      <pc:sldChg chg="addSp modSp add mod">
        <pc:chgData name="Yuri Crotti" userId="d593c9d1-1b73-45ee-aae6-f23c49679525" providerId="ADAL" clId="{9BE6D89E-43E6-4756-BBCE-F6F9F8150713}" dt="2022-02-19T12:55:51.114" v="4570" actId="255"/>
        <pc:sldMkLst>
          <pc:docMk/>
          <pc:sldMk cId="3699558509" sldId="378"/>
        </pc:sldMkLst>
      </pc:sldChg>
      <pc:sldChg chg="addSp delSp modSp add mod">
        <pc:chgData name="Yuri Crotti" userId="d593c9d1-1b73-45ee-aae6-f23c49679525" providerId="ADAL" clId="{9BE6D89E-43E6-4756-BBCE-F6F9F8150713}" dt="2022-02-16T01:52:17.836" v="3700" actId="1076"/>
        <pc:sldMkLst>
          <pc:docMk/>
          <pc:sldMk cId="2865319128" sldId="379"/>
        </pc:sldMkLst>
      </pc:sldChg>
      <pc:sldChg chg="addSp delSp modSp add mod">
        <pc:chgData name="Yuri Crotti" userId="d593c9d1-1b73-45ee-aae6-f23c49679525" providerId="ADAL" clId="{9BE6D89E-43E6-4756-BBCE-F6F9F8150713}" dt="2022-02-16T01:56:59.988" v="3764" actId="12"/>
        <pc:sldMkLst>
          <pc:docMk/>
          <pc:sldMk cId="3411207897" sldId="380"/>
        </pc:sldMkLst>
      </pc:sldChg>
      <pc:sldChg chg="addSp delSp modSp add mod">
        <pc:chgData name="Yuri Crotti" userId="d593c9d1-1b73-45ee-aae6-f23c49679525" providerId="ADAL" clId="{9BE6D89E-43E6-4756-BBCE-F6F9F8150713}" dt="2022-02-19T14:53:32.054" v="5515" actId="20577"/>
        <pc:sldMkLst>
          <pc:docMk/>
          <pc:sldMk cId="2094255043" sldId="381"/>
        </pc:sldMkLst>
      </pc:sldChg>
      <pc:sldChg chg="addSp delSp modSp add mod ord modAnim">
        <pc:chgData name="Yuri Crotti" userId="d593c9d1-1b73-45ee-aae6-f23c49679525" providerId="ADAL" clId="{9BE6D89E-43E6-4756-BBCE-F6F9F8150713}" dt="2022-02-19T13:45:41.305" v="5226" actId="478"/>
        <pc:sldMkLst>
          <pc:docMk/>
          <pc:sldMk cId="2442074926" sldId="382"/>
        </pc:sldMkLst>
      </pc:sldChg>
      <pc:sldChg chg="addSp delSp modSp add mod modAnim">
        <pc:chgData name="Yuri Crotti" userId="d593c9d1-1b73-45ee-aae6-f23c49679525" providerId="ADAL" clId="{9BE6D89E-43E6-4756-BBCE-F6F9F8150713}" dt="2022-02-19T13:46:04.087" v="5239" actId="14100"/>
        <pc:sldMkLst>
          <pc:docMk/>
          <pc:sldMk cId="819157009" sldId="383"/>
        </pc:sldMkLst>
      </pc:sldChg>
      <pc:sldChg chg="addSp delSp modSp add mod modAnim">
        <pc:chgData name="Yuri Crotti" userId="d593c9d1-1b73-45ee-aae6-f23c49679525" providerId="ADAL" clId="{9BE6D89E-43E6-4756-BBCE-F6F9F8150713}" dt="2022-02-19T13:46:28.015" v="5255" actId="20577"/>
        <pc:sldMkLst>
          <pc:docMk/>
          <pc:sldMk cId="4294858125" sldId="384"/>
        </pc:sldMkLst>
      </pc:sldChg>
      <pc:sldChg chg="addSp delSp modSp add mod modAnim">
        <pc:chgData name="Yuri Crotti" userId="d593c9d1-1b73-45ee-aae6-f23c49679525" providerId="ADAL" clId="{9BE6D89E-43E6-4756-BBCE-F6F9F8150713}" dt="2022-02-19T13:46:42.337" v="5266" actId="20577"/>
        <pc:sldMkLst>
          <pc:docMk/>
          <pc:sldMk cId="2858032957" sldId="385"/>
        </pc:sldMkLst>
      </pc:sldChg>
      <pc:sldChg chg="addSp delSp modSp add mod modAnim">
        <pc:chgData name="Yuri Crotti" userId="d593c9d1-1b73-45ee-aae6-f23c49679525" providerId="ADAL" clId="{9BE6D89E-43E6-4756-BBCE-F6F9F8150713}" dt="2022-02-19T13:47:00.805" v="5285" actId="20577"/>
        <pc:sldMkLst>
          <pc:docMk/>
          <pc:sldMk cId="3278724822" sldId="386"/>
        </pc:sldMkLst>
      </pc:sldChg>
      <pc:sldChg chg="addSp delSp modSp add mod modAnim">
        <pc:chgData name="Yuri Crotti" userId="d593c9d1-1b73-45ee-aae6-f23c49679525" providerId="ADAL" clId="{9BE6D89E-43E6-4756-BBCE-F6F9F8150713}" dt="2022-02-19T13:47:21.153" v="5299" actId="1076"/>
        <pc:sldMkLst>
          <pc:docMk/>
          <pc:sldMk cId="2494114572" sldId="387"/>
        </pc:sldMkLst>
      </pc:sldChg>
      <pc:sldChg chg="delSp modSp add mod">
        <pc:chgData name="Yuri Crotti" userId="d593c9d1-1b73-45ee-aae6-f23c49679525" providerId="ADAL" clId="{9BE6D89E-43E6-4756-BBCE-F6F9F8150713}" dt="2022-02-19T14:53:56.276" v="5530" actId="20577"/>
        <pc:sldMkLst>
          <pc:docMk/>
          <pc:sldMk cId="2916184004" sldId="388"/>
        </pc:sldMkLst>
      </pc:sldChg>
      <pc:sldChg chg="addSp delSp modSp add mod">
        <pc:chgData name="Yuri Crotti" userId="d593c9d1-1b73-45ee-aae6-f23c49679525" providerId="ADAL" clId="{9BE6D89E-43E6-4756-BBCE-F6F9F8150713}" dt="2022-02-19T12:57:02.432" v="4573" actId="255"/>
        <pc:sldMkLst>
          <pc:docMk/>
          <pc:sldMk cId="2256365736" sldId="389"/>
        </pc:sldMkLst>
      </pc:sldChg>
      <pc:sldChg chg="addSp delSp modSp add mod">
        <pc:chgData name="Yuri Crotti" userId="d593c9d1-1b73-45ee-aae6-f23c49679525" providerId="ADAL" clId="{9BE6D89E-43E6-4756-BBCE-F6F9F8150713}" dt="2022-02-19T12:56:21.844" v="4572" actId="1076"/>
        <pc:sldMkLst>
          <pc:docMk/>
          <pc:sldMk cId="4245347699" sldId="390"/>
        </pc:sldMkLst>
      </pc:sldChg>
      <pc:sldChg chg="addSp delSp modSp add mod ord">
        <pc:chgData name="Yuri Crotti" userId="d593c9d1-1b73-45ee-aae6-f23c49679525" providerId="ADAL" clId="{9BE6D89E-43E6-4756-BBCE-F6F9F8150713}" dt="2022-02-19T13:16:44.625" v="4655" actId="1076"/>
        <pc:sldMkLst>
          <pc:docMk/>
          <pc:sldMk cId="3520742129" sldId="391"/>
        </pc:sldMkLst>
      </pc:sldChg>
      <pc:sldChg chg="modSp add mod ord">
        <pc:chgData name="Yuri Crotti" userId="d593c9d1-1b73-45ee-aae6-f23c49679525" providerId="ADAL" clId="{9BE6D89E-43E6-4756-BBCE-F6F9F8150713}" dt="2022-02-19T13:21:30.075" v="4821" actId="20577"/>
        <pc:sldMkLst>
          <pc:docMk/>
          <pc:sldMk cId="1326277499" sldId="392"/>
        </pc:sldMkLst>
      </pc:sldChg>
      <pc:sldChg chg="add del">
        <pc:chgData name="Yuri Crotti" userId="d593c9d1-1b73-45ee-aae6-f23c49679525" providerId="ADAL" clId="{9BE6D89E-43E6-4756-BBCE-F6F9F8150713}" dt="2022-02-18T19:05:47.634" v="4562"/>
        <pc:sldMkLst>
          <pc:docMk/>
          <pc:sldMk cId="2997436233" sldId="392"/>
        </pc:sldMkLst>
      </pc:sldChg>
      <pc:sldChg chg="addSp delSp modSp add mod">
        <pc:chgData name="Yuri Crotti" userId="d593c9d1-1b73-45ee-aae6-f23c49679525" providerId="ADAL" clId="{9BE6D89E-43E6-4756-BBCE-F6F9F8150713}" dt="2022-02-19T13:00:54.574" v="4613" actId="1076"/>
        <pc:sldMkLst>
          <pc:docMk/>
          <pc:sldMk cId="457898152" sldId="393"/>
        </pc:sldMkLst>
      </pc:sldChg>
      <pc:sldChg chg="addSp delSp modSp add mod ord delAnim modAnim">
        <pc:chgData name="Yuri Crotti" userId="d593c9d1-1b73-45ee-aae6-f23c49679525" providerId="ADAL" clId="{9BE6D89E-43E6-4756-BBCE-F6F9F8150713}" dt="2022-02-19T13:48:35.365" v="5322" actId="1582"/>
        <pc:sldMkLst>
          <pc:docMk/>
          <pc:sldMk cId="4124440033" sldId="394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102849283" sldId="395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2233228696" sldId="396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13595649" sldId="397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798401148" sldId="398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58272702" sldId="399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483276201" sldId="400"/>
        </pc:sldMkLst>
      </pc:sldChg>
      <pc:sldChg chg="add">
        <pc:chgData name="Yuri Crotti" userId="d593c9d1-1b73-45ee-aae6-f23c49679525" providerId="ADAL" clId="{9BE6D89E-43E6-4756-BBCE-F6F9F8150713}" dt="2022-02-19T13:16:38.647" v="4651" actId="2890"/>
        <pc:sldMkLst>
          <pc:docMk/>
          <pc:sldMk cId="1726621499" sldId="401"/>
        </pc:sldMkLst>
      </pc:sldChg>
      <pc:sldChg chg="addSp delSp modSp add mod ord">
        <pc:chgData name="Yuri Crotti" userId="d593c9d1-1b73-45ee-aae6-f23c49679525" providerId="ADAL" clId="{9BE6D89E-43E6-4756-BBCE-F6F9F8150713}" dt="2022-02-19T13:31:17.370" v="5097" actId="208"/>
        <pc:sldMkLst>
          <pc:docMk/>
          <pc:sldMk cId="66063083" sldId="402"/>
        </pc:sldMkLst>
      </pc:sldChg>
      <pc:sldChg chg="modSp add del mod">
        <pc:chgData name="Yuri Crotti" userId="d593c9d1-1b73-45ee-aae6-f23c49679525" providerId="ADAL" clId="{9BE6D89E-43E6-4756-BBCE-F6F9F8150713}" dt="2022-02-19T13:25:25.874" v="4868" actId="47"/>
        <pc:sldMkLst>
          <pc:docMk/>
          <pc:sldMk cId="2722022869" sldId="403"/>
        </pc:sldMkLst>
      </pc:sldChg>
      <pc:sldChg chg="addSp modSp add mod modAnim">
        <pc:chgData name="Yuri Crotti" userId="d593c9d1-1b73-45ee-aae6-f23c49679525" providerId="ADAL" clId="{9BE6D89E-43E6-4756-BBCE-F6F9F8150713}" dt="2022-02-19T13:48:25.302" v="5320" actId="1582"/>
        <pc:sldMkLst>
          <pc:docMk/>
          <pc:sldMk cId="3331292261" sldId="404"/>
        </pc:sldMkLst>
      </pc:sldChg>
      <pc:sldChg chg="addSp delSp modSp add mod modAnim">
        <pc:chgData name="Yuri Crotti" userId="d593c9d1-1b73-45ee-aae6-f23c49679525" providerId="ADAL" clId="{9BE6D89E-43E6-4756-BBCE-F6F9F8150713}" dt="2022-02-19T13:48:43.965" v="5323" actId="1582"/>
        <pc:sldMkLst>
          <pc:docMk/>
          <pc:sldMk cId="917377752" sldId="405"/>
        </pc:sldMkLst>
      </pc:sldChg>
      <pc:sldChg chg="addSp delSp modSp add mod modAnim">
        <pc:chgData name="Yuri Crotti" userId="d593c9d1-1b73-45ee-aae6-f23c49679525" providerId="ADAL" clId="{9BE6D89E-43E6-4756-BBCE-F6F9F8150713}" dt="2022-02-19T13:48:53.977" v="5325" actId="1582"/>
        <pc:sldMkLst>
          <pc:docMk/>
          <pc:sldMk cId="895291451" sldId="406"/>
        </pc:sldMkLst>
      </pc:sldChg>
      <pc:sldChg chg="add">
        <pc:chgData name="Yuri Crotti" userId="d593c9d1-1b73-45ee-aae6-f23c49679525" providerId="ADAL" clId="{9BE6D89E-43E6-4756-BBCE-F6F9F8150713}" dt="2022-02-19T13:44:17.444" v="5222"/>
        <pc:sldMkLst>
          <pc:docMk/>
          <pc:sldMk cId="1067103236" sldId="407"/>
        </pc:sldMkLst>
      </pc:sldChg>
      <pc:sldChg chg="add del">
        <pc:chgData name="Yuri Crotti" userId="d593c9d1-1b73-45ee-aae6-f23c49679525" providerId="ADAL" clId="{9BE6D89E-43E6-4756-BBCE-F6F9F8150713}" dt="2022-02-19T13:32:18.397" v="5122" actId="2890"/>
        <pc:sldMkLst>
          <pc:docMk/>
          <pc:sldMk cId="1669875539" sldId="407"/>
        </pc:sldMkLst>
      </pc:sldChg>
      <pc:sldChg chg="addSp delSp modSp add mod">
        <pc:chgData name="Yuri Crotti" userId="d593c9d1-1b73-45ee-aae6-f23c49679525" providerId="ADAL" clId="{9BE6D89E-43E6-4756-BBCE-F6F9F8150713}" dt="2022-02-19T14:41:09.725" v="5451" actId="20577"/>
        <pc:sldMkLst>
          <pc:docMk/>
          <pc:sldMk cId="3642377476" sldId="408"/>
        </pc:sldMkLst>
      </pc:sldChg>
      <pc:sldChg chg="modSp add mod ord">
        <pc:chgData name="Yuri Crotti" userId="d593c9d1-1b73-45ee-aae6-f23c49679525" providerId="ADAL" clId="{9BE6D89E-43E6-4756-BBCE-F6F9F8150713}" dt="2022-02-19T14:42:02.167" v="5474" actId="20577"/>
        <pc:sldMkLst>
          <pc:docMk/>
          <pc:sldMk cId="427795082" sldId="409"/>
        </pc:sldMkLst>
      </pc:sldChg>
      <pc:sldChg chg="add del">
        <pc:chgData name="Yuri Crotti" userId="d593c9d1-1b73-45ee-aae6-f23c49679525" providerId="ADAL" clId="{9BE6D89E-43E6-4756-BBCE-F6F9F8150713}" dt="2022-02-19T13:54:31.034" v="5378"/>
        <pc:sldMkLst>
          <pc:docMk/>
          <pc:sldMk cId="3493045215" sldId="409"/>
        </pc:sldMkLst>
      </pc:sldChg>
      <pc:sldChg chg="addSp delSp modSp add mod">
        <pc:chgData name="Yuri Crotti" userId="d593c9d1-1b73-45ee-aae6-f23c49679525" providerId="ADAL" clId="{9BE6D89E-43E6-4756-BBCE-F6F9F8150713}" dt="2022-02-19T15:00:10.438" v="5856" actId="20577"/>
        <pc:sldMkLst>
          <pc:docMk/>
          <pc:sldMk cId="1430000179" sldId="410"/>
        </pc:sldMkLst>
      </pc:sldChg>
      <pc:sldChg chg="addSp modSp add mod">
        <pc:chgData name="Yuri Crotti" userId="d593c9d1-1b73-45ee-aae6-f23c49679525" providerId="ADAL" clId="{9BE6D89E-43E6-4756-BBCE-F6F9F8150713}" dt="2022-02-19T15:01:39.541" v="5900" actId="20577"/>
        <pc:sldMkLst>
          <pc:docMk/>
          <pc:sldMk cId="2620292327" sldId="411"/>
        </pc:sldMkLst>
      </pc:sldChg>
    </pc:docChg>
  </pc:docChgLst>
  <pc:docChgLst>
    <pc:chgData name="Yuri Crotti" userId="d593c9d1-1b73-45ee-aae6-f23c49679525" providerId="ADAL" clId="{499C7988-AD53-4633-83B1-25AD76C4894D}"/>
    <pc:docChg chg="undo redo custSel addSld delSld modSld sldOrd">
      <pc:chgData name="Yuri Crotti" userId="d593c9d1-1b73-45ee-aae6-f23c49679525" providerId="ADAL" clId="{499C7988-AD53-4633-83B1-25AD76C4894D}" dt="2022-02-15T23:57:28.140" v="1602" actId="1076"/>
      <pc:docMkLst>
        <pc:docMk/>
      </pc:docMkLst>
      <pc:sldChg chg="modAnim">
        <pc:chgData name="Yuri Crotti" userId="d593c9d1-1b73-45ee-aae6-f23c49679525" providerId="ADAL" clId="{499C7988-AD53-4633-83B1-25AD76C4894D}" dt="2022-02-15T23:38:42.218" v="1578"/>
        <pc:sldMkLst>
          <pc:docMk/>
          <pc:sldMk cId="2603841785" sldId="258"/>
        </pc:sldMkLst>
      </pc:sldChg>
      <pc:sldChg chg="addSp delSp modSp mod modAnim">
        <pc:chgData name="Yuri Crotti" userId="d593c9d1-1b73-45ee-aae6-f23c49679525" providerId="ADAL" clId="{499C7988-AD53-4633-83B1-25AD76C4894D}" dt="2022-02-15T23:57:28.140" v="1602" actId="1076"/>
        <pc:sldMkLst>
          <pc:docMk/>
          <pc:sldMk cId="1308935264" sldId="259"/>
        </pc:sldMkLst>
      </pc:sldChg>
      <pc:sldChg chg="modSp mod modAnim">
        <pc:chgData name="Yuri Crotti" userId="d593c9d1-1b73-45ee-aae6-f23c49679525" providerId="ADAL" clId="{499C7988-AD53-4633-83B1-25AD76C4894D}" dt="2022-02-15T23:38:47.985" v="1580"/>
        <pc:sldMkLst>
          <pc:docMk/>
          <pc:sldMk cId="3665681570" sldId="260"/>
        </pc:sldMkLst>
      </pc:sldChg>
      <pc:sldChg chg="modSp mod modAnim">
        <pc:chgData name="Yuri Crotti" userId="d593c9d1-1b73-45ee-aae6-f23c49679525" providerId="ADAL" clId="{499C7988-AD53-4633-83B1-25AD76C4894D}" dt="2022-02-15T23:38:53.694" v="1582"/>
        <pc:sldMkLst>
          <pc:docMk/>
          <pc:sldMk cId="72357102" sldId="26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45751651" sldId="31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43532216" sldId="31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506925156" sldId="31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531104964" sldId="31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662230880" sldId="31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001600276" sldId="32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364864" sldId="32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499526711" sldId="32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812664008" sldId="32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046924479" sldId="32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336880710" sldId="32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746989331" sldId="32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45689433" sldId="32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98296721" sldId="33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939033686" sldId="331"/>
        </pc:sldMkLst>
      </pc:sldChg>
      <pc:sldChg chg="delSp modSp mod modAnim">
        <pc:chgData name="Yuri Crotti" userId="d593c9d1-1b73-45ee-aae6-f23c49679525" providerId="ADAL" clId="{499C7988-AD53-4633-83B1-25AD76C4894D}" dt="2022-02-15T23:39:10.288" v="1584"/>
        <pc:sldMkLst>
          <pc:docMk/>
          <pc:sldMk cId="3281034232" sldId="33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15632797" sldId="33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73277669" sldId="334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910553510" sldId="33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93071178" sldId="33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19401132" sldId="338"/>
        </pc:sldMkLst>
      </pc:sldChg>
      <pc:sldChg chg="modSp del mod">
        <pc:chgData name="Yuri Crotti" userId="d593c9d1-1b73-45ee-aae6-f23c49679525" providerId="ADAL" clId="{499C7988-AD53-4633-83B1-25AD76C4894D}" dt="2022-02-14T00:56:29.856" v="1540" actId="47"/>
        <pc:sldMkLst>
          <pc:docMk/>
          <pc:sldMk cId="631715071" sldId="339"/>
        </pc:sldMkLst>
      </pc:sldChg>
      <pc:sldChg chg="del">
        <pc:chgData name="Yuri Crotti" userId="d593c9d1-1b73-45ee-aae6-f23c49679525" providerId="ADAL" clId="{499C7988-AD53-4633-83B1-25AD76C4894D}" dt="2022-02-14T00:56:32.558" v="1541" actId="47"/>
        <pc:sldMkLst>
          <pc:docMk/>
          <pc:sldMk cId="3590809435" sldId="340"/>
        </pc:sldMkLst>
      </pc:sldChg>
      <pc:sldChg chg="modSp add modAnim">
        <pc:chgData name="Yuri Crotti" userId="d593c9d1-1b73-45ee-aae6-f23c49679525" providerId="ADAL" clId="{499C7988-AD53-4633-83B1-25AD76C4894D}" dt="2022-02-15T23:39:13.023" v="1585"/>
        <pc:sldMkLst>
          <pc:docMk/>
          <pc:sldMk cId="652328125" sldId="34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62684964" sldId="341"/>
        </pc:sldMkLst>
      </pc:sldChg>
      <pc:sldChg chg="addSp delSp modSp add mod modAnim">
        <pc:chgData name="Yuri Crotti" userId="d593c9d1-1b73-45ee-aae6-f23c49679525" providerId="ADAL" clId="{499C7988-AD53-4633-83B1-25AD76C4894D}" dt="2022-02-15T23:39:17.367" v="1586"/>
        <pc:sldMkLst>
          <pc:docMk/>
          <pc:sldMk cId="3114166353" sldId="342"/>
        </pc:sldMkLst>
      </pc:sldChg>
      <pc:sldChg chg="del">
        <pc:chgData name="Yuri Crotti" userId="d593c9d1-1b73-45ee-aae6-f23c49679525" providerId="ADAL" clId="{499C7988-AD53-4633-83B1-25AD76C4894D}" dt="2022-02-01T22:56:31.496" v="183" actId="47"/>
        <pc:sldMkLst>
          <pc:docMk/>
          <pc:sldMk cId="3684133358" sldId="342"/>
        </pc:sldMkLst>
      </pc:sldChg>
      <pc:sldChg chg="addSp delSp modSp add mod delAnim modAnim">
        <pc:chgData name="Yuri Crotti" userId="d593c9d1-1b73-45ee-aae6-f23c49679525" providerId="ADAL" clId="{499C7988-AD53-4633-83B1-25AD76C4894D}" dt="2022-02-15T23:39:45.245" v="1590"/>
        <pc:sldMkLst>
          <pc:docMk/>
          <pc:sldMk cId="1215812977" sldId="343"/>
        </pc:sldMkLst>
      </pc:sldChg>
      <pc:sldChg chg="addSp delSp modSp add mod modAnim">
        <pc:chgData name="Yuri Crotti" userId="d593c9d1-1b73-45ee-aae6-f23c49679525" providerId="ADAL" clId="{499C7988-AD53-4633-83B1-25AD76C4894D}" dt="2022-02-01T23:27:10.444" v="554"/>
        <pc:sldMkLst>
          <pc:docMk/>
          <pc:sldMk cId="1219455613" sldId="344"/>
        </pc:sldMkLst>
      </pc:sldChg>
      <pc:sldChg chg="addSp modSp add mod modAnim">
        <pc:chgData name="Yuri Crotti" userId="d593c9d1-1b73-45ee-aae6-f23c49679525" providerId="ADAL" clId="{499C7988-AD53-4633-83B1-25AD76C4894D}" dt="2022-02-15T23:54:50.190" v="1601" actId="1076"/>
        <pc:sldMkLst>
          <pc:docMk/>
          <pc:sldMk cId="3410563929" sldId="345"/>
        </pc:sldMkLst>
      </pc:sldChg>
      <pc:sldChg chg="modSp add mod ord modAnim">
        <pc:chgData name="Yuri Crotti" userId="d593c9d1-1b73-45ee-aae6-f23c49679525" providerId="ADAL" clId="{499C7988-AD53-4633-83B1-25AD76C4894D}" dt="2022-02-15T23:50:06.044" v="1596" actId="207"/>
        <pc:sldMkLst>
          <pc:docMk/>
          <pc:sldMk cId="2999445317" sldId="346"/>
        </pc:sldMkLst>
      </pc:sldChg>
      <pc:sldChg chg="addSp delSp modSp add mod ord modAnim">
        <pc:chgData name="Yuri Crotti" userId="d593c9d1-1b73-45ee-aae6-f23c49679525" providerId="ADAL" clId="{499C7988-AD53-4633-83B1-25AD76C4894D}" dt="2022-02-15T23:40:37.284" v="1592"/>
        <pc:sldMkLst>
          <pc:docMk/>
          <pc:sldMk cId="2505930191" sldId="347"/>
        </pc:sldMkLst>
      </pc:sldChg>
      <pc:sldChg chg="addSp delSp modSp add mod setBg delAnim modShow modNotesTx">
        <pc:chgData name="Yuri Crotti" userId="d593c9d1-1b73-45ee-aae6-f23c49679525" providerId="ADAL" clId="{499C7988-AD53-4633-83B1-25AD76C4894D}" dt="2022-02-15T23:37:22.468" v="1577" actId="729"/>
        <pc:sldMkLst>
          <pc:docMk/>
          <pc:sldMk cId="3485007180" sldId="348"/>
        </pc:sldMkLst>
      </pc:sldChg>
      <pc:sldChg chg="addSp delSp modSp add modAnim">
        <pc:chgData name="Yuri Crotti" userId="d593c9d1-1b73-45ee-aae6-f23c49679525" providerId="ADAL" clId="{499C7988-AD53-4633-83B1-25AD76C4894D}" dt="2022-02-15T23:39:21.286" v="1587"/>
        <pc:sldMkLst>
          <pc:docMk/>
          <pc:sldMk cId="2879126769" sldId="349"/>
        </pc:sldMkLst>
      </pc:sldChg>
      <pc:sldChg chg="addSp delSp modSp add del mod modAnim">
        <pc:chgData name="Yuri Crotti" userId="d593c9d1-1b73-45ee-aae6-f23c49679525" providerId="ADAL" clId="{499C7988-AD53-4633-83B1-25AD76C4894D}" dt="2022-02-15T23:39:28.008" v="1588"/>
        <pc:sldMkLst>
          <pc:docMk/>
          <pc:sldMk cId="1677900987" sldId="350"/>
        </pc:sldMkLst>
      </pc:sldChg>
      <pc:sldChg chg="add del">
        <pc:chgData name="Yuri Crotti" userId="d593c9d1-1b73-45ee-aae6-f23c49679525" providerId="ADAL" clId="{499C7988-AD53-4633-83B1-25AD76C4894D}" dt="2022-02-02T00:40:25.049" v="764" actId="2890"/>
        <pc:sldMkLst>
          <pc:docMk/>
          <pc:sldMk cId="3202300205" sldId="350"/>
        </pc:sldMkLst>
      </pc:sldChg>
      <pc:sldChg chg="delSp modSp add mod modAnim">
        <pc:chgData name="Yuri Crotti" userId="d593c9d1-1b73-45ee-aae6-f23c49679525" providerId="ADAL" clId="{499C7988-AD53-4633-83B1-25AD76C4894D}" dt="2022-02-15T23:39:31.681" v="1589"/>
        <pc:sldMkLst>
          <pc:docMk/>
          <pc:sldMk cId="296561004" sldId="351"/>
        </pc:sldMkLst>
      </pc:sldChg>
      <pc:sldChg chg="modSp add del">
        <pc:chgData name="Yuri Crotti" userId="d593c9d1-1b73-45ee-aae6-f23c49679525" providerId="ADAL" clId="{499C7988-AD53-4633-83B1-25AD76C4894D}" dt="2022-02-02T00:48:16.707" v="877" actId="47"/>
        <pc:sldMkLst>
          <pc:docMk/>
          <pc:sldMk cId="1498337990" sldId="352"/>
        </pc:sldMkLst>
      </pc:sldChg>
      <pc:sldChg chg="delSp modSp add mod modAnim">
        <pc:chgData name="Yuri Crotti" userId="d593c9d1-1b73-45ee-aae6-f23c49679525" providerId="ADAL" clId="{499C7988-AD53-4633-83B1-25AD76C4894D}" dt="2022-02-02T00:57:40.297" v="1149" actId="20577"/>
        <pc:sldMkLst>
          <pc:docMk/>
          <pc:sldMk cId="3721689948" sldId="352"/>
        </pc:sldMkLst>
      </pc:sldChg>
      <pc:sldChg chg="addSp modSp add mod modAnim">
        <pc:chgData name="Yuri Crotti" userId="d593c9d1-1b73-45ee-aae6-f23c49679525" providerId="ADAL" clId="{499C7988-AD53-4633-83B1-25AD76C4894D}" dt="2022-02-02T00:58:16.812" v="1162" actId="20577"/>
        <pc:sldMkLst>
          <pc:docMk/>
          <pc:sldMk cId="1120856304" sldId="353"/>
        </pc:sldMkLst>
      </pc:sldChg>
      <pc:sldChg chg="addSp delSp modSp add mod delAnim modAnim">
        <pc:chgData name="Yuri Crotti" userId="d593c9d1-1b73-45ee-aae6-f23c49679525" providerId="ADAL" clId="{499C7988-AD53-4633-83B1-25AD76C4894D}" dt="2022-02-02T00:59:55.471" v="1169" actId="1076"/>
        <pc:sldMkLst>
          <pc:docMk/>
          <pc:sldMk cId="2879734306" sldId="354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3:58.580" v="1192" actId="1076"/>
        <pc:sldMkLst>
          <pc:docMk/>
          <pc:sldMk cId="2736727414" sldId="355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5:45.767" v="1208" actId="1076"/>
        <pc:sldMkLst>
          <pc:docMk/>
          <pc:sldMk cId="2398581301" sldId="356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8:33.337" v="1238" actId="20577"/>
        <pc:sldMkLst>
          <pc:docMk/>
          <pc:sldMk cId="3335005493" sldId="357"/>
        </pc:sldMkLst>
      </pc:sldChg>
      <pc:sldChg chg="addSp delSp modSp add mod delAnim modAnim">
        <pc:chgData name="Yuri Crotti" userId="d593c9d1-1b73-45ee-aae6-f23c49679525" providerId="ADAL" clId="{499C7988-AD53-4633-83B1-25AD76C4894D}" dt="2022-02-02T01:15:28.078" v="1258" actId="1038"/>
        <pc:sldMkLst>
          <pc:docMk/>
          <pc:sldMk cId="3023886251" sldId="358"/>
        </pc:sldMkLst>
      </pc:sldChg>
      <pc:sldChg chg="modSp add del mod ord">
        <pc:chgData name="Yuri Crotti" userId="d593c9d1-1b73-45ee-aae6-f23c49679525" providerId="ADAL" clId="{499C7988-AD53-4633-83B1-25AD76C4894D}" dt="2022-02-02T01:37:04.749" v="1530" actId="47"/>
        <pc:sldMkLst>
          <pc:docMk/>
          <pc:sldMk cId="16207339" sldId="359"/>
        </pc:sldMkLst>
      </pc:sldChg>
      <pc:sldChg chg="addSp delSp modSp add mod delAnim">
        <pc:chgData name="Yuri Crotti" userId="d593c9d1-1b73-45ee-aae6-f23c49679525" providerId="ADAL" clId="{499C7988-AD53-4633-83B1-25AD76C4894D}" dt="2022-02-02T01:29:39.450" v="1398" actId="1076"/>
        <pc:sldMkLst>
          <pc:docMk/>
          <pc:sldMk cId="4274490837" sldId="360"/>
        </pc:sldMkLst>
      </pc:sldChg>
      <pc:sldChg chg="addSp delSp modSp add modAnim">
        <pc:chgData name="Yuri Crotti" userId="d593c9d1-1b73-45ee-aae6-f23c49679525" providerId="ADAL" clId="{499C7988-AD53-4633-83B1-25AD76C4894D}" dt="2022-02-02T01:36:15.682" v="1529" actId="20577"/>
        <pc:sldMkLst>
          <pc:docMk/>
          <pc:sldMk cId="3807088367" sldId="361"/>
        </pc:sldMkLst>
      </pc:sldChg>
      <pc:sldChg chg="add">
        <pc:chgData name="Yuri Crotti" userId="d593c9d1-1b73-45ee-aae6-f23c49679525" providerId="ADAL" clId="{499C7988-AD53-4633-83B1-25AD76C4894D}" dt="2022-02-14T00:57:28.475" v="1543"/>
        <pc:sldMkLst>
          <pc:docMk/>
          <pc:sldMk cId="564667645" sldId="362"/>
        </pc:sldMkLst>
      </pc:sldChg>
    </pc:docChg>
  </pc:docChgLst>
  <pc:docChgLst>
    <pc:chgData name="Yuri Crotti" userId="d593c9d1-1b73-45ee-aae6-f23c49679525" providerId="ADAL" clId="{EA771155-7EB5-4F05-9DC0-D9979689043E}"/>
    <pc:docChg chg="undo redo custSel addSld delSld modSld sldOrd">
      <pc:chgData name="Yuri Crotti" userId="d593c9d1-1b73-45ee-aae6-f23c49679525" providerId="ADAL" clId="{EA771155-7EB5-4F05-9DC0-D9979689043E}" dt="2022-03-09T01:25:05.582" v="3674" actId="20577"/>
      <pc:docMkLst>
        <pc:docMk/>
      </pc:docMkLst>
      <pc:sldChg chg="modSp mod">
        <pc:chgData name="Yuri Crotti" userId="d593c9d1-1b73-45ee-aae6-f23c49679525" providerId="ADAL" clId="{EA771155-7EB5-4F05-9DC0-D9979689043E}" dt="2022-02-28T13:59:22.594" v="22" actId="20577"/>
        <pc:sldMkLst>
          <pc:docMk/>
          <pc:sldMk cId="1470876938" sldId="256"/>
        </pc:sldMkLst>
      </pc:sldChg>
      <pc:sldChg chg="modSp add del mod">
        <pc:chgData name="Yuri Crotti" userId="d593c9d1-1b73-45ee-aae6-f23c49679525" providerId="ADAL" clId="{EA771155-7EB5-4F05-9DC0-D9979689043E}" dt="2022-03-09T00:23:47.622" v="3531" actId="47"/>
        <pc:sldMkLst>
          <pc:docMk/>
          <pc:sldMk cId="3434806181" sldId="371"/>
        </pc:sldMkLst>
      </pc:sldChg>
      <pc:sldChg chg="addSp modSp add mod modAnim modNotesTx">
        <pc:chgData name="Yuri Crotti" userId="d593c9d1-1b73-45ee-aae6-f23c49679525" providerId="ADAL" clId="{EA771155-7EB5-4F05-9DC0-D9979689043E}" dt="2022-03-09T00:25:20.673" v="3560" actId="1076"/>
        <pc:sldMkLst>
          <pc:docMk/>
          <pc:sldMk cId="2677027926" sldId="372"/>
        </pc:sldMkLst>
      </pc:sldChg>
      <pc:sldChg chg="modSp add mod">
        <pc:chgData name="Yuri Crotti" userId="d593c9d1-1b73-45ee-aae6-f23c49679525" providerId="ADAL" clId="{EA771155-7EB5-4F05-9DC0-D9979689043E}" dt="2022-03-09T00:26:50.610" v="3579" actId="20577"/>
        <pc:sldMkLst>
          <pc:docMk/>
          <pc:sldMk cId="9791979" sldId="373"/>
        </pc:sldMkLst>
      </pc:sldChg>
      <pc:sldChg chg="modSp add del mod">
        <pc:chgData name="Yuri Crotti" userId="d593c9d1-1b73-45ee-aae6-f23c49679525" providerId="ADAL" clId="{EA771155-7EB5-4F05-9DC0-D9979689043E}" dt="2022-03-09T00:27:00.475" v="3580" actId="2696"/>
        <pc:sldMkLst>
          <pc:docMk/>
          <pc:sldMk cId="2889925786" sldId="374"/>
        </pc:sldMkLst>
      </pc:sldChg>
      <pc:sldChg chg="addSp delSp modSp add mod modAnim">
        <pc:chgData name="Yuri Crotti" userId="d593c9d1-1b73-45ee-aae6-f23c49679525" providerId="ADAL" clId="{EA771155-7EB5-4F05-9DC0-D9979689043E}" dt="2022-03-09T00:27:39.501" v="3586"/>
        <pc:sldMkLst>
          <pc:docMk/>
          <pc:sldMk cId="212902612" sldId="375"/>
        </pc:sldMkLst>
      </pc:sldChg>
      <pc:sldChg chg="add del">
        <pc:chgData name="Yuri Crotti" userId="d593c9d1-1b73-45ee-aae6-f23c49679525" providerId="ADAL" clId="{EA771155-7EB5-4F05-9DC0-D9979689043E}" dt="2022-02-28T14:21:54.984" v="684" actId="2890"/>
        <pc:sldMkLst>
          <pc:docMk/>
          <pc:sldMk cId="466887010" sldId="376"/>
        </pc:sldMkLst>
      </pc:sldChg>
      <pc:sldChg chg="addSp modSp add mod ord modAnim">
        <pc:chgData name="Yuri Crotti" userId="d593c9d1-1b73-45ee-aae6-f23c49679525" providerId="ADAL" clId="{EA771155-7EB5-4F05-9DC0-D9979689043E}" dt="2022-03-09T00:37:45.576" v="3665" actId="20577"/>
        <pc:sldMkLst>
          <pc:docMk/>
          <pc:sldMk cId="789486117" sldId="376"/>
        </pc:sldMkLst>
      </pc:sldChg>
      <pc:sldChg chg="addSp delSp modSp add mod ord modAnim">
        <pc:chgData name="Yuri Crotti" userId="d593c9d1-1b73-45ee-aae6-f23c49679525" providerId="ADAL" clId="{EA771155-7EB5-4F05-9DC0-D9979689043E}" dt="2022-03-09T00:25:48.538" v="3567" actId="1076"/>
        <pc:sldMkLst>
          <pc:docMk/>
          <pc:sldMk cId="4277463813" sldId="377"/>
        </pc:sldMkLst>
      </pc:sldChg>
      <pc:sldChg chg="addSp delSp modSp add mod setBg modAnim">
        <pc:chgData name="Yuri Crotti" userId="d593c9d1-1b73-45ee-aae6-f23c49679525" providerId="ADAL" clId="{EA771155-7EB5-4F05-9DC0-D9979689043E}" dt="2022-03-09T00:37:41.008" v="3664" actId="20577"/>
        <pc:sldMkLst>
          <pc:docMk/>
          <pc:sldMk cId="2216721109" sldId="378"/>
        </pc:sldMkLst>
      </pc:sldChg>
      <pc:sldChg chg="addSp delSp modSp add mod modAnim">
        <pc:chgData name="Yuri Crotti" userId="d593c9d1-1b73-45ee-aae6-f23c49679525" providerId="ADAL" clId="{EA771155-7EB5-4F05-9DC0-D9979689043E}" dt="2022-03-09T00:29:15.069" v="3611"/>
        <pc:sldMkLst>
          <pc:docMk/>
          <pc:sldMk cId="187747619" sldId="379"/>
        </pc:sldMkLst>
      </pc:sldChg>
      <pc:sldChg chg="addSp delSp modSp add mod modAnim">
        <pc:chgData name="Yuri Crotti" userId="d593c9d1-1b73-45ee-aae6-f23c49679525" providerId="ADAL" clId="{EA771155-7EB5-4F05-9DC0-D9979689043E}" dt="2022-03-09T00:29:39.441" v="3615"/>
        <pc:sldMkLst>
          <pc:docMk/>
          <pc:sldMk cId="1548648517" sldId="380"/>
        </pc:sldMkLst>
      </pc:sldChg>
      <pc:sldChg chg="add del">
        <pc:chgData name="Yuri Crotti" userId="d593c9d1-1b73-45ee-aae6-f23c49679525" providerId="ADAL" clId="{EA771155-7EB5-4F05-9DC0-D9979689043E}" dt="2022-02-28T18:01:45.278" v="1553" actId="47"/>
        <pc:sldMkLst>
          <pc:docMk/>
          <pc:sldMk cId="215614210" sldId="381"/>
        </pc:sldMkLst>
      </pc:sldChg>
      <pc:sldChg chg="addSp delSp modSp add mod modAnim">
        <pc:chgData name="Yuri Crotti" userId="d593c9d1-1b73-45ee-aae6-f23c49679525" providerId="ADAL" clId="{EA771155-7EB5-4F05-9DC0-D9979689043E}" dt="2022-03-09T00:32:15.100" v="3629"/>
        <pc:sldMkLst>
          <pc:docMk/>
          <pc:sldMk cId="3573242721" sldId="381"/>
        </pc:sldMkLst>
      </pc:sldChg>
      <pc:sldChg chg="addSp modSp add mod modAnim">
        <pc:chgData name="Yuri Crotti" userId="d593c9d1-1b73-45ee-aae6-f23c49679525" providerId="ADAL" clId="{EA771155-7EB5-4F05-9DC0-D9979689043E}" dt="2022-03-09T00:33:01.555" v="3637"/>
        <pc:sldMkLst>
          <pc:docMk/>
          <pc:sldMk cId="1168747228" sldId="382"/>
        </pc:sldMkLst>
      </pc:sldChg>
      <pc:sldChg chg="addSp delSp modSp add mod modAnim">
        <pc:chgData name="Yuri Crotti" userId="d593c9d1-1b73-45ee-aae6-f23c49679525" providerId="ADAL" clId="{EA771155-7EB5-4F05-9DC0-D9979689043E}" dt="2022-03-09T00:33:11.048" v="3638"/>
        <pc:sldMkLst>
          <pc:docMk/>
          <pc:sldMk cId="4061304200" sldId="383"/>
        </pc:sldMkLst>
      </pc:sldChg>
      <pc:sldChg chg="addSp delSp modSp add mod modAnim">
        <pc:chgData name="Yuri Crotti" userId="d593c9d1-1b73-45ee-aae6-f23c49679525" providerId="ADAL" clId="{EA771155-7EB5-4F05-9DC0-D9979689043E}" dt="2022-03-09T00:33:27.217" v="3640"/>
        <pc:sldMkLst>
          <pc:docMk/>
          <pc:sldMk cId="3598778241" sldId="384"/>
        </pc:sldMkLst>
      </pc:sldChg>
      <pc:sldChg chg="modSp add mod ord modAnim">
        <pc:chgData name="Yuri Crotti" userId="d593c9d1-1b73-45ee-aae6-f23c49679525" providerId="ADAL" clId="{EA771155-7EB5-4F05-9DC0-D9979689043E}" dt="2022-03-09T00:34:49.829" v="3653"/>
        <pc:sldMkLst>
          <pc:docMk/>
          <pc:sldMk cId="4264794978" sldId="385"/>
        </pc:sldMkLst>
      </pc:sldChg>
      <pc:sldChg chg="addSp modSp add mod modAnim">
        <pc:chgData name="Yuri Crotti" userId="d593c9d1-1b73-45ee-aae6-f23c49679525" providerId="ADAL" clId="{EA771155-7EB5-4F05-9DC0-D9979689043E}" dt="2022-03-09T00:35:29.417" v="3657"/>
        <pc:sldMkLst>
          <pc:docMk/>
          <pc:sldMk cId="2284249884" sldId="386"/>
        </pc:sldMkLst>
      </pc:sldChg>
      <pc:sldChg chg="addSp delSp modSp add mod modAnim">
        <pc:chgData name="Yuri Crotti" userId="d593c9d1-1b73-45ee-aae6-f23c49679525" providerId="ADAL" clId="{EA771155-7EB5-4F05-9DC0-D9979689043E}" dt="2022-03-09T00:35:44.228" v="3660"/>
        <pc:sldMkLst>
          <pc:docMk/>
          <pc:sldMk cId="2706303519" sldId="387"/>
        </pc:sldMkLst>
      </pc:sldChg>
      <pc:sldChg chg="addSp delSp modSp add mod ord modAnim">
        <pc:chgData name="Yuri Crotti" userId="d593c9d1-1b73-45ee-aae6-f23c49679525" providerId="ADAL" clId="{EA771155-7EB5-4F05-9DC0-D9979689043E}" dt="2022-03-09T00:35:50.112" v="3661"/>
        <pc:sldMkLst>
          <pc:docMk/>
          <pc:sldMk cId="545073156" sldId="388"/>
        </pc:sldMkLst>
      </pc:sldChg>
      <pc:sldChg chg="addSp delSp modSp add mod modAnim">
        <pc:chgData name="Yuri Crotti" userId="d593c9d1-1b73-45ee-aae6-f23c49679525" providerId="ADAL" clId="{EA771155-7EB5-4F05-9DC0-D9979689043E}" dt="2022-03-09T00:35:53.608" v="3662"/>
        <pc:sldMkLst>
          <pc:docMk/>
          <pc:sldMk cId="4287679770" sldId="389"/>
        </pc:sldMkLst>
      </pc:sldChg>
      <pc:sldChg chg="addSp delSp modSp add mod modAnim">
        <pc:chgData name="Yuri Crotti" userId="d593c9d1-1b73-45ee-aae6-f23c49679525" providerId="ADAL" clId="{EA771155-7EB5-4F05-9DC0-D9979689043E}" dt="2022-03-09T00:35:59.222" v="3663"/>
        <pc:sldMkLst>
          <pc:docMk/>
          <pc:sldMk cId="254847024" sldId="390"/>
        </pc:sldMkLst>
      </pc:sldChg>
      <pc:sldChg chg="addSp delSp modSp add mod">
        <pc:chgData name="Yuri Crotti" userId="d593c9d1-1b73-45ee-aae6-f23c49679525" providerId="ADAL" clId="{EA771155-7EB5-4F05-9DC0-D9979689043E}" dt="2022-03-08T22:31:08.485" v="2971" actId="1076"/>
        <pc:sldMkLst>
          <pc:docMk/>
          <pc:sldMk cId="498220923" sldId="391"/>
        </pc:sldMkLst>
      </pc:sldChg>
      <pc:sldChg chg="addSp delSp modSp add mod">
        <pc:chgData name="Yuri Crotti" userId="d593c9d1-1b73-45ee-aae6-f23c49679525" providerId="ADAL" clId="{EA771155-7EB5-4F05-9DC0-D9979689043E}" dt="2022-03-08T22:32:28.224" v="2986" actId="1076"/>
        <pc:sldMkLst>
          <pc:docMk/>
          <pc:sldMk cId="1519994656" sldId="392"/>
        </pc:sldMkLst>
      </pc:sldChg>
      <pc:sldChg chg="addSp delSp modSp add mod">
        <pc:chgData name="Yuri Crotti" userId="d593c9d1-1b73-45ee-aae6-f23c49679525" providerId="ADAL" clId="{EA771155-7EB5-4F05-9DC0-D9979689043E}" dt="2022-03-08T22:32:23.710" v="2984" actId="1076"/>
        <pc:sldMkLst>
          <pc:docMk/>
          <pc:sldMk cId="592409406" sldId="393"/>
        </pc:sldMkLst>
      </pc:sldChg>
      <pc:sldChg chg="addSp delSp modSp add mod">
        <pc:chgData name="Yuri Crotti" userId="d593c9d1-1b73-45ee-aae6-f23c49679525" providerId="ADAL" clId="{EA771155-7EB5-4F05-9DC0-D9979689043E}" dt="2022-03-08T22:33:00.504" v="2994" actId="1076"/>
        <pc:sldMkLst>
          <pc:docMk/>
          <pc:sldMk cId="3237932504" sldId="394"/>
        </pc:sldMkLst>
      </pc:sldChg>
      <pc:sldChg chg="addSp delSp modSp add mod">
        <pc:chgData name="Yuri Crotti" userId="d593c9d1-1b73-45ee-aae6-f23c49679525" providerId="ADAL" clId="{EA771155-7EB5-4F05-9DC0-D9979689043E}" dt="2022-03-08T22:33:19.129" v="3002" actId="1076"/>
        <pc:sldMkLst>
          <pc:docMk/>
          <pc:sldMk cId="1889467878" sldId="395"/>
        </pc:sldMkLst>
      </pc:sldChg>
      <pc:sldChg chg="addSp delSp modSp add mod">
        <pc:chgData name="Yuri Crotti" userId="d593c9d1-1b73-45ee-aae6-f23c49679525" providerId="ADAL" clId="{EA771155-7EB5-4F05-9DC0-D9979689043E}" dt="2022-03-08T22:34:58.359" v="3015" actId="1076"/>
        <pc:sldMkLst>
          <pc:docMk/>
          <pc:sldMk cId="1411735954" sldId="396"/>
        </pc:sldMkLst>
      </pc:sldChg>
      <pc:sldChg chg="addSp delSp modSp add mod">
        <pc:chgData name="Yuri Crotti" userId="d593c9d1-1b73-45ee-aae6-f23c49679525" providerId="ADAL" clId="{EA771155-7EB5-4F05-9DC0-D9979689043E}" dt="2022-03-08T22:38:04.486" v="3023" actId="1076"/>
        <pc:sldMkLst>
          <pc:docMk/>
          <pc:sldMk cId="3737569788" sldId="397"/>
        </pc:sldMkLst>
      </pc:sldChg>
      <pc:sldChg chg="addSp delSp modSp add mod ord">
        <pc:chgData name="Yuri Crotti" userId="d593c9d1-1b73-45ee-aae6-f23c49679525" providerId="ADAL" clId="{EA771155-7EB5-4F05-9DC0-D9979689043E}" dt="2022-03-08T22:39:01.713" v="3048" actId="1076"/>
        <pc:sldMkLst>
          <pc:docMk/>
          <pc:sldMk cId="2507286574" sldId="398"/>
        </pc:sldMkLst>
      </pc:sldChg>
      <pc:sldChg chg="addSp delSp modSp add mod">
        <pc:chgData name="Yuri Crotti" userId="d593c9d1-1b73-45ee-aae6-f23c49679525" providerId="ADAL" clId="{EA771155-7EB5-4F05-9DC0-D9979689043E}" dt="2022-03-08T22:39:59.483" v="3062" actId="1076"/>
        <pc:sldMkLst>
          <pc:docMk/>
          <pc:sldMk cId="2058951568" sldId="399"/>
        </pc:sldMkLst>
      </pc:sldChg>
      <pc:sldChg chg="addSp delSp modSp add mod">
        <pc:chgData name="Yuri Crotti" userId="d593c9d1-1b73-45ee-aae6-f23c49679525" providerId="ADAL" clId="{EA771155-7EB5-4F05-9DC0-D9979689043E}" dt="2022-03-08T22:40:02.155" v="3063" actId="1076"/>
        <pc:sldMkLst>
          <pc:docMk/>
          <pc:sldMk cId="1058654445" sldId="400"/>
        </pc:sldMkLst>
      </pc:sldChg>
      <pc:sldChg chg="addSp delSp modSp add mod">
        <pc:chgData name="Yuri Crotti" userId="d593c9d1-1b73-45ee-aae6-f23c49679525" providerId="ADAL" clId="{EA771155-7EB5-4F05-9DC0-D9979689043E}" dt="2022-03-08T22:40:27.252" v="3069" actId="1076"/>
        <pc:sldMkLst>
          <pc:docMk/>
          <pc:sldMk cId="3098438673" sldId="401"/>
        </pc:sldMkLst>
      </pc:sldChg>
      <pc:sldChg chg="addSp delSp modSp add mod">
        <pc:chgData name="Yuri Crotti" userId="d593c9d1-1b73-45ee-aae6-f23c49679525" providerId="ADAL" clId="{EA771155-7EB5-4F05-9DC0-D9979689043E}" dt="2022-03-08T22:40:53.686" v="3076" actId="1076"/>
        <pc:sldMkLst>
          <pc:docMk/>
          <pc:sldMk cId="719151868" sldId="402"/>
        </pc:sldMkLst>
      </pc:sldChg>
      <pc:sldChg chg="addSp delSp modSp add mod">
        <pc:chgData name="Yuri Crotti" userId="d593c9d1-1b73-45ee-aae6-f23c49679525" providerId="ADAL" clId="{EA771155-7EB5-4F05-9DC0-D9979689043E}" dt="2022-03-08T22:42:44.880" v="3086" actId="1076"/>
        <pc:sldMkLst>
          <pc:docMk/>
          <pc:sldMk cId="276292761" sldId="403"/>
        </pc:sldMkLst>
      </pc:sldChg>
      <pc:sldChg chg="addSp delSp modSp add mod">
        <pc:chgData name="Yuri Crotti" userId="d593c9d1-1b73-45ee-aae6-f23c49679525" providerId="ADAL" clId="{EA771155-7EB5-4F05-9DC0-D9979689043E}" dt="2022-03-08T22:43:12.555" v="3090" actId="1076"/>
        <pc:sldMkLst>
          <pc:docMk/>
          <pc:sldMk cId="2996103886" sldId="404"/>
        </pc:sldMkLst>
      </pc:sldChg>
      <pc:sldChg chg="addSp delSp modSp add mod">
        <pc:chgData name="Yuri Crotti" userId="d593c9d1-1b73-45ee-aae6-f23c49679525" providerId="ADAL" clId="{EA771155-7EB5-4F05-9DC0-D9979689043E}" dt="2022-03-09T01:25:05.582" v="3674" actId="20577"/>
        <pc:sldMkLst>
          <pc:docMk/>
          <pc:sldMk cId="3440473404" sldId="405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430000179" sldId="410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462311483" sldId="412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359925877" sldId="413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049050454" sldId="415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87179814" sldId="416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26375368" sldId="417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407906544" sldId="422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3990501334" sldId="423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2250027182" sldId="426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924566737" sldId="427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529589560" sldId="428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44047188" sldId="429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499823798" sldId="430"/>
        </pc:sldMkLst>
      </pc:sldChg>
    </pc:docChg>
  </pc:docChgLst>
  <pc:docChgLst>
    <pc:chgData name="Yuri Crotti" userId="d593c9d1-1b73-45ee-aae6-f23c49679525" providerId="ADAL" clId="{7509AD22-3141-4DF9-8A89-D8A90EC6250C}"/>
    <pc:docChg chg="undo redo custSel addSld delSld modSld sldOrd">
      <pc:chgData name="Yuri Crotti" userId="d593c9d1-1b73-45ee-aae6-f23c49679525" providerId="ADAL" clId="{7509AD22-3141-4DF9-8A89-D8A90EC6250C}" dt="2022-04-05T22:04:01.482" v="4017" actId="1076"/>
      <pc:docMkLst>
        <pc:docMk/>
      </pc:docMkLst>
      <pc:sldChg chg="modSp mod">
        <pc:chgData name="Yuri Crotti" userId="d593c9d1-1b73-45ee-aae6-f23c49679525" providerId="ADAL" clId="{7509AD22-3141-4DF9-8A89-D8A90EC6250C}" dt="2022-03-15T23:43:01.799" v="26" actId="20577"/>
        <pc:sldMkLst>
          <pc:docMk/>
          <pc:sldMk cId="1470876938" sldId="256"/>
        </pc:sldMkLst>
      </pc:sldChg>
      <pc:sldChg chg="addSp delSp modSp mod ord delAnim modAnim modNotesTx">
        <pc:chgData name="Yuri Crotti" userId="d593c9d1-1b73-45ee-aae6-f23c49679525" providerId="ADAL" clId="{7509AD22-3141-4DF9-8A89-D8A90EC6250C}" dt="2022-03-23T18:59:51.569" v="3984"/>
        <pc:sldMkLst>
          <pc:docMk/>
          <pc:sldMk cId="2677027926" sldId="372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9791979" sldId="373"/>
        </pc:sldMkLst>
      </pc:sldChg>
      <pc:sldChg chg="add ord">
        <pc:chgData name="Yuri Crotti" userId="d593c9d1-1b73-45ee-aae6-f23c49679525" providerId="ADAL" clId="{7509AD22-3141-4DF9-8A89-D8A90EC6250C}" dt="2022-03-15T23:43:17.118" v="30"/>
        <pc:sldMkLst>
          <pc:docMk/>
          <pc:sldMk cId="3702651530" sldId="373"/>
        </pc:sldMkLst>
      </pc:sldChg>
      <pc:sldChg chg="modSp add del mod">
        <pc:chgData name="Yuri Crotti" userId="d593c9d1-1b73-45ee-aae6-f23c49679525" providerId="ADAL" clId="{7509AD22-3141-4DF9-8A89-D8A90EC6250C}" dt="2022-03-15T23:47:42.152" v="127" actId="2890"/>
        <pc:sldMkLst>
          <pc:docMk/>
          <pc:sldMk cId="903277406" sldId="374"/>
        </pc:sldMkLst>
      </pc:sldChg>
      <pc:sldChg chg="addSp delSp modSp add mod delAnim modAnim modNotesTx">
        <pc:chgData name="Yuri Crotti" userId="d593c9d1-1b73-45ee-aae6-f23c49679525" providerId="ADAL" clId="{7509AD22-3141-4DF9-8A89-D8A90EC6250C}" dt="2022-03-22T23:44:51.803" v="2787" actId="20577"/>
        <pc:sldMkLst>
          <pc:docMk/>
          <pc:sldMk cId="1596738454" sldId="374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12902612" sldId="375"/>
        </pc:sldMkLst>
      </pc:sldChg>
      <pc:sldChg chg="addSp delSp modSp add mod delAnim modAnim modNotesTx">
        <pc:chgData name="Yuri Crotti" userId="d593c9d1-1b73-45ee-aae6-f23c49679525" providerId="ADAL" clId="{7509AD22-3141-4DF9-8A89-D8A90EC6250C}" dt="2022-03-22T23:44:54.637" v="2788" actId="20577"/>
        <pc:sldMkLst>
          <pc:docMk/>
          <pc:sldMk cId="1263643559" sldId="37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789486117" sldId="376"/>
        </pc:sldMkLst>
      </pc:sldChg>
      <pc:sldChg chg="addSp delSp modSp add mod ord">
        <pc:chgData name="Yuri Crotti" userId="d593c9d1-1b73-45ee-aae6-f23c49679525" providerId="ADAL" clId="{7509AD22-3141-4DF9-8A89-D8A90EC6250C}" dt="2022-03-23T00:14:27.874" v="3048"/>
        <pc:sldMkLst>
          <pc:docMk/>
          <pc:sldMk cId="3472390018" sldId="376"/>
        </pc:sldMkLst>
      </pc:sldChg>
      <pc:sldChg chg="addSp delSp modSp add mod modNotesTx">
        <pc:chgData name="Yuri Crotti" userId="d593c9d1-1b73-45ee-aae6-f23c49679525" providerId="ADAL" clId="{7509AD22-3141-4DF9-8A89-D8A90EC6250C}" dt="2022-04-05T22:04:01.482" v="4017" actId="1076"/>
        <pc:sldMkLst>
          <pc:docMk/>
          <pc:sldMk cId="2737895924" sldId="37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77463813" sldId="37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216721109" sldId="378"/>
        </pc:sldMkLst>
      </pc:sldChg>
      <pc:sldChg chg="addSp delSp modSp add mod ord modNotesTx">
        <pc:chgData name="Yuri Crotti" userId="d593c9d1-1b73-45ee-aae6-f23c49679525" providerId="ADAL" clId="{7509AD22-3141-4DF9-8A89-D8A90EC6250C}" dt="2022-03-16T01:03:16.729" v="1151" actId="1582"/>
        <pc:sldMkLst>
          <pc:docMk/>
          <pc:sldMk cId="2649792663" sldId="378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87747619" sldId="379"/>
        </pc:sldMkLst>
      </pc:sldChg>
      <pc:sldChg chg="modSp add mod ord modAnim modNotesTx">
        <pc:chgData name="Yuri Crotti" userId="d593c9d1-1b73-45ee-aae6-f23c49679525" providerId="ADAL" clId="{7509AD22-3141-4DF9-8A89-D8A90EC6250C}" dt="2022-03-22T23:48:06.941" v="2819" actId="20577"/>
        <pc:sldMkLst>
          <pc:docMk/>
          <pc:sldMk cId="534331744" sldId="379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548648517" sldId="380"/>
        </pc:sldMkLst>
      </pc:sldChg>
      <pc:sldChg chg="modSp add mod modNotesTx">
        <pc:chgData name="Yuri Crotti" userId="d593c9d1-1b73-45ee-aae6-f23c49679525" providerId="ADAL" clId="{7509AD22-3141-4DF9-8A89-D8A90EC6250C}" dt="2022-03-23T19:01:45.532" v="3987" actId="207"/>
        <pc:sldMkLst>
          <pc:docMk/>
          <pc:sldMk cId="3065610872" sldId="380"/>
        </pc:sldMkLst>
      </pc:sldChg>
      <pc:sldChg chg="addSp delSp modSp add mod ord modNotesTx">
        <pc:chgData name="Yuri Crotti" userId="d593c9d1-1b73-45ee-aae6-f23c49679525" providerId="ADAL" clId="{7509AD22-3141-4DF9-8A89-D8A90EC6250C}" dt="2022-03-23T00:15:30.752" v="3050"/>
        <pc:sldMkLst>
          <pc:docMk/>
          <pc:sldMk cId="418811673" sldId="38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573242721" sldId="38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168747228" sldId="382"/>
        </pc:sldMkLst>
      </pc:sldChg>
      <pc:sldChg chg="addSp delSp modSp add mod">
        <pc:chgData name="Yuri Crotti" userId="d593c9d1-1b73-45ee-aae6-f23c49679525" providerId="ADAL" clId="{7509AD22-3141-4DF9-8A89-D8A90EC6250C}" dt="2022-03-22T23:50:56.286" v="2826" actId="113"/>
        <pc:sldMkLst>
          <pc:docMk/>
          <pc:sldMk cId="1263062349" sldId="382"/>
        </pc:sldMkLst>
      </pc:sldChg>
      <pc:sldChg chg="addSp delSp modSp add mod modNotesTx">
        <pc:chgData name="Yuri Crotti" userId="d593c9d1-1b73-45ee-aae6-f23c49679525" providerId="ADAL" clId="{7509AD22-3141-4DF9-8A89-D8A90EC6250C}" dt="2022-03-22T23:47:17.386" v="2817" actId="20577"/>
        <pc:sldMkLst>
          <pc:docMk/>
          <pc:sldMk cId="2641668432" sldId="383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061304200" sldId="383"/>
        </pc:sldMkLst>
      </pc:sldChg>
      <pc:sldChg chg="addSp modSp add mod">
        <pc:chgData name="Yuri Crotti" userId="d593c9d1-1b73-45ee-aae6-f23c49679525" providerId="ADAL" clId="{7509AD22-3141-4DF9-8A89-D8A90EC6250C}" dt="2022-03-16T01:31:41.385" v="1468" actId="1076"/>
        <pc:sldMkLst>
          <pc:docMk/>
          <pc:sldMk cId="1717836233" sldId="384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598778241" sldId="384"/>
        </pc:sldMkLst>
      </pc:sldChg>
      <pc:sldChg chg="modSp add mod">
        <pc:chgData name="Yuri Crotti" userId="d593c9d1-1b73-45ee-aae6-f23c49679525" providerId="ADAL" clId="{7509AD22-3141-4DF9-8A89-D8A90EC6250C}" dt="2022-03-22T23:51:35.824" v="2835" actId="113"/>
        <pc:sldMkLst>
          <pc:docMk/>
          <pc:sldMk cId="3409769927" sldId="38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64794978" sldId="385"/>
        </pc:sldMkLst>
      </pc:sldChg>
      <pc:sldChg chg="delSp modSp add mod modNotesTx">
        <pc:chgData name="Yuri Crotti" userId="d593c9d1-1b73-45ee-aae6-f23c49679525" providerId="ADAL" clId="{7509AD22-3141-4DF9-8A89-D8A90EC6250C}" dt="2022-03-22T23:52:56.419" v="2839" actId="20577"/>
        <pc:sldMkLst>
          <pc:docMk/>
          <pc:sldMk cId="2007227188" sldId="386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284249884" sldId="386"/>
        </pc:sldMkLst>
      </pc:sldChg>
      <pc:sldChg chg="addSp delSp modSp add mod modNotesTx">
        <pc:chgData name="Yuri Crotti" userId="d593c9d1-1b73-45ee-aae6-f23c49679525" providerId="ADAL" clId="{7509AD22-3141-4DF9-8A89-D8A90EC6250C}" dt="2022-03-22T23:58:39.731" v="2944" actId="1076"/>
        <pc:sldMkLst>
          <pc:docMk/>
          <pc:sldMk cId="2296156177" sldId="38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706303519" sldId="38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545073156" sldId="388"/>
        </pc:sldMkLst>
      </pc:sldChg>
      <pc:sldChg chg="addSp delSp modSp add mod">
        <pc:chgData name="Yuri Crotti" userId="d593c9d1-1b73-45ee-aae6-f23c49679525" providerId="ADAL" clId="{7509AD22-3141-4DF9-8A89-D8A90EC6250C}" dt="2022-03-22T21:51:30.039" v="1851" actId="1076"/>
        <pc:sldMkLst>
          <pc:docMk/>
          <pc:sldMk cId="2988419889" sldId="388"/>
        </pc:sldMkLst>
      </pc:sldChg>
      <pc:sldChg chg="delSp modSp add del mod">
        <pc:chgData name="Yuri Crotti" userId="d593c9d1-1b73-45ee-aae6-f23c49679525" providerId="ADAL" clId="{7509AD22-3141-4DF9-8A89-D8A90EC6250C}" dt="2022-03-23T00:00:21.611" v="2952" actId="47"/>
        <pc:sldMkLst>
          <pc:docMk/>
          <pc:sldMk cId="1741454431" sldId="389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87679770" sldId="389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54847024" sldId="390"/>
        </pc:sldMkLst>
      </pc:sldChg>
      <pc:sldChg chg="modSp add mod modNotesTx">
        <pc:chgData name="Yuri Crotti" userId="d593c9d1-1b73-45ee-aae6-f23c49679525" providerId="ADAL" clId="{7509AD22-3141-4DF9-8A89-D8A90EC6250C}" dt="2022-03-23T00:00:14.113" v="2950" actId="1076"/>
        <pc:sldMkLst>
          <pc:docMk/>
          <pc:sldMk cId="2784803544" sldId="390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98220923" sldId="391"/>
        </pc:sldMkLst>
      </pc:sldChg>
      <pc:sldChg chg="modSp add mod modNotesTx">
        <pc:chgData name="Yuri Crotti" userId="d593c9d1-1b73-45ee-aae6-f23c49679525" providerId="ADAL" clId="{7509AD22-3141-4DF9-8A89-D8A90EC6250C}" dt="2022-03-22T23:59:49.858" v="2946" actId="20577"/>
        <pc:sldMkLst>
          <pc:docMk/>
          <pc:sldMk cId="2970564182" sldId="391"/>
        </pc:sldMkLst>
      </pc:sldChg>
      <pc:sldChg chg="addSp delSp modSp add mod modAnim">
        <pc:chgData name="Yuri Crotti" userId="d593c9d1-1b73-45ee-aae6-f23c49679525" providerId="ADAL" clId="{7509AD22-3141-4DF9-8A89-D8A90EC6250C}" dt="2022-03-23T00:00:37.885" v="2953"/>
        <pc:sldMkLst>
          <pc:docMk/>
          <pc:sldMk cId="984153072" sldId="392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519994656" sldId="392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592409406" sldId="393"/>
        </pc:sldMkLst>
      </pc:sldChg>
      <pc:sldChg chg="addSp modSp add mod modAnim modNotesTx">
        <pc:chgData name="Yuri Crotti" userId="d593c9d1-1b73-45ee-aae6-f23c49679525" providerId="ADAL" clId="{7509AD22-3141-4DF9-8A89-D8A90EC6250C}" dt="2022-03-23T00:01:01.961" v="2956"/>
        <pc:sldMkLst>
          <pc:docMk/>
          <pc:sldMk cId="3099283985" sldId="393"/>
        </pc:sldMkLst>
      </pc:sldChg>
      <pc:sldChg chg="addSp delSp modSp add mod modAnim">
        <pc:chgData name="Yuri Crotti" userId="d593c9d1-1b73-45ee-aae6-f23c49679525" providerId="ADAL" clId="{7509AD22-3141-4DF9-8A89-D8A90EC6250C}" dt="2022-03-23T00:02:47.668" v="2982"/>
        <pc:sldMkLst>
          <pc:docMk/>
          <pc:sldMk cId="2705437458" sldId="394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237932504" sldId="394"/>
        </pc:sldMkLst>
      </pc:sldChg>
      <pc:sldChg chg="addSp delSp modSp add mod modAnim">
        <pc:chgData name="Yuri Crotti" userId="d593c9d1-1b73-45ee-aae6-f23c49679525" providerId="ADAL" clId="{7509AD22-3141-4DF9-8A89-D8A90EC6250C}" dt="2022-03-27T19:13:25.063" v="4016" actId="20577"/>
        <pc:sldMkLst>
          <pc:docMk/>
          <pc:sldMk cId="860042128" sldId="39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889467878" sldId="39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411735954" sldId="396"/>
        </pc:sldMkLst>
      </pc:sldChg>
      <pc:sldChg chg="addSp delSp modSp add mod modAnim">
        <pc:chgData name="Yuri Crotti" userId="d593c9d1-1b73-45ee-aae6-f23c49679525" providerId="ADAL" clId="{7509AD22-3141-4DF9-8A89-D8A90EC6250C}" dt="2022-03-23T19:04:34.136" v="3989"/>
        <pc:sldMkLst>
          <pc:docMk/>
          <pc:sldMk cId="3885949007" sldId="396"/>
        </pc:sldMkLst>
      </pc:sldChg>
      <pc:sldChg chg="delSp modSp add mod modAnim">
        <pc:chgData name="Yuri Crotti" userId="d593c9d1-1b73-45ee-aae6-f23c49679525" providerId="ADAL" clId="{7509AD22-3141-4DF9-8A89-D8A90EC6250C}" dt="2022-03-23T00:05:37.781" v="3035"/>
        <pc:sldMkLst>
          <pc:docMk/>
          <pc:sldMk cId="142190305" sldId="39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737569788" sldId="39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507286574" sldId="398"/>
        </pc:sldMkLst>
      </pc:sldChg>
      <pc:sldChg chg="modSp add mod modAnim">
        <pc:chgData name="Yuri Crotti" userId="d593c9d1-1b73-45ee-aae6-f23c49679525" providerId="ADAL" clId="{7509AD22-3141-4DF9-8A89-D8A90EC6250C}" dt="2022-03-23T00:06:00.359" v="3041"/>
        <pc:sldMkLst>
          <pc:docMk/>
          <pc:sldMk cId="2670542768" sldId="398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058951568" sldId="399"/>
        </pc:sldMkLst>
      </pc:sldChg>
      <pc:sldChg chg="addSp delSp modSp add del mod">
        <pc:chgData name="Yuri Crotti" userId="d593c9d1-1b73-45ee-aae6-f23c49679525" providerId="ADAL" clId="{7509AD22-3141-4DF9-8A89-D8A90EC6250C}" dt="2022-03-22T23:31:37.326" v="2559" actId="47"/>
        <pc:sldMkLst>
          <pc:docMk/>
          <pc:sldMk cId="4288784805" sldId="399"/>
        </pc:sldMkLst>
      </pc:sldChg>
      <pc:sldChg chg="addSp delSp modSp add mod modNotesTx">
        <pc:chgData name="Yuri Crotti" userId="d593c9d1-1b73-45ee-aae6-f23c49679525" providerId="ADAL" clId="{7509AD22-3141-4DF9-8A89-D8A90EC6250C}" dt="2022-03-22T23:23:44.685" v="2467" actId="20577"/>
        <pc:sldMkLst>
          <pc:docMk/>
          <pc:sldMk cId="566466419" sldId="400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058654445" sldId="400"/>
        </pc:sldMkLst>
      </pc:sldChg>
      <pc:sldChg chg="addSp delSp modSp add mod modNotesTx">
        <pc:chgData name="Yuri Crotti" userId="d593c9d1-1b73-45ee-aae6-f23c49679525" providerId="ADAL" clId="{7509AD22-3141-4DF9-8A89-D8A90EC6250C}" dt="2022-03-22T23:25:55.643" v="2479" actId="20577"/>
        <pc:sldMkLst>
          <pc:docMk/>
          <pc:sldMk cId="830184970" sldId="40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098438673" sldId="40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719151868" sldId="402"/>
        </pc:sldMkLst>
      </pc:sldChg>
      <pc:sldChg chg="addSp delSp modSp add mod modNotesTx">
        <pc:chgData name="Yuri Crotti" userId="d593c9d1-1b73-45ee-aae6-f23c49679525" providerId="ADAL" clId="{7509AD22-3141-4DF9-8A89-D8A90EC6250C}" dt="2022-03-22T23:27:47.703" v="2494" actId="20577"/>
        <pc:sldMkLst>
          <pc:docMk/>
          <pc:sldMk cId="3090534809" sldId="402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76292761" sldId="403"/>
        </pc:sldMkLst>
      </pc:sldChg>
      <pc:sldChg chg="addSp delSp modSp add mod">
        <pc:chgData name="Yuri Crotti" userId="d593c9d1-1b73-45ee-aae6-f23c49679525" providerId="ADAL" clId="{7509AD22-3141-4DF9-8A89-D8A90EC6250C}" dt="2022-03-22T23:53:42.597" v="2840" actId="255"/>
        <pc:sldMkLst>
          <pc:docMk/>
          <pc:sldMk cId="2151684248" sldId="403"/>
        </pc:sldMkLst>
      </pc:sldChg>
      <pc:sldChg chg="addSp modSp add mod">
        <pc:chgData name="Yuri Crotti" userId="d593c9d1-1b73-45ee-aae6-f23c49679525" providerId="ADAL" clId="{7509AD22-3141-4DF9-8A89-D8A90EC6250C}" dt="2022-03-22T23:34:29.196" v="2664" actId="1076"/>
        <pc:sldMkLst>
          <pc:docMk/>
          <pc:sldMk cId="734189188" sldId="404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996103886" sldId="404"/>
        </pc:sldMkLst>
      </pc:sldChg>
      <pc:sldChg chg="addSp delSp modSp add mod">
        <pc:chgData name="Yuri Crotti" userId="d593c9d1-1b73-45ee-aae6-f23c49679525" providerId="ADAL" clId="{7509AD22-3141-4DF9-8A89-D8A90EC6250C}" dt="2022-03-23T00:13:39.248" v="3046" actId="1076"/>
        <pc:sldMkLst>
          <pc:docMk/>
          <pc:sldMk cId="1709292052" sldId="40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440473404" sldId="405"/>
        </pc:sldMkLst>
      </pc:sldChg>
      <pc:sldChg chg="add del">
        <pc:chgData name="Yuri Crotti" userId="d593c9d1-1b73-45ee-aae6-f23c49679525" providerId="ADAL" clId="{7509AD22-3141-4DF9-8A89-D8A90EC6250C}" dt="2022-03-23T00:07:57.041" v="3044" actId="47"/>
        <pc:sldMkLst>
          <pc:docMk/>
          <pc:sldMk cId="79249624" sldId="406"/>
        </pc:sldMkLst>
      </pc:sldChg>
      <pc:sldChg chg="delSp modSp add mod">
        <pc:chgData name="Yuri Crotti" userId="d593c9d1-1b73-45ee-aae6-f23c49679525" providerId="ADAL" clId="{7509AD22-3141-4DF9-8A89-D8A90EC6250C}" dt="2022-03-22T23:42:31.344" v="2769" actId="255"/>
        <pc:sldMkLst>
          <pc:docMk/>
          <pc:sldMk cId="2947055752" sldId="407"/>
        </pc:sldMkLst>
      </pc:sldChg>
      <pc:sldChg chg="addSp delSp modSp add mod modAnim">
        <pc:chgData name="Yuri Crotti" userId="d593c9d1-1b73-45ee-aae6-f23c49679525" providerId="ADAL" clId="{7509AD22-3141-4DF9-8A89-D8A90EC6250C}" dt="2022-03-23T19:05:25.740" v="4013" actId="20577"/>
        <pc:sldMkLst>
          <pc:docMk/>
          <pc:sldMk cId="1810450174" sldId="408"/>
        </pc:sldMkLst>
      </pc:sldChg>
    </pc:docChg>
  </pc:docChgLst>
  <pc:docChgLst>
    <pc:chgData name="Yuri Crotti" userId="d593c9d1-1b73-45ee-aae6-f23c49679525" providerId="ADAL" clId="{A3BBC8CA-9E84-4A7A-9AC9-4CFBF438F197}"/>
    <pc:docChg chg="custSel addSld delSld modSld sldOrd">
      <pc:chgData name="Yuri Crotti" userId="d593c9d1-1b73-45ee-aae6-f23c49679525" providerId="ADAL" clId="{A3BBC8CA-9E84-4A7A-9AC9-4CFBF438F197}" dt="2021-03-02T18:23:38.082" v="95" actId="47"/>
      <pc:docMkLst>
        <pc:docMk/>
      </pc:docMkLst>
      <pc:sldChg chg="modSp mod">
        <pc:chgData name="Yuri Crotti" userId="d593c9d1-1b73-45ee-aae6-f23c49679525" providerId="ADAL" clId="{A3BBC8CA-9E84-4A7A-9AC9-4CFBF438F197}" dt="2021-03-01T00:49:21.828" v="86" actId="1076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A3BBC8CA-9E84-4A7A-9AC9-4CFBF438F197}" dt="2021-03-02T18:23:12.438" v="94" actId="2057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A3BBC8CA-9E84-4A7A-9AC9-4CFBF438F197}" dt="2021-03-02T18:23:38.082" v="95" actId="47"/>
        <pc:sldMkLst>
          <pc:docMk/>
          <pc:sldMk cId="2813956116" sldId="268"/>
        </pc:sldMkLst>
      </pc:sldChg>
      <pc:sldChg chg="modSp mod">
        <pc:chgData name="Yuri Crotti" userId="d593c9d1-1b73-45ee-aae6-f23c49679525" providerId="ADAL" clId="{A3BBC8CA-9E84-4A7A-9AC9-4CFBF438F197}" dt="2021-03-01T00:55:01.180" v="92" actId="2711"/>
        <pc:sldMkLst>
          <pc:docMk/>
          <pc:sldMk cId="2770316604" sldId="288"/>
        </pc:sldMkLst>
      </pc:sldChg>
      <pc:sldChg chg="modSp mod">
        <pc:chgData name="Yuri Crotti" userId="d593c9d1-1b73-45ee-aae6-f23c49679525" providerId="ADAL" clId="{A3BBC8CA-9E84-4A7A-9AC9-4CFBF438F197}" dt="2021-03-01T00:55:12.636" v="93" actId="1076"/>
        <pc:sldMkLst>
          <pc:docMk/>
          <pc:sldMk cId="1119342237" sldId="289"/>
        </pc:sldMkLst>
      </pc:sldChg>
      <pc:sldChg chg="modSp mod">
        <pc:chgData name="Yuri Crotti" userId="d593c9d1-1b73-45ee-aae6-f23c49679525" providerId="ADAL" clId="{A3BBC8CA-9E84-4A7A-9AC9-4CFBF438F197}" dt="2021-03-01T00:47:16.599" v="82" actId="1036"/>
        <pc:sldMkLst>
          <pc:docMk/>
          <pc:sldMk cId="1682072905" sldId="298"/>
        </pc:sldMkLst>
      </pc:sldChg>
      <pc:sldChg chg="modSp mod">
        <pc:chgData name="Yuri Crotti" userId="d593c9d1-1b73-45ee-aae6-f23c49679525" providerId="ADAL" clId="{A3BBC8CA-9E84-4A7A-9AC9-4CFBF438F197}" dt="2021-03-01T00:40:54.045" v="2" actId="1076"/>
        <pc:sldMkLst>
          <pc:docMk/>
          <pc:sldMk cId="909150657" sldId="300"/>
        </pc:sldMkLst>
      </pc:sldChg>
      <pc:sldChg chg="modSp mod">
        <pc:chgData name="Yuri Crotti" userId="d593c9d1-1b73-45ee-aae6-f23c49679525" providerId="ADAL" clId="{A3BBC8CA-9E84-4A7A-9AC9-4CFBF438F197}" dt="2021-03-01T00:41:13.937" v="7" actId="1076"/>
        <pc:sldMkLst>
          <pc:docMk/>
          <pc:sldMk cId="3225277432" sldId="301"/>
        </pc:sldMkLst>
      </pc:sldChg>
      <pc:sldChg chg="modSp mod">
        <pc:chgData name="Yuri Crotti" userId="d593c9d1-1b73-45ee-aae6-f23c49679525" providerId="ADAL" clId="{A3BBC8CA-9E84-4A7A-9AC9-4CFBF438F197}" dt="2021-03-01T00:43:10.770" v="23" actId="403"/>
        <pc:sldMkLst>
          <pc:docMk/>
          <pc:sldMk cId="163193589" sldId="304"/>
        </pc:sldMkLst>
      </pc:sldChg>
      <pc:sldChg chg="modSp mod">
        <pc:chgData name="Yuri Crotti" userId="d593c9d1-1b73-45ee-aae6-f23c49679525" providerId="ADAL" clId="{A3BBC8CA-9E84-4A7A-9AC9-4CFBF438F197}" dt="2021-03-01T00:43:56.998" v="33" actId="1076"/>
        <pc:sldMkLst>
          <pc:docMk/>
          <pc:sldMk cId="3208912317" sldId="305"/>
        </pc:sldMkLst>
      </pc:sldChg>
      <pc:sldChg chg="delSp modSp mod">
        <pc:chgData name="Yuri Crotti" userId="d593c9d1-1b73-45ee-aae6-f23c49679525" providerId="ADAL" clId="{A3BBC8CA-9E84-4A7A-9AC9-4CFBF438F197}" dt="2021-03-01T00:44:44.817" v="43" actId="1076"/>
        <pc:sldMkLst>
          <pc:docMk/>
          <pc:sldMk cId="3217084156" sldId="306"/>
        </pc:sldMkLst>
      </pc:sldChg>
      <pc:sldChg chg="delSp modSp mod">
        <pc:chgData name="Yuri Crotti" userId="d593c9d1-1b73-45ee-aae6-f23c49679525" providerId="ADAL" clId="{A3BBC8CA-9E84-4A7A-9AC9-4CFBF438F197}" dt="2021-03-01T00:46:03.889" v="66" actId="20577"/>
        <pc:sldMkLst>
          <pc:docMk/>
          <pc:sldMk cId="657372636" sldId="307"/>
        </pc:sldMkLst>
      </pc:sldChg>
      <pc:sldChg chg="delSp modSp mod">
        <pc:chgData name="Yuri Crotti" userId="d593c9d1-1b73-45ee-aae6-f23c49679525" providerId="ADAL" clId="{A3BBC8CA-9E84-4A7A-9AC9-4CFBF438F197}" dt="2021-03-01T00:46:33.814" v="73"/>
        <pc:sldMkLst>
          <pc:docMk/>
          <pc:sldMk cId="148744383" sldId="308"/>
        </pc:sldMkLst>
      </pc:sldChg>
      <pc:sldChg chg="delSp modSp mod">
        <pc:chgData name="Yuri Crotti" userId="d593c9d1-1b73-45ee-aae6-f23c49679525" providerId="ADAL" clId="{A3BBC8CA-9E84-4A7A-9AC9-4CFBF438F197}" dt="2021-03-01T00:47:11.954" v="81" actId="1076"/>
        <pc:sldMkLst>
          <pc:docMk/>
          <pc:sldMk cId="2145496644" sldId="309"/>
        </pc:sldMkLst>
      </pc:sldChg>
      <pc:sldChg chg="del">
        <pc:chgData name="Yuri Crotti" userId="d593c9d1-1b73-45ee-aae6-f23c49679525" providerId="ADAL" clId="{A3BBC8CA-9E84-4A7A-9AC9-4CFBF438F197}" dt="2021-03-01T00:47:54.746" v="83" actId="2696"/>
        <pc:sldMkLst>
          <pc:docMk/>
          <pc:sldMk cId="3507731009" sldId="310"/>
        </pc:sldMkLst>
      </pc:sldChg>
      <pc:sldChg chg="modSp add mod ord">
        <pc:chgData name="Yuri Crotti" userId="d593c9d1-1b73-45ee-aae6-f23c49679525" providerId="ADAL" clId="{A3BBC8CA-9E84-4A7A-9AC9-4CFBF438F197}" dt="2021-03-01T00:43:15.850" v="24" actId="403"/>
        <pc:sldMkLst>
          <pc:docMk/>
          <pc:sldMk cId="3315103156" sldId="314"/>
        </pc:sldMkLst>
      </pc:sldChg>
    </pc:docChg>
  </pc:docChgLst>
  <pc:docChgLst>
    <pc:chgData name="Yuri Crotti" userId="d593c9d1-1b73-45ee-aae6-f23c49679525" providerId="ADAL" clId="{5424447D-1B0C-467B-BA51-71D1C5E12FC9}"/>
    <pc:docChg chg="undo custSel addSld delSld modSld sldOrd">
      <pc:chgData name="Yuri Crotti" userId="d593c9d1-1b73-45ee-aae6-f23c49679525" providerId="ADAL" clId="{5424447D-1B0C-467B-BA51-71D1C5E12FC9}" dt="2022-02-28T12:47:06.082" v="1731"/>
      <pc:docMkLst>
        <pc:docMk/>
      </pc:docMkLst>
      <pc:sldChg chg="modSp mod">
        <pc:chgData name="Yuri Crotti" userId="d593c9d1-1b73-45ee-aae6-f23c49679525" providerId="ADAL" clId="{5424447D-1B0C-467B-BA51-71D1C5E12FC9}" dt="2022-02-19T17:43:43.023" v="0" actId="20577"/>
        <pc:sldMkLst>
          <pc:docMk/>
          <pc:sldMk cId="1470876938" sldId="256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69929640" sldId="36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62423759" sldId="36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096905004" sldId="367"/>
        </pc:sldMkLst>
      </pc:sldChg>
      <pc:sldChg chg="delSp modSp mod">
        <pc:chgData name="Yuri Crotti" userId="d593c9d1-1b73-45ee-aae6-f23c49679525" providerId="ADAL" clId="{5424447D-1B0C-467B-BA51-71D1C5E12FC9}" dt="2022-02-19T17:45:36.662" v="46" actId="113"/>
        <pc:sldMkLst>
          <pc:docMk/>
          <pc:sldMk cId="3434806181" sldId="37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93800939" sldId="37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932823" sldId="37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374412650" sldId="37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99558509" sldId="37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65319128" sldId="37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207897" sldId="38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094255043" sldId="38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42074926" sldId="38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19157009" sldId="38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94858125" sldId="38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58032957" sldId="38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78724822" sldId="386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94114572" sldId="38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916184004" sldId="38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256365736" sldId="38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45347699" sldId="39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520742129" sldId="39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326277499" sldId="39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57898152" sldId="39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124440033" sldId="39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726621499" sldId="40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66063083" sldId="40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331292261" sldId="40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917377752" sldId="40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95291451" sldId="406"/>
        </pc:sldMkLst>
      </pc:sldChg>
      <pc:sldChg chg="del">
        <pc:chgData name="Yuri Crotti" userId="d593c9d1-1b73-45ee-aae6-f23c49679525" providerId="ADAL" clId="{5424447D-1B0C-467B-BA51-71D1C5E12FC9}" dt="2022-02-19T17:45:48.437" v="49" actId="47"/>
        <pc:sldMkLst>
          <pc:docMk/>
          <pc:sldMk cId="1067103236" sldId="40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42377476" sldId="40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7795082" sldId="409"/>
        </pc:sldMkLst>
      </pc:sldChg>
      <pc:sldChg chg="addSp delSp modSp add del mod">
        <pc:chgData name="Yuri Crotti" userId="d593c9d1-1b73-45ee-aae6-f23c49679525" providerId="ADAL" clId="{5424447D-1B0C-467B-BA51-71D1C5E12FC9}" dt="2022-02-27T22:46:25.688" v="1627" actId="20577"/>
        <pc:sldMkLst>
          <pc:docMk/>
          <pc:sldMk cId="1430000179" sldId="41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620292327" sldId="411"/>
        </pc:sldMkLst>
      </pc:sldChg>
      <pc:sldChg chg="modSp add mod">
        <pc:chgData name="Yuri Crotti" userId="d593c9d1-1b73-45ee-aae6-f23c49679525" providerId="ADAL" clId="{5424447D-1B0C-467B-BA51-71D1C5E12FC9}" dt="2022-02-27T18:27:46.622" v="1071" actId="1076"/>
        <pc:sldMkLst>
          <pc:docMk/>
          <pc:sldMk cId="462311483" sldId="412"/>
        </pc:sldMkLst>
      </pc:sldChg>
      <pc:sldChg chg="modSp add mod">
        <pc:chgData name="Yuri Crotti" userId="d593c9d1-1b73-45ee-aae6-f23c49679525" providerId="ADAL" clId="{5424447D-1B0C-467B-BA51-71D1C5E12FC9}" dt="2022-02-19T17:49:41.874" v="200" actId="15"/>
        <pc:sldMkLst>
          <pc:docMk/>
          <pc:sldMk cId="1359925877" sldId="413"/>
        </pc:sldMkLst>
      </pc:sldChg>
      <pc:sldChg chg="add del">
        <pc:chgData name="Yuri Crotti" userId="d593c9d1-1b73-45ee-aae6-f23c49679525" providerId="ADAL" clId="{5424447D-1B0C-467B-BA51-71D1C5E12FC9}" dt="2022-02-19T18:26:35.375" v="286" actId="47"/>
        <pc:sldMkLst>
          <pc:docMk/>
          <pc:sldMk cId="2153018077" sldId="414"/>
        </pc:sldMkLst>
      </pc:sldChg>
      <pc:sldChg chg="modSp add mod">
        <pc:chgData name="Yuri Crotti" userId="d593c9d1-1b73-45ee-aae6-f23c49679525" providerId="ADAL" clId="{5424447D-1B0C-467B-BA51-71D1C5E12FC9}" dt="2022-02-19T17:52:21.701" v="252" actId="20577"/>
        <pc:sldMkLst>
          <pc:docMk/>
          <pc:sldMk cId="1049050454" sldId="415"/>
        </pc:sldMkLst>
      </pc:sldChg>
      <pc:sldChg chg="addSp modSp add mod ord">
        <pc:chgData name="Yuri Crotti" userId="d593c9d1-1b73-45ee-aae6-f23c49679525" providerId="ADAL" clId="{5424447D-1B0C-467B-BA51-71D1C5E12FC9}" dt="2022-02-27T22:32:35.873" v="1239" actId="1076"/>
        <pc:sldMkLst>
          <pc:docMk/>
          <pc:sldMk cId="687179814" sldId="416"/>
        </pc:sldMkLst>
      </pc:sldChg>
      <pc:sldChg chg="addSp delSp modSp add mod">
        <pc:chgData name="Yuri Crotti" userId="d593c9d1-1b73-45ee-aae6-f23c49679525" providerId="ADAL" clId="{5424447D-1B0C-467B-BA51-71D1C5E12FC9}" dt="2022-02-27T18:52:17.730" v="1150" actId="1076"/>
        <pc:sldMkLst>
          <pc:docMk/>
          <pc:sldMk cId="626375368" sldId="417"/>
        </pc:sldMkLst>
      </pc:sldChg>
      <pc:sldChg chg="add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215832" sldId="418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151169966" sldId="419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032574" sldId="420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596121144" sldId="421"/>
        </pc:sldMkLst>
      </pc:sldChg>
      <pc:sldChg chg="addSp delSp modSp add mod">
        <pc:chgData name="Yuri Crotti" userId="d593c9d1-1b73-45ee-aae6-f23c49679525" providerId="ADAL" clId="{5424447D-1B0C-467B-BA51-71D1C5E12FC9}" dt="2022-02-28T12:47:06.082" v="1731"/>
        <pc:sldMkLst>
          <pc:docMk/>
          <pc:sldMk cId="407906544" sldId="422"/>
        </pc:sldMkLst>
      </pc:sldChg>
      <pc:sldChg chg="addSp delSp modSp add mod">
        <pc:chgData name="Yuri Crotti" userId="d593c9d1-1b73-45ee-aae6-f23c49679525" providerId="ADAL" clId="{5424447D-1B0C-467B-BA51-71D1C5E12FC9}" dt="2022-02-19T19:23:18.824" v="465" actId="20577"/>
        <pc:sldMkLst>
          <pc:docMk/>
          <pc:sldMk cId="3990501334" sldId="423"/>
        </pc:sldMkLst>
      </pc:sldChg>
      <pc:sldChg chg="addSp modSp add del mod modShow">
        <pc:chgData name="Yuri Crotti" userId="d593c9d1-1b73-45ee-aae6-f23c49679525" providerId="ADAL" clId="{5424447D-1B0C-467B-BA51-71D1C5E12FC9}" dt="2022-02-27T22:54:40.655" v="1628" actId="47"/>
        <pc:sldMkLst>
          <pc:docMk/>
          <pc:sldMk cId="3785605909" sldId="424"/>
        </pc:sldMkLst>
      </pc:sldChg>
      <pc:sldChg chg="modSp add del mod">
        <pc:chgData name="Yuri Crotti" userId="d593c9d1-1b73-45ee-aae6-f23c49679525" providerId="ADAL" clId="{5424447D-1B0C-467B-BA51-71D1C5E12FC9}" dt="2022-02-19T19:34:47.907" v="644" actId="47"/>
        <pc:sldMkLst>
          <pc:docMk/>
          <pc:sldMk cId="3979215574" sldId="425"/>
        </pc:sldMkLst>
      </pc:sldChg>
      <pc:sldChg chg="addSp delSp modSp add mod delAnim modAnim">
        <pc:chgData name="Yuri Crotti" userId="d593c9d1-1b73-45ee-aae6-f23c49679525" providerId="ADAL" clId="{5424447D-1B0C-467B-BA51-71D1C5E12FC9}" dt="2022-02-28T12:46:55.183" v="1729" actId="1076"/>
        <pc:sldMkLst>
          <pc:docMk/>
          <pc:sldMk cId="2250027182" sldId="426"/>
        </pc:sldMkLst>
      </pc:sldChg>
      <pc:sldChg chg="modSp add mod">
        <pc:chgData name="Yuri Crotti" userId="d593c9d1-1b73-45ee-aae6-f23c49679525" providerId="ADAL" clId="{5424447D-1B0C-467B-BA51-71D1C5E12FC9}" dt="2022-02-19T20:17:08.475" v="1070" actId="20577"/>
        <pc:sldMkLst>
          <pc:docMk/>
          <pc:sldMk cId="1924566737" sldId="427"/>
        </pc:sldMkLst>
      </pc:sldChg>
      <pc:sldChg chg="add del">
        <pc:chgData name="Yuri Crotti" userId="d593c9d1-1b73-45ee-aae6-f23c49679525" providerId="ADAL" clId="{5424447D-1B0C-467B-BA51-71D1C5E12FC9}" dt="2022-02-19T20:15:55.226" v="1053" actId="2696"/>
        <pc:sldMkLst>
          <pc:docMk/>
          <pc:sldMk cId="2351969626" sldId="427"/>
        </pc:sldMkLst>
      </pc:sldChg>
      <pc:sldChg chg="addSp delSp modSp add mod delAnim modAnim">
        <pc:chgData name="Yuri Crotti" userId="d593c9d1-1b73-45ee-aae6-f23c49679525" providerId="ADAL" clId="{5424447D-1B0C-467B-BA51-71D1C5E12FC9}" dt="2022-02-27T22:27:32.247" v="1231" actId="1076"/>
        <pc:sldMkLst>
          <pc:docMk/>
          <pc:sldMk cId="1529589560" sldId="428"/>
        </pc:sldMkLst>
      </pc:sldChg>
      <pc:sldChg chg="add del">
        <pc:chgData name="Yuri Crotti" userId="d593c9d1-1b73-45ee-aae6-f23c49679525" providerId="ADAL" clId="{5424447D-1B0C-467B-BA51-71D1C5E12FC9}" dt="2022-02-19T20:15:58.249" v="1054" actId="2696"/>
        <pc:sldMkLst>
          <pc:docMk/>
          <pc:sldMk cId="3665444004" sldId="428"/>
        </pc:sldMkLst>
      </pc:sldChg>
      <pc:sldChg chg="addSp delSp modSp add mod">
        <pc:chgData name="Yuri Crotti" userId="d593c9d1-1b73-45ee-aae6-f23c49679525" providerId="ADAL" clId="{5424447D-1B0C-467B-BA51-71D1C5E12FC9}" dt="2022-02-28T12:46:34.898" v="1726" actId="20577"/>
        <pc:sldMkLst>
          <pc:docMk/>
          <pc:sldMk cId="644047188" sldId="429"/>
        </pc:sldMkLst>
      </pc:sldChg>
      <pc:sldChg chg="add del ord">
        <pc:chgData name="Yuri Crotti" userId="d593c9d1-1b73-45ee-aae6-f23c49679525" providerId="ADAL" clId="{5424447D-1B0C-467B-BA51-71D1C5E12FC9}" dt="2022-02-27T22:35:59.448" v="1244" actId="47"/>
        <pc:sldMkLst>
          <pc:docMk/>
          <pc:sldMk cId="2436775372" sldId="429"/>
        </pc:sldMkLst>
      </pc:sldChg>
      <pc:sldChg chg="add del">
        <pc:chgData name="Yuri Crotti" userId="d593c9d1-1b73-45ee-aae6-f23c49679525" providerId="ADAL" clId="{5424447D-1B0C-467B-BA51-71D1C5E12FC9}" dt="2022-02-19T20:16:00.954" v="1055" actId="2696"/>
        <pc:sldMkLst>
          <pc:docMk/>
          <pc:sldMk cId="2461414052" sldId="429"/>
        </pc:sldMkLst>
      </pc:sldChg>
      <pc:sldChg chg="add">
        <pc:chgData name="Yuri Crotti" userId="d593c9d1-1b73-45ee-aae6-f23c49679525" providerId="ADAL" clId="{5424447D-1B0C-467B-BA51-71D1C5E12FC9}" dt="2022-02-28T12:46:50.213" v="1727" actId="2890"/>
        <pc:sldMkLst>
          <pc:docMk/>
          <pc:sldMk cId="1499823798" sldId="430"/>
        </pc:sldMkLst>
      </pc:sldChg>
    </pc:docChg>
  </pc:docChgLst>
  <pc:docChgLst>
    <pc:chgData name="Yuri Crotti" userId="d593c9d1-1b73-45ee-aae6-f23c49679525" providerId="ADAL" clId="{C6E4CCDF-303E-46C0-924E-B6C0676F4F15}"/>
    <pc:docChg chg="undo redo custSel addSld delSld modSld sldOrd">
      <pc:chgData name="Yuri Crotti" userId="d593c9d1-1b73-45ee-aae6-f23c49679525" providerId="ADAL" clId="{C6E4CCDF-303E-46C0-924E-B6C0676F4F15}" dt="2021-02-06T21:05:42.234" v="2119"/>
      <pc:docMkLst>
        <pc:docMk/>
      </pc:docMkLst>
      <pc:sldChg chg="modSp mod">
        <pc:chgData name="Yuri Crotti" userId="d593c9d1-1b73-45ee-aae6-f23c49679525" providerId="ADAL" clId="{C6E4CCDF-303E-46C0-924E-B6C0676F4F15}" dt="2021-02-06T17:38:21.107" v="205" actId="1076"/>
        <pc:sldMkLst>
          <pc:docMk/>
          <pc:sldMk cId="2603841785" sldId="258"/>
        </pc:sldMkLst>
      </pc:sldChg>
      <pc:sldChg chg="modSp mod">
        <pc:chgData name="Yuri Crotti" userId="d593c9d1-1b73-45ee-aae6-f23c49679525" providerId="ADAL" clId="{C6E4CCDF-303E-46C0-924E-B6C0676F4F15}" dt="2021-02-06T21:05:42.234" v="2119"/>
        <pc:sldMkLst>
          <pc:docMk/>
          <pc:sldMk cId="3665681570" sldId="260"/>
        </pc:sldMkLst>
      </pc:sldChg>
      <pc:sldChg chg="modNotesTx">
        <pc:chgData name="Yuri Crotti" userId="d593c9d1-1b73-45ee-aae6-f23c49679525" providerId="ADAL" clId="{C6E4CCDF-303E-46C0-924E-B6C0676F4F15}" dt="2021-02-06T17:09:40.825" v="86"/>
        <pc:sldMkLst>
          <pc:docMk/>
          <pc:sldMk cId="2813956116" sldId="268"/>
        </pc:sldMkLst>
      </pc:sldChg>
      <pc:sldChg chg="ord">
        <pc:chgData name="Yuri Crotti" userId="d593c9d1-1b73-45ee-aae6-f23c49679525" providerId="ADAL" clId="{C6E4CCDF-303E-46C0-924E-B6C0676F4F15}" dt="2021-02-06T17:38:02.601" v="204"/>
        <pc:sldMkLst>
          <pc:docMk/>
          <pc:sldMk cId="3352675281" sldId="269"/>
        </pc:sldMkLst>
      </pc:sldChg>
      <pc:sldChg chg="add del">
        <pc:chgData name="Yuri Crotti" userId="d593c9d1-1b73-45ee-aae6-f23c49679525" providerId="ADAL" clId="{C6E4CCDF-303E-46C0-924E-B6C0676F4F15}" dt="2021-02-06T18:18:59.733" v="724" actId="47"/>
        <pc:sldMkLst>
          <pc:docMk/>
          <pc:sldMk cId="1549760210" sldId="270"/>
        </pc:sldMkLst>
      </pc:sldChg>
      <pc:sldChg chg="add del">
        <pc:chgData name="Yuri Crotti" userId="d593c9d1-1b73-45ee-aae6-f23c49679525" providerId="ADAL" clId="{C6E4CCDF-303E-46C0-924E-B6C0676F4F15}" dt="2021-02-06T18:18:57.653" v="723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C6E4CCDF-303E-46C0-924E-B6C0676F4F15}" dt="2021-02-06T18:18:56.253" v="722" actId="47"/>
        <pc:sldMkLst>
          <pc:docMk/>
          <pc:sldMk cId="936695155" sldId="272"/>
        </pc:sldMkLst>
      </pc:sldChg>
      <pc:sldChg chg="add del">
        <pc:chgData name="Yuri Crotti" userId="d593c9d1-1b73-45ee-aae6-f23c49679525" providerId="ADAL" clId="{C6E4CCDF-303E-46C0-924E-B6C0676F4F15}" dt="2021-02-06T18:18:55.088" v="721" actId="47"/>
        <pc:sldMkLst>
          <pc:docMk/>
          <pc:sldMk cId="2240221841" sldId="273"/>
        </pc:sldMkLst>
      </pc:sldChg>
      <pc:sldChg chg="add del">
        <pc:chgData name="Yuri Crotti" userId="d593c9d1-1b73-45ee-aae6-f23c49679525" providerId="ADAL" clId="{C6E4CCDF-303E-46C0-924E-B6C0676F4F15}" dt="2021-02-06T18:18:54.204" v="720" actId="47"/>
        <pc:sldMkLst>
          <pc:docMk/>
          <pc:sldMk cId="864440697" sldId="274"/>
        </pc:sldMkLst>
      </pc:sldChg>
      <pc:sldChg chg="add del">
        <pc:chgData name="Yuri Crotti" userId="d593c9d1-1b73-45ee-aae6-f23c49679525" providerId="ADAL" clId="{C6E4CCDF-303E-46C0-924E-B6C0676F4F15}" dt="2021-02-06T18:18:52.568" v="719" actId="47"/>
        <pc:sldMkLst>
          <pc:docMk/>
          <pc:sldMk cId="938170614" sldId="275"/>
        </pc:sldMkLst>
      </pc:sldChg>
      <pc:sldChg chg="addSp modSp mod ord">
        <pc:chgData name="Yuri Crotti" userId="d593c9d1-1b73-45ee-aae6-f23c49679525" providerId="ADAL" clId="{C6E4CCDF-303E-46C0-924E-B6C0676F4F15}" dt="2021-02-06T18:10:16.290" v="692" actId="1076"/>
        <pc:sldMkLst>
          <pc:docMk/>
          <pc:sldMk cId="3330462427" sldId="276"/>
        </pc:sldMkLst>
      </pc:sldChg>
      <pc:sldChg chg="add del">
        <pc:chgData name="Yuri Crotti" userId="d593c9d1-1b73-45ee-aae6-f23c49679525" providerId="ADAL" clId="{C6E4CCDF-303E-46C0-924E-B6C0676F4F15}" dt="2021-02-06T18:18:51.817" v="718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C6E4CCDF-303E-46C0-924E-B6C0676F4F15}" dt="2021-02-06T18:18:50.585" v="717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C6E4CCDF-303E-46C0-924E-B6C0676F4F15}" dt="2021-02-06T18:18:49.811" v="716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C6E4CCDF-303E-46C0-924E-B6C0676F4F15}" dt="2021-02-06T18:18:48.818" v="715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C6E4CCDF-303E-46C0-924E-B6C0676F4F15}" dt="2021-02-06T18:18:44.579" v="714" actId="47"/>
        <pc:sldMkLst>
          <pc:docMk/>
          <pc:sldMk cId="1970886454" sldId="282"/>
        </pc:sldMkLst>
      </pc:sldChg>
      <pc:sldChg chg="add del">
        <pc:chgData name="Yuri Crotti" userId="d593c9d1-1b73-45ee-aae6-f23c49679525" providerId="ADAL" clId="{C6E4CCDF-303E-46C0-924E-B6C0676F4F15}" dt="2021-02-06T18:19:00.550" v="725" actId="47"/>
        <pc:sldMkLst>
          <pc:docMk/>
          <pc:sldMk cId="1148818441" sldId="283"/>
        </pc:sldMkLst>
      </pc:sldChg>
      <pc:sldChg chg="add del">
        <pc:chgData name="Yuri Crotti" userId="d593c9d1-1b73-45ee-aae6-f23c49679525" providerId="ADAL" clId="{C6E4CCDF-303E-46C0-924E-B6C0676F4F15}" dt="2021-02-06T18:19:01.533" v="726" actId="47"/>
        <pc:sldMkLst>
          <pc:docMk/>
          <pc:sldMk cId="3182525508" sldId="284"/>
        </pc:sldMkLst>
      </pc:sldChg>
      <pc:sldChg chg="add del">
        <pc:chgData name="Yuri Crotti" userId="d593c9d1-1b73-45ee-aae6-f23c49679525" providerId="ADAL" clId="{C6E4CCDF-303E-46C0-924E-B6C0676F4F15}" dt="2021-02-06T18:18:39.648" v="713" actId="47"/>
        <pc:sldMkLst>
          <pc:docMk/>
          <pc:sldMk cId="650347808" sldId="285"/>
        </pc:sldMkLst>
      </pc:sldChg>
      <pc:sldChg chg="addSp delSp modSp add mod modAnim">
        <pc:chgData name="Yuri Crotti" userId="d593c9d1-1b73-45ee-aae6-f23c49679525" providerId="ADAL" clId="{C6E4CCDF-303E-46C0-924E-B6C0676F4F15}" dt="2021-02-06T17:37:28.747" v="202" actId="1076"/>
        <pc:sldMkLst>
          <pc:docMk/>
          <pc:sldMk cId="1394370385" sldId="286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2:23.915" v="153" actId="1076"/>
        <pc:sldMkLst>
          <pc:docMk/>
          <pc:sldMk cId="4132027953" sldId="287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5:00.483" v="184" actId="1076"/>
        <pc:sldMkLst>
          <pc:docMk/>
          <pc:sldMk cId="2770316604" sldId="288"/>
        </pc:sldMkLst>
      </pc:sldChg>
      <pc:sldChg chg="addSp delSp modSp add mod delAnim modAnim">
        <pc:chgData name="Yuri Crotti" userId="d593c9d1-1b73-45ee-aae6-f23c49679525" providerId="ADAL" clId="{C6E4CCDF-303E-46C0-924E-B6C0676F4F15}" dt="2021-02-06T17:35:35.743" v="201"/>
        <pc:sldMkLst>
          <pc:docMk/>
          <pc:sldMk cId="1119342237" sldId="289"/>
        </pc:sldMkLst>
      </pc:sldChg>
      <pc:sldChg chg="add">
        <pc:chgData name="Yuri Crotti" userId="d593c9d1-1b73-45ee-aae6-f23c49679525" providerId="ADAL" clId="{C6E4CCDF-303E-46C0-924E-B6C0676F4F15}" dt="2021-02-06T17:39:23.264" v="206"/>
        <pc:sldMkLst>
          <pc:docMk/>
          <pc:sldMk cId="1682072905" sldId="298"/>
        </pc:sldMkLst>
      </pc:sldChg>
      <pc:sldChg chg="modSp add del mod">
        <pc:chgData name="Yuri Crotti" userId="d593c9d1-1b73-45ee-aae6-f23c49679525" providerId="ADAL" clId="{C6E4CCDF-303E-46C0-924E-B6C0676F4F15}" dt="2021-02-06T18:18:37.785" v="712" actId="47"/>
        <pc:sldMkLst>
          <pc:docMk/>
          <pc:sldMk cId="939880893" sldId="299"/>
        </pc:sldMkLst>
      </pc:sldChg>
      <pc:sldChg chg="addSp delSp modSp add mod">
        <pc:chgData name="Yuri Crotti" userId="d593c9d1-1b73-45ee-aae6-f23c49679525" providerId="ADAL" clId="{C6E4CCDF-303E-46C0-924E-B6C0676F4F15}" dt="2021-02-06T17:50:55.531" v="309" actId="1076"/>
        <pc:sldMkLst>
          <pc:docMk/>
          <pc:sldMk cId="909150657" sldId="300"/>
        </pc:sldMkLst>
      </pc:sldChg>
      <pc:sldChg chg="addSp delSp modSp add mod">
        <pc:chgData name="Yuri Crotti" userId="d593c9d1-1b73-45ee-aae6-f23c49679525" providerId="ADAL" clId="{C6E4CCDF-303E-46C0-924E-B6C0676F4F15}" dt="2021-02-06T17:54:46.556" v="359" actId="1076"/>
        <pc:sldMkLst>
          <pc:docMk/>
          <pc:sldMk cId="3225277432" sldId="301"/>
        </pc:sldMkLst>
      </pc:sldChg>
      <pc:sldChg chg="addSp delSp modSp add mod">
        <pc:chgData name="Yuri Crotti" userId="d593c9d1-1b73-45ee-aae6-f23c49679525" providerId="ADAL" clId="{C6E4CCDF-303E-46C0-924E-B6C0676F4F15}" dt="2021-02-06T20:11:38.177" v="1829" actId="1076"/>
        <pc:sldMkLst>
          <pc:docMk/>
          <pc:sldMk cId="1355324366" sldId="302"/>
        </pc:sldMkLst>
      </pc:sldChg>
      <pc:sldChg chg="addSp delSp modSp add mod">
        <pc:chgData name="Yuri Crotti" userId="d593c9d1-1b73-45ee-aae6-f23c49679525" providerId="ADAL" clId="{C6E4CCDF-303E-46C0-924E-B6C0676F4F15}" dt="2021-02-06T18:08:30.291" v="685" actId="1076"/>
        <pc:sldMkLst>
          <pc:docMk/>
          <pc:sldMk cId="462255543" sldId="303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163193589" sldId="304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3208912317" sldId="305"/>
        </pc:sldMkLst>
      </pc:sldChg>
      <pc:sldChg chg="addSp modSp add mod ord">
        <pc:chgData name="Yuri Crotti" userId="d593c9d1-1b73-45ee-aae6-f23c49679525" providerId="ADAL" clId="{C6E4CCDF-303E-46C0-924E-B6C0676F4F15}" dt="2021-02-06T19:40:14.164" v="1105" actId="20577"/>
        <pc:sldMkLst>
          <pc:docMk/>
          <pc:sldMk cId="3217084156" sldId="306"/>
        </pc:sldMkLst>
      </pc:sldChg>
      <pc:sldChg chg="addSp delSp modSp add mod">
        <pc:chgData name="Yuri Crotti" userId="d593c9d1-1b73-45ee-aae6-f23c49679525" providerId="ADAL" clId="{C6E4CCDF-303E-46C0-924E-B6C0676F4F15}" dt="2021-02-06T19:44:46.909" v="1143" actId="20577"/>
        <pc:sldMkLst>
          <pc:docMk/>
          <pc:sldMk cId="657372636" sldId="307"/>
        </pc:sldMkLst>
      </pc:sldChg>
      <pc:sldChg chg="addSp delSp modSp add mod">
        <pc:chgData name="Yuri Crotti" userId="d593c9d1-1b73-45ee-aae6-f23c49679525" providerId="ADAL" clId="{C6E4CCDF-303E-46C0-924E-B6C0676F4F15}" dt="2021-02-06T19:48:40.948" v="1174" actId="1076"/>
        <pc:sldMkLst>
          <pc:docMk/>
          <pc:sldMk cId="148744383" sldId="308"/>
        </pc:sldMkLst>
      </pc:sldChg>
      <pc:sldChg chg="addSp delSp modSp add mod">
        <pc:chgData name="Yuri Crotti" userId="d593c9d1-1b73-45ee-aae6-f23c49679525" providerId="ADAL" clId="{C6E4CCDF-303E-46C0-924E-B6C0676F4F15}" dt="2021-02-06T19:58:32.309" v="1342" actId="20577"/>
        <pc:sldMkLst>
          <pc:docMk/>
          <pc:sldMk cId="2145496644" sldId="309"/>
        </pc:sldMkLst>
      </pc:sldChg>
      <pc:sldChg chg="addSp delSp modSp add mod">
        <pc:chgData name="Yuri Crotti" userId="d593c9d1-1b73-45ee-aae6-f23c49679525" providerId="ADAL" clId="{C6E4CCDF-303E-46C0-924E-B6C0676F4F15}" dt="2021-02-06T20:08:51.475" v="1624" actId="20577"/>
        <pc:sldMkLst>
          <pc:docMk/>
          <pc:sldMk cId="3507731009" sldId="310"/>
        </pc:sldMkLst>
      </pc:sldChg>
      <pc:sldChg chg="addSp delSp modSp add mod">
        <pc:chgData name="Yuri Crotti" userId="d593c9d1-1b73-45ee-aae6-f23c49679525" providerId="ADAL" clId="{C6E4CCDF-303E-46C0-924E-B6C0676F4F15}" dt="2021-02-06T20:16:43.115" v="1920" actId="1076"/>
        <pc:sldMkLst>
          <pc:docMk/>
          <pc:sldMk cId="3194528906" sldId="311"/>
        </pc:sldMkLst>
      </pc:sldChg>
      <pc:sldChg chg="addSp delSp modSp add mod">
        <pc:chgData name="Yuri Crotti" userId="d593c9d1-1b73-45ee-aae6-f23c49679525" providerId="ADAL" clId="{C6E4CCDF-303E-46C0-924E-B6C0676F4F15}" dt="2021-02-06T21:00:01.372" v="2011" actId="1076"/>
        <pc:sldMkLst>
          <pc:docMk/>
          <pc:sldMk cId="1028455996" sldId="312"/>
        </pc:sldMkLst>
      </pc:sldChg>
      <pc:sldChg chg="addSp delSp modSp add mod">
        <pc:chgData name="Yuri Crotti" userId="d593c9d1-1b73-45ee-aae6-f23c49679525" providerId="ADAL" clId="{C6E4CCDF-303E-46C0-924E-B6C0676F4F15}" dt="2021-02-06T21:03:09.292" v="2078" actId="14100"/>
        <pc:sldMkLst>
          <pc:docMk/>
          <pc:sldMk cId="2097473751" sldId="313"/>
        </pc:sldMkLst>
      </pc:sldChg>
    </pc:docChg>
  </pc:docChgLst>
  <pc:docChgLst>
    <pc:chgData name="Yuri Crotti" userId="d593c9d1-1b73-45ee-aae6-f23c49679525" providerId="ADAL" clId="{E13233EB-BF5D-4D66-9BC1-93F9F38741AD}"/>
    <pc:docChg chg="undo redo custSel addSld delSld modSld sldOrd">
      <pc:chgData name="Yuri Crotti" userId="d593c9d1-1b73-45ee-aae6-f23c49679525" providerId="ADAL" clId="{E13233EB-BF5D-4D66-9BC1-93F9F38741AD}" dt="2021-08-01T22:03:43.603" v="1601"/>
      <pc:docMkLst>
        <pc:docMk/>
      </pc:docMkLst>
      <pc:sldChg chg="modSp mod">
        <pc:chgData name="Yuri Crotti" userId="d593c9d1-1b73-45ee-aae6-f23c49679525" providerId="ADAL" clId="{E13233EB-BF5D-4D66-9BC1-93F9F38741AD}" dt="2021-08-01T20:53:38.500" v="1316" actId="404"/>
        <pc:sldMkLst>
          <pc:docMk/>
          <pc:sldMk cId="1470876938" sldId="256"/>
        </pc:sldMkLst>
      </pc:sldChg>
      <pc:sldChg chg="modSp mod">
        <pc:chgData name="Yuri Crotti" userId="d593c9d1-1b73-45ee-aae6-f23c49679525" providerId="ADAL" clId="{E13233EB-BF5D-4D66-9BC1-93F9F38741AD}" dt="2021-07-25T18:47:52.776" v="1134" actId="255"/>
        <pc:sldMkLst>
          <pc:docMk/>
          <pc:sldMk cId="2603841785" sldId="258"/>
        </pc:sldMkLst>
      </pc:sldChg>
      <pc:sldChg chg="addSp delSp modSp mod">
        <pc:chgData name="Yuri Crotti" userId="d593c9d1-1b73-45ee-aae6-f23c49679525" providerId="ADAL" clId="{E13233EB-BF5D-4D66-9BC1-93F9F38741AD}" dt="2021-08-01T20:57:20.545" v="1365" actId="20577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E13233EB-BF5D-4D66-9BC1-93F9F38741AD}" dt="2021-08-01T20:57:40.231" v="1368" actId="20577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E13233EB-BF5D-4D66-9BC1-93F9F38741AD}" dt="2021-08-01T22:01:49.220" v="1585" actId="20577"/>
        <pc:sldMkLst>
          <pc:docMk/>
          <pc:sldMk cId="72357102" sldId="261"/>
        </pc:sldMkLst>
      </pc:sldChg>
      <pc:sldChg chg="addSp delSp modSp mod delAnim modAnim">
        <pc:chgData name="Yuri Crotti" userId="d593c9d1-1b73-45ee-aae6-f23c49679525" providerId="ADAL" clId="{E13233EB-BF5D-4D66-9BC1-93F9F38741AD}" dt="2021-08-01T22:03:31.760" v="1598"/>
        <pc:sldMkLst>
          <pc:docMk/>
          <pc:sldMk cId="4097226089" sldId="26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96341671" sldId="26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E13233EB-BF5D-4D66-9BC1-93F9F38741AD}" dt="2021-07-21T02:42:09.915" v="805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94370385" sldId="28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32027953" sldId="28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770316604" sldId="28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119342237" sldId="28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39880893" sldId="29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09150657" sldId="300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25277432" sldId="30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55324366" sldId="30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62255543" sldId="30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3193589" sldId="30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08912317" sldId="30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17084156" sldId="30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657372636" sldId="30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48744383" sldId="30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145496644" sldId="30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028455996" sldId="31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097473751" sldId="31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15103156" sldId="314"/>
        </pc:sldMkLst>
      </pc:sldChg>
      <pc:sldChg chg="addSp delSp modSp add mod ord modAnim">
        <pc:chgData name="Yuri Crotti" userId="d593c9d1-1b73-45ee-aae6-f23c49679525" providerId="ADAL" clId="{E13233EB-BF5D-4D66-9BC1-93F9F38741AD}" dt="2021-08-01T22:03:22.066" v="1595"/>
        <pc:sldMkLst>
          <pc:docMk/>
          <pc:sldMk cId="3445751651" sldId="315"/>
        </pc:sldMkLst>
      </pc:sldChg>
      <pc:sldChg chg="addSp delSp modSp add mod">
        <pc:chgData name="Yuri Crotti" userId="d593c9d1-1b73-45ee-aae6-f23c49679525" providerId="ADAL" clId="{E13233EB-BF5D-4D66-9BC1-93F9F38741AD}" dt="2021-08-01T21:52:21.172" v="1567" actId="403"/>
        <pc:sldMkLst>
          <pc:docMk/>
          <pc:sldMk cId="3743532216" sldId="316"/>
        </pc:sldMkLst>
      </pc:sldChg>
      <pc:sldChg chg="modSp add del mod">
        <pc:chgData name="Yuri Crotti" userId="d593c9d1-1b73-45ee-aae6-f23c49679525" providerId="ADAL" clId="{E13233EB-BF5D-4D66-9BC1-93F9F38741AD}" dt="2021-07-21T01:36:15.569" v="267" actId="47"/>
        <pc:sldMkLst>
          <pc:docMk/>
          <pc:sldMk cId="324757620" sldId="317"/>
        </pc:sldMkLst>
      </pc:sldChg>
      <pc:sldChg chg="addSp delSp modSp add mod modAnim modNotesTx">
        <pc:chgData name="Yuri Crotti" userId="d593c9d1-1b73-45ee-aae6-f23c49679525" providerId="ADAL" clId="{E13233EB-BF5D-4D66-9BC1-93F9F38741AD}" dt="2021-08-01T22:03:43.603" v="1601"/>
        <pc:sldMkLst>
          <pc:docMk/>
          <pc:sldMk cId="1506925156" sldId="317"/>
        </pc:sldMkLst>
      </pc:sldChg>
      <pc:sldChg chg="addSp delSp modSp add mod">
        <pc:chgData name="Yuri Crotti" userId="d593c9d1-1b73-45ee-aae6-f23c49679525" providerId="ADAL" clId="{E13233EB-BF5D-4D66-9BC1-93F9F38741AD}" dt="2021-08-01T21:35:15.006" v="1429" actId="1076"/>
        <pc:sldMkLst>
          <pc:docMk/>
          <pc:sldMk cId="3531104964" sldId="318"/>
        </pc:sldMkLst>
      </pc:sldChg>
      <pc:sldChg chg="addSp delSp modSp add mod modNotesTx">
        <pc:chgData name="Yuri Crotti" userId="d593c9d1-1b73-45ee-aae6-f23c49679525" providerId="ADAL" clId="{E13233EB-BF5D-4D66-9BC1-93F9F38741AD}" dt="2021-07-25T18:46:28.762" v="1131" actId="20577"/>
        <pc:sldMkLst>
          <pc:docMk/>
          <pc:sldMk cId="2662230880" sldId="319"/>
        </pc:sldMkLst>
      </pc:sldChg>
      <pc:sldChg chg="addSp delSp modSp add mod modNotesTx">
        <pc:chgData name="Yuri Crotti" userId="d593c9d1-1b73-45ee-aae6-f23c49679525" providerId="ADAL" clId="{E13233EB-BF5D-4D66-9BC1-93F9F38741AD}" dt="2021-07-21T02:36:22.830" v="793" actId="20577"/>
        <pc:sldMkLst>
          <pc:docMk/>
          <pc:sldMk cId="2001600276" sldId="320"/>
        </pc:sldMkLst>
      </pc:sldChg>
      <pc:sldChg chg="addSp delSp modSp add mod modNotesTx">
        <pc:chgData name="Yuri Crotti" userId="d593c9d1-1b73-45ee-aae6-f23c49679525" providerId="ADAL" clId="{E13233EB-BF5D-4D66-9BC1-93F9F38741AD}" dt="2021-07-21T02:14:16.002" v="545"/>
        <pc:sldMkLst>
          <pc:docMk/>
          <pc:sldMk cId="409364864" sldId="321"/>
        </pc:sldMkLst>
      </pc:sldChg>
      <pc:sldChg chg="addSp delSp modSp add mod modNotesTx">
        <pc:chgData name="Yuri Crotti" userId="d593c9d1-1b73-45ee-aae6-f23c49679525" providerId="ADAL" clId="{E13233EB-BF5D-4D66-9BC1-93F9F38741AD}" dt="2021-07-21T02:36:09.271" v="791" actId="20577"/>
        <pc:sldMkLst>
          <pc:docMk/>
          <pc:sldMk cId="2499526711" sldId="322"/>
        </pc:sldMkLst>
      </pc:sldChg>
      <pc:sldChg chg="addSp delSp modSp add mod modNotesTx">
        <pc:chgData name="Yuri Crotti" userId="d593c9d1-1b73-45ee-aae6-f23c49679525" providerId="ADAL" clId="{E13233EB-BF5D-4D66-9BC1-93F9F38741AD}" dt="2021-07-21T02:36:06.815" v="790" actId="20577"/>
        <pc:sldMkLst>
          <pc:docMk/>
          <pc:sldMk cId="3812664008" sldId="323"/>
        </pc:sldMkLst>
      </pc:sldChg>
      <pc:sldChg chg="add del modNotesTx">
        <pc:chgData name="Yuri Crotti" userId="d593c9d1-1b73-45ee-aae6-f23c49679525" providerId="ADAL" clId="{E13233EB-BF5D-4D66-9BC1-93F9F38741AD}" dt="2021-07-25T18:39:16.832" v="1078" actId="47"/>
        <pc:sldMkLst>
          <pc:docMk/>
          <pc:sldMk cId="4293588544" sldId="324"/>
        </pc:sldMkLst>
      </pc:sldChg>
      <pc:sldChg chg="add del modNotesTx">
        <pc:chgData name="Yuri Crotti" userId="d593c9d1-1b73-45ee-aae6-f23c49679525" providerId="ADAL" clId="{E13233EB-BF5D-4D66-9BC1-93F9F38741AD}" dt="2021-07-25T18:39:19.951" v="1079" actId="47"/>
        <pc:sldMkLst>
          <pc:docMk/>
          <pc:sldMk cId="1807117168" sldId="325"/>
        </pc:sldMkLst>
      </pc:sldChg>
      <pc:sldChg chg="addSp delSp modSp add mod modNotesTx">
        <pc:chgData name="Yuri Crotti" userId="d593c9d1-1b73-45ee-aae6-f23c49679525" providerId="ADAL" clId="{E13233EB-BF5D-4D66-9BC1-93F9F38741AD}" dt="2021-07-21T02:36:00.374" v="787" actId="20577"/>
        <pc:sldMkLst>
          <pc:docMk/>
          <pc:sldMk cId="3046924479" sldId="326"/>
        </pc:sldMkLst>
      </pc:sldChg>
      <pc:sldChg chg="addSp delSp modSp add mod modNotesTx">
        <pc:chgData name="Yuri Crotti" userId="d593c9d1-1b73-45ee-aae6-f23c49679525" providerId="ADAL" clId="{E13233EB-BF5D-4D66-9BC1-93F9F38741AD}" dt="2021-07-21T02:35:57.950" v="786" actId="20577"/>
        <pc:sldMkLst>
          <pc:docMk/>
          <pc:sldMk cId="3336880710" sldId="327"/>
        </pc:sldMkLst>
      </pc:sldChg>
      <pc:sldChg chg="addSp delSp modSp add mod modNotesTx">
        <pc:chgData name="Yuri Crotti" userId="d593c9d1-1b73-45ee-aae6-f23c49679525" providerId="ADAL" clId="{E13233EB-BF5D-4D66-9BC1-93F9F38741AD}" dt="2021-07-21T02:35:55.599" v="785" actId="20577"/>
        <pc:sldMkLst>
          <pc:docMk/>
          <pc:sldMk cId="746989331" sldId="328"/>
        </pc:sldMkLst>
      </pc:sldChg>
      <pc:sldChg chg="addSp delSp modSp add mod modNotesTx">
        <pc:chgData name="Yuri Crotti" userId="d593c9d1-1b73-45ee-aae6-f23c49679525" providerId="ADAL" clId="{E13233EB-BF5D-4D66-9BC1-93F9F38741AD}" dt="2021-07-21T02:35:52.171" v="783" actId="20577"/>
        <pc:sldMkLst>
          <pc:docMk/>
          <pc:sldMk cId="3645689433" sldId="329"/>
        </pc:sldMkLst>
      </pc:sldChg>
      <pc:sldChg chg="addSp delSp modSp add mod modNotesTx">
        <pc:chgData name="Yuri Crotti" userId="d593c9d1-1b73-45ee-aae6-f23c49679525" providerId="ADAL" clId="{E13233EB-BF5D-4D66-9BC1-93F9F38741AD}" dt="2021-07-21T02:35:49.678" v="782" actId="20577"/>
        <pc:sldMkLst>
          <pc:docMk/>
          <pc:sldMk cId="3798296721" sldId="330"/>
        </pc:sldMkLst>
      </pc:sldChg>
      <pc:sldChg chg="addSp delSp modSp add mod modNotesTx">
        <pc:chgData name="Yuri Crotti" userId="d593c9d1-1b73-45ee-aae6-f23c49679525" providerId="ADAL" clId="{E13233EB-BF5D-4D66-9BC1-93F9F38741AD}" dt="2021-07-21T02:40:28.499" v="804" actId="20577"/>
        <pc:sldMkLst>
          <pc:docMk/>
          <pc:sldMk cId="939033686" sldId="331"/>
        </pc:sldMkLst>
      </pc:sldChg>
      <pc:sldChg chg="addSp delSp modSp add mod modAnim">
        <pc:chgData name="Yuri Crotti" userId="d593c9d1-1b73-45ee-aae6-f23c49679525" providerId="ADAL" clId="{E13233EB-BF5D-4D66-9BC1-93F9F38741AD}" dt="2021-08-01T22:02:54.466" v="1590"/>
        <pc:sldMkLst>
          <pc:docMk/>
          <pc:sldMk cId="3281034232" sldId="332"/>
        </pc:sldMkLst>
      </pc:sldChg>
      <pc:sldChg chg="addSp delSp modSp add mod modAnim">
        <pc:chgData name="Yuri Crotti" userId="d593c9d1-1b73-45ee-aae6-f23c49679525" providerId="ADAL" clId="{E13233EB-BF5D-4D66-9BC1-93F9F38741AD}" dt="2021-08-01T22:03:03.566" v="1592"/>
        <pc:sldMkLst>
          <pc:docMk/>
          <pc:sldMk cId="415632797" sldId="333"/>
        </pc:sldMkLst>
      </pc:sldChg>
      <pc:sldChg chg="addSp delSp modSp add mod modAnim">
        <pc:chgData name="Yuri Crotti" userId="d593c9d1-1b73-45ee-aae6-f23c49679525" providerId="ADAL" clId="{E13233EB-BF5D-4D66-9BC1-93F9F38741AD}" dt="2021-07-25T18:36:16.595" v="1076" actId="1076"/>
        <pc:sldMkLst>
          <pc:docMk/>
          <pc:sldMk cId="3473277669" sldId="334"/>
        </pc:sldMkLst>
      </pc:sldChg>
      <pc:sldChg chg="addSp delSp modSp add mod delAnim modAnim">
        <pc:chgData name="Yuri Crotti" userId="d593c9d1-1b73-45ee-aae6-f23c49679525" providerId="ADAL" clId="{E13233EB-BF5D-4D66-9BC1-93F9F38741AD}" dt="2021-07-25T18:36:19.844" v="1077" actId="1076"/>
        <pc:sldMkLst>
          <pc:docMk/>
          <pc:sldMk cId="1910553510" sldId="335"/>
        </pc:sldMkLst>
      </pc:sldChg>
      <pc:sldChg chg="addSp delSp modSp add mod delAnim modAnim">
        <pc:chgData name="Yuri Crotti" userId="d593c9d1-1b73-45ee-aae6-f23c49679525" providerId="ADAL" clId="{E13233EB-BF5D-4D66-9BC1-93F9F38741AD}" dt="2021-07-25T18:43:01.470" v="1100" actId="1076"/>
        <pc:sldMkLst>
          <pc:docMk/>
          <pc:sldMk cId="3493071178" sldId="336"/>
        </pc:sldMkLst>
      </pc:sldChg>
      <pc:sldChg chg="delSp modSp add del mod">
        <pc:chgData name="Yuri Crotti" userId="d593c9d1-1b73-45ee-aae6-f23c49679525" providerId="ADAL" clId="{E13233EB-BF5D-4D66-9BC1-93F9F38741AD}" dt="2021-08-01T21:55:03.973" v="1580" actId="47"/>
        <pc:sldMkLst>
          <pc:docMk/>
          <pc:sldMk cId="3693294845" sldId="337"/>
        </pc:sldMkLst>
      </pc:sldChg>
      <pc:sldChg chg="addSp modSp add mod modAnim">
        <pc:chgData name="Yuri Crotti" userId="d593c9d1-1b73-45ee-aae6-f23c49679525" providerId="ADAL" clId="{E13233EB-BF5D-4D66-9BC1-93F9F38741AD}" dt="2021-08-01T22:03:15.307" v="1594"/>
        <pc:sldMkLst>
          <pc:docMk/>
          <pc:sldMk cId="3619401132" sldId="338"/>
        </pc:sldMkLst>
      </pc:sldChg>
      <pc:sldChg chg="modSp add mod">
        <pc:chgData name="Yuri Crotti" userId="d593c9d1-1b73-45ee-aae6-f23c49679525" providerId="ADAL" clId="{E13233EB-BF5D-4D66-9BC1-93F9F38741AD}" dt="2021-08-01T22:01:04.263" v="1583" actId="1076"/>
        <pc:sldMkLst>
          <pc:docMk/>
          <pc:sldMk cId="631715071" sldId="339"/>
        </pc:sldMkLst>
      </pc:sldChg>
      <pc:sldChg chg="modSp add mod">
        <pc:chgData name="Yuri Crotti" userId="d593c9d1-1b73-45ee-aae6-f23c49679525" providerId="ADAL" clId="{E13233EB-BF5D-4D66-9BC1-93F9F38741AD}" dt="2021-08-01T21:09:48.776" v="1400" actId="207"/>
        <pc:sldMkLst>
          <pc:docMk/>
          <pc:sldMk cId="3590809435" sldId="340"/>
        </pc:sldMkLst>
      </pc:sldChg>
      <pc:sldChg chg="addSp delSp modSp add mod delAnim modAnim">
        <pc:chgData name="Yuri Crotti" userId="d593c9d1-1b73-45ee-aae6-f23c49679525" providerId="ADAL" clId="{E13233EB-BF5D-4D66-9BC1-93F9F38741AD}" dt="2021-08-01T21:34:02.115" v="1428" actId="20577"/>
        <pc:sldMkLst>
          <pc:docMk/>
          <pc:sldMk cId="4062684964" sldId="341"/>
        </pc:sldMkLst>
      </pc:sldChg>
      <pc:sldChg chg="add ord">
        <pc:chgData name="Yuri Crotti" userId="d593c9d1-1b73-45ee-aae6-f23c49679525" providerId="ADAL" clId="{E13233EB-BF5D-4D66-9BC1-93F9F38741AD}" dt="2021-08-01T21:53:24.947" v="1578"/>
        <pc:sldMkLst>
          <pc:docMk/>
          <pc:sldMk cId="3684133358" sldId="342"/>
        </pc:sldMkLst>
      </pc:sldChg>
    </pc:docChg>
  </pc:docChgLst>
  <pc:docChgLst>
    <pc:chgData name="Yuri Crotti" userId="d593c9d1-1b73-45ee-aae6-f23c49679525" providerId="ADAL" clId="{6FA50AC6-1C61-4CDE-BF4A-1C18449139F5}"/>
    <pc:docChg chg="delSld modSld">
      <pc:chgData name="Yuri Crotti" userId="d593c9d1-1b73-45ee-aae6-f23c49679525" providerId="ADAL" clId="{6FA50AC6-1C61-4CDE-BF4A-1C18449139F5}" dt="2025-03-19T21:59:10.710" v="43" actId="20577"/>
      <pc:docMkLst>
        <pc:docMk/>
      </pc:docMkLst>
      <pc:sldChg chg="modSp mod">
        <pc:chgData name="Yuri Crotti" userId="d593c9d1-1b73-45ee-aae6-f23c49679525" providerId="ADAL" clId="{6FA50AC6-1C61-4CDE-BF4A-1C18449139F5}" dt="2025-03-19T21:59:10.710" v="43" actId="20577"/>
        <pc:sldMkLst>
          <pc:docMk/>
          <pc:sldMk cId="1470876938" sldId="256"/>
        </pc:sldMkLst>
        <pc:spChg chg="mod">
          <ac:chgData name="Yuri Crotti" userId="d593c9d1-1b73-45ee-aae6-f23c49679525" providerId="ADAL" clId="{6FA50AC6-1C61-4CDE-BF4A-1C18449139F5}" dt="2025-03-19T21:59:10.710" v="43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modSp">
        <pc:chgData name="Yuri Crotti" userId="d593c9d1-1b73-45ee-aae6-f23c49679525" providerId="ADAL" clId="{6FA50AC6-1C61-4CDE-BF4A-1C18449139F5}" dt="2023-03-27T23:56:51.537" v="3" actId="12"/>
        <pc:sldMkLst>
          <pc:docMk/>
          <pc:sldMk cId="1596738454" sldId="374"/>
        </pc:sldMkLst>
      </pc:sldChg>
      <pc:sldChg chg="modSp mod">
        <pc:chgData name="Yuri Crotti" userId="d593c9d1-1b73-45ee-aae6-f23c49679525" providerId="ADAL" clId="{6FA50AC6-1C61-4CDE-BF4A-1C18449139F5}" dt="2023-03-27T23:57:44.588" v="5" actId="1076"/>
        <pc:sldMkLst>
          <pc:docMk/>
          <pc:sldMk cId="2737895924" sldId="377"/>
        </pc:sldMkLst>
      </pc:sldChg>
      <pc:sldChg chg="modSp mod modNotesTx">
        <pc:chgData name="Yuri Crotti" userId="d593c9d1-1b73-45ee-aae6-f23c49679525" providerId="ADAL" clId="{6FA50AC6-1C61-4CDE-BF4A-1C18449139F5}" dt="2023-03-27T23:59:17.694" v="11" actId="20577"/>
        <pc:sldMkLst>
          <pc:docMk/>
          <pc:sldMk cId="2649792663" sldId="378"/>
        </pc:sldMkLst>
      </pc:sldChg>
      <pc:sldChg chg="modNotesTx">
        <pc:chgData name="Yuri Crotti" userId="d593c9d1-1b73-45ee-aae6-f23c49679525" providerId="ADAL" clId="{6FA50AC6-1C61-4CDE-BF4A-1C18449139F5}" dt="2023-03-27T23:59:14.273" v="10" actId="20577"/>
        <pc:sldMkLst>
          <pc:docMk/>
          <pc:sldMk cId="1263062349" sldId="382"/>
        </pc:sldMkLst>
      </pc:sldChg>
      <pc:sldChg chg="modNotesTx">
        <pc:chgData name="Yuri Crotti" userId="d593c9d1-1b73-45ee-aae6-f23c49679525" providerId="ADAL" clId="{6FA50AC6-1C61-4CDE-BF4A-1C18449139F5}" dt="2023-03-28T00:00:48.098" v="13" actId="20577"/>
        <pc:sldMkLst>
          <pc:docMk/>
          <pc:sldMk cId="1717836233" sldId="384"/>
        </pc:sldMkLst>
      </pc:sldChg>
      <pc:sldChg chg="modNotesTx">
        <pc:chgData name="Yuri Crotti" userId="d593c9d1-1b73-45ee-aae6-f23c49679525" providerId="ADAL" clId="{6FA50AC6-1C61-4CDE-BF4A-1C18449139F5}" dt="2023-03-27T23:59:23.170" v="12" actId="20577"/>
        <pc:sldMkLst>
          <pc:docMk/>
          <pc:sldMk cId="3409769927" sldId="385"/>
        </pc:sldMkLst>
      </pc:sldChg>
      <pc:sldChg chg="modNotesTx">
        <pc:chgData name="Yuri Crotti" userId="d593c9d1-1b73-45ee-aae6-f23c49679525" providerId="ADAL" clId="{6FA50AC6-1C61-4CDE-BF4A-1C18449139F5}" dt="2023-03-28T00:01:22.806" v="14" actId="20577"/>
        <pc:sldMkLst>
          <pc:docMk/>
          <pc:sldMk cId="2988419889" sldId="388"/>
        </pc:sldMkLst>
      </pc:sldChg>
      <pc:sldChg chg="modNotesTx">
        <pc:chgData name="Yuri Crotti" userId="d593c9d1-1b73-45ee-aae6-f23c49679525" providerId="ADAL" clId="{6FA50AC6-1C61-4CDE-BF4A-1C18449139F5}" dt="2023-03-28T00:01:33.075" v="15" actId="20577"/>
        <pc:sldMkLst>
          <pc:docMk/>
          <pc:sldMk cId="984153072" sldId="392"/>
        </pc:sldMkLst>
      </pc:sldChg>
      <pc:sldChg chg="modSp">
        <pc:chgData name="Yuri Crotti" userId="d593c9d1-1b73-45ee-aae6-f23c49679525" providerId="ADAL" clId="{6FA50AC6-1C61-4CDE-BF4A-1C18449139F5}" dt="2023-03-28T00:05:17.833" v="39" actId="207"/>
        <pc:sldMkLst>
          <pc:docMk/>
          <pc:sldMk cId="2670542768" sldId="398"/>
        </pc:sldMkLst>
      </pc:sldChg>
      <pc:sldChg chg="modSp mod modNotesTx">
        <pc:chgData name="Yuri Crotti" userId="d593c9d1-1b73-45ee-aae6-f23c49679525" providerId="ADAL" clId="{6FA50AC6-1C61-4CDE-BF4A-1C18449139F5}" dt="2023-03-28T00:04:04.934" v="36" actId="1076"/>
        <pc:sldMkLst>
          <pc:docMk/>
          <pc:sldMk cId="566466419" sldId="400"/>
        </pc:sldMkLst>
      </pc:sldChg>
      <pc:sldChg chg="modSp mod">
        <pc:chgData name="Yuri Crotti" userId="d593c9d1-1b73-45ee-aae6-f23c49679525" providerId="ADAL" clId="{6FA50AC6-1C61-4CDE-BF4A-1C18449139F5}" dt="2023-03-28T00:04:44.705" v="37" actId="1076"/>
        <pc:sldMkLst>
          <pc:docMk/>
          <pc:sldMk cId="830184970" sldId="401"/>
        </pc:sldMkLst>
      </pc:sldChg>
      <pc:sldChg chg="modSp">
        <pc:chgData name="Yuri Crotti" userId="d593c9d1-1b73-45ee-aae6-f23c49679525" providerId="ADAL" clId="{6FA50AC6-1C61-4CDE-BF4A-1C18449139F5}" dt="2023-03-28T00:11:31.751" v="42" actId="1076"/>
        <pc:sldMkLst>
          <pc:docMk/>
          <pc:sldMk cId="734189188" sldId="404"/>
        </pc:sldMkLst>
      </pc:sldChg>
      <pc:sldChg chg="del">
        <pc:chgData name="Yuri Crotti" userId="d593c9d1-1b73-45ee-aae6-f23c49679525" providerId="ADAL" clId="{6FA50AC6-1C61-4CDE-BF4A-1C18449139F5}" dt="2023-03-28T00:08:06.393" v="40" actId="47"/>
        <pc:sldMkLst>
          <pc:docMk/>
          <pc:sldMk cId="2947055752" sldId="407"/>
        </pc:sldMkLst>
      </pc:sldChg>
      <pc:sldChg chg="modSp mod">
        <pc:chgData name="Yuri Crotti" userId="d593c9d1-1b73-45ee-aae6-f23c49679525" providerId="ADAL" clId="{6FA50AC6-1C61-4CDE-BF4A-1C18449139F5}" dt="2023-03-27T22:00:44.319" v="2" actId="20577"/>
        <pc:sldMkLst>
          <pc:docMk/>
          <pc:sldMk cId="1810450174" sldId="408"/>
        </pc:sldMkLst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3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67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4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5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4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7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129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45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668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5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92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50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7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40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1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1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Para a segunda regra, vemos que a altura fornecida tem um grau de pertinência de 0,25 para o conjunto de estatura mediana (trapézio azul no primeiro gráfico), enquanto que o peso tem um grau de pertinência de 0,8 para o conjunto de peso médio (triângulo azul no segundo gráfico). </a:t>
            </a:r>
          </a:p>
          <a:p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Por que então o grau de pertinência do tamanho está como 0,8? Isso porque os dois antecedentes presentes nessa regra estão ligados pelo operador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OU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Quando temos esse operador, o grau de pertinência do consequente será igual ao grau de pertinência máximo obtido pelos antecedentes (nesse caso, como os graus obtidos foram 0,25 e 0,8, o valor máximo foi 0,8). </a:t>
            </a:r>
          </a:p>
          <a:p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Como o grau de pertinência foi de 0,8 e estávamos avaliando o consequente com relação ao conjunto de tamanho médio, a região resultante compreenderá somente a área desse conjunto até chegar ao grau de pertinência de 0,8, que no terceiro gráfico da imagem acima está ilustrada como a região demarcada em vermelho claro.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65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Para a terceira regra, podemos notar que a altura fornecida tem um grau de pertinência de 0,75 para o conjunto de estatura alta (trapézio cinza no primeiro gráfico), enquanto que o peso tem um grau de pertinência de 0,2 para o conjunto de peso alto (triângulo cinza no segundo gráfico).</a:t>
            </a:r>
          </a:p>
          <a:p>
            <a:pPr algn="l"/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Por que o grau de pertinência do tamanho está como 0,2? Não deveria ser 0,75 como vimos na regra anterior?</a:t>
            </a:r>
          </a:p>
          <a:p>
            <a:pPr algn="l"/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Acontece que agora os dois antecedentes presentes nessa regra estão ligados pelo operador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Quando temos esse operador, diferentemente do operador OU, o grau de pertinência do consequente será igual ao grau de pertinência mínimo obtido pelos antecedentes (nesse caso, como os graus obtidos foram 0,75 e 0,2, o valor mínimo foi 0,2). </a:t>
            </a:r>
          </a:p>
          <a:p>
            <a:pPr algn="l"/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Como o grau de pertinência foi de 0,2 e estávamos avaliando o consequente com relação ao conjunto de tamanho grande, a região resultante compreenderá somente a área desse conjunto até chegar ao grau de pertinência de 0,2, que no terceiro gráfico da imagem acima também está ilustrada como a região demarcada em vermelho claro.</a:t>
            </a:r>
          </a:p>
          <a:p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Como o grau de pertinência foi de 0,8 e estávamos avaliando o consequente com relação ao conjunto de tamanho médio, a região resultante compreenderá somente a área desse conjunto até chegar ao grau de pertinência de 0,8, que no terceiro gráfico da imagem acima está ilustrada como a região demarcada em vermelho claro.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74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9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1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7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91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3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056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56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7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Motivos para ausência de dados:</a:t>
            </a:r>
          </a:p>
          <a:p>
            <a:endParaRPr lang="pt-BR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Um novo problema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3200" dirty="0" err="1"/>
              <a:t>Ex</a:t>
            </a:r>
            <a:r>
              <a:rPr lang="pt-BR" sz="3200" dirty="0"/>
              <a:t>: Uma nova doença, Missões Exploratórias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Problema sigiloso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3200" dirty="0" err="1"/>
              <a:t>Ex</a:t>
            </a:r>
            <a:r>
              <a:rPr lang="pt-BR" sz="3200" dirty="0"/>
              <a:t>: Problema de segurança...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96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2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5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2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43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>
                <a:solidFill>
                  <a:srgbClr val="003958"/>
                </a:solidFill>
                <a:latin typeface="Impact" panose="020B0806030902050204" pitchFamily="34" charset="0"/>
              </a:rPr>
              <a:t>Aula 4 </a:t>
            </a:r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– Lógica </a:t>
            </a:r>
            <a:r>
              <a:rPr lang="pt-BR" sz="4400" dirty="0" err="1">
                <a:solidFill>
                  <a:srgbClr val="003958"/>
                </a:solidFill>
                <a:latin typeface="Impact" panose="020B0806030902050204" pitchFamily="34" charset="0"/>
              </a:rPr>
              <a:t>Fuzzy</a:t>
            </a:r>
            <a:endParaRPr lang="pt-BR" sz="4400" dirty="0">
              <a:solidFill>
                <a:srgbClr val="003958"/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Arquitetura da lógica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8" y="1524000"/>
            <a:ext cx="10165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A arquitetura lógica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 consiste em quatro partes principais: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518946-B283-418F-B008-5DECB77D682A}"/>
              </a:ext>
            </a:extLst>
          </p:cNvPr>
          <p:cNvSpPr/>
          <p:nvPr/>
        </p:nvSpPr>
        <p:spPr>
          <a:xfrm>
            <a:off x="1499616" y="4005072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483926-937A-4313-8D19-B5645B49391F}"/>
              </a:ext>
            </a:extLst>
          </p:cNvPr>
          <p:cNvSpPr/>
          <p:nvPr/>
        </p:nvSpPr>
        <p:spPr>
          <a:xfrm>
            <a:off x="8802624" y="3993493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EC5BA7-AAAB-4CDA-A85F-C601D883C825}"/>
              </a:ext>
            </a:extLst>
          </p:cNvPr>
          <p:cNvSpPr txBox="1"/>
          <p:nvPr/>
        </p:nvSpPr>
        <p:spPr>
          <a:xfrm>
            <a:off x="1023257" y="2364426"/>
            <a:ext cx="101650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92929"/>
                </a:solidFill>
                <a:effectLst/>
                <a:latin typeface="charter"/>
              </a:rPr>
              <a:t>Regras: Contém todas as regras e as condições </a:t>
            </a:r>
            <a:r>
              <a:rPr lang="pt-BR" sz="2000" b="0" i="0" dirty="0" err="1">
                <a:solidFill>
                  <a:srgbClr val="292929"/>
                </a:solidFill>
                <a:effectLst/>
                <a:latin typeface="charter"/>
              </a:rPr>
              <a:t>se-então</a:t>
            </a:r>
            <a:r>
              <a:rPr lang="pt-BR" sz="2000" b="0" i="0" dirty="0">
                <a:solidFill>
                  <a:srgbClr val="292929"/>
                </a:solidFill>
                <a:effectLst/>
                <a:latin typeface="charter"/>
              </a:rPr>
              <a:t> oferecidas pelos 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charter"/>
              </a:rPr>
              <a:t>especialistas</a:t>
            </a:r>
            <a:r>
              <a:rPr lang="pt-BR" sz="2000" b="0" i="0" dirty="0">
                <a:solidFill>
                  <a:srgbClr val="292929"/>
                </a:solidFill>
                <a:effectLst/>
                <a:latin typeface="charter"/>
              </a:rPr>
              <a:t> para controlar o sistema de tomada de decisão.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292929"/>
              </a:solidFill>
              <a:latin typeface="charte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err="1"/>
              <a:t>Fuzzificação</a:t>
            </a:r>
            <a:r>
              <a:rPr lang="pt-BR" sz="2000" dirty="0"/>
              <a:t>: Esta etapa converte </a:t>
            </a:r>
            <a:r>
              <a:rPr lang="pt-BR" sz="2000" dirty="0">
                <a:solidFill>
                  <a:srgbClr val="FF0000"/>
                </a:solidFill>
              </a:rPr>
              <a:t>entradas ou números nítidos</a:t>
            </a:r>
            <a:r>
              <a:rPr lang="pt-BR" sz="2000" dirty="0"/>
              <a:t> em </a:t>
            </a:r>
            <a:r>
              <a:rPr lang="pt-BR" sz="2000" dirty="0">
                <a:solidFill>
                  <a:srgbClr val="FF0000"/>
                </a:solidFill>
              </a:rPr>
              <a:t>conjuntos difusos.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Motor de Inferência: Determina o grau de correspondência entre a </a:t>
            </a:r>
            <a:r>
              <a:rPr lang="pt-BR" sz="2000" dirty="0">
                <a:solidFill>
                  <a:srgbClr val="FF0000"/>
                </a:solidFill>
              </a:rPr>
              <a:t>entrada difusa e as regras</a:t>
            </a:r>
            <a:r>
              <a:rPr lang="pt-BR" sz="2000" dirty="0"/>
              <a:t>. De acordo com o campo de entrada, ele decidirá as regras que devem ser disparadas. Combinando as regras disparadas, formam as ações de controle.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err="1"/>
              <a:t>Defuzzificação</a:t>
            </a:r>
            <a:r>
              <a:rPr lang="pt-BR" sz="2000" dirty="0"/>
              <a:t> — O processo de </a:t>
            </a:r>
            <a:r>
              <a:rPr lang="pt-BR" sz="2000" dirty="0" err="1"/>
              <a:t>defuzzificação</a:t>
            </a:r>
            <a:r>
              <a:rPr lang="pt-BR" sz="2000" dirty="0"/>
              <a:t> converte os conjuntos </a:t>
            </a:r>
            <a:r>
              <a:rPr lang="pt-BR" sz="2000" dirty="0" err="1"/>
              <a:t>fuzzy</a:t>
            </a:r>
            <a:r>
              <a:rPr lang="pt-BR" sz="2000" dirty="0"/>
              <a:t> em um valor nítido. Existem diferentes tipos de técnicas disponíveis e você precisa selecionar a mais adequada com um sistema especialista.</a:t>
            </a:r>
          </a:p>
        </p:txBody>
      </p:sp>
    </p:spTree>
    <p:extLst>
      <p:ext uri="{BB962C8B-B14F-4D97-AF65-F5344CB8AC3E}">
        <p14:creationId xmlns:p14="http://schemas.microsoft.com/office/powerpoint/2010/main" val="306561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Conjuntos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524000"/>
            <a:ext cx="10877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Na teoria clássica dos conjuntos, o conceito de pertinência de um elemento a um conjunto fica bem definido. Dado um conjunto A em um universo X, os elementos deste universo simplesmente pertencem ou não pertencem àquele conjunto. 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518946-B283-418F-B008-5DECB77D682A}"/>
              </a:ext>
            </a:extLst>
          </p:cNvPr>
          <p:cNvSpPr/>
          <p:nvPr/>
        </p:nvSpPr>
        <p:spPr>
          <a:xfrm>
            <a:off x="1499616" y="4005072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483926-937A-4313-8D19-B5645B49391F}"/>
              </a:ext>
            </a:extLst>
          </p:cNvPr>
          <p:cNvSpPr/>
          <p:nvPr/>
        </p:nvSpPr>
        <p:spPr>
          <a:xfrm>
            <a:off x="8802624" y="3993493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FEC5BA7-AAAB-4CDA-A85F-C601D883C825}"/>
                  </a:ext>
                </a:extLst>
              </p:cNvPr>
              <p:cNvSpPr txBox="1"/>
              <p:nvPr/>
            </p:nvSpPr>
            <p:spPr>
              <a:xfrm>
                <a:off x="1023258" y="3077706"/>
                <a:ext cx="10165076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400" b="0" i="0" dirty="0">
                    <a:solidFill>
                      <a:srgbClr val="292929"/>
                    </a:solidFill>
                    <a:effectLst/>
                    <a:latin typeface="charter"/>
                  </a:rPr>
                  <a:t>Isto pode ser expresso pela função característica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t-BR" sz="2000" b="0" i="0" dirty="0">
                    <a:solidFill>
                      <a:srgbClr val="292929"/>
                    </a:solidFill>
                    <a:effectLst/>
                    <a:latin typeface="charter"/>
                  </a:rPr>
                  <a:t>:</a:t>
                </a:r>
                <a:endParaRPr lang="pt-BR" sz="20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FEC5BA7-AAAB-4CDA-A85F-C601D883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8" y="3077706"/>
                <a:ext cx="10165076" cy="513282"/>
              </a:xfrm>
              <a:prstGeom prst="rect">
                <a:avLst/>
              </a:prstGeom>
              <a:blipFill>
                <a:blip r:embed="rId5"/>
                <a:stretch>
                  <a:fillRect l="-960" b="-26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091DA76A-EA9A-47F5-B2BC-B85A82970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3993493"/>
            <a:ext cx="4873334" cy="14541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F42ABBC-3CC9-4A78-97C1-A407AE7C3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556" y="3826450"/>
            <a:ext cx="4202135" cy="2542032"/>
          </a:xfrm>
          <a:prstGeom prst="rect">
            <a:avLst/>
          </a:prstGeom>
        </p:spPr>
      </p:pic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AB4A22B0-AD83-41FF-824F-DD51C1FDE240}"/>
              </a:ext>
            </a:extLst>
          </p:cNvPr>
          <p:cNvSpPr/>
          <p:nvPr/>
        </p:nvSpPr>
        <p:spPr>
          <a:xfrm rot="16200000">
            <a:off x="8888773" y="4789022"/>
            <a:ext cx="310897" cy="3182109"/>
          </a:xfrm>
          <a:prstGeom prst="leftBrace">
            <a:avLst>
              <a:gd name="adj1" fmla="val 73039"/>
              <a:gd name="adj2" fmla="val 491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C24BA1-81F2-4DCF-9053-9D741384D0DC}"/>
              </a:ext>
            </a:extLst>
          </p:cNvPr>
          <p:cNvSpPr txBox="1"/>
          <p:nvPr/>
        </p:nvSpPr>
        <p:spPr>
          <a:xfrm>
            <a:off x="8482328" y="6471734"/>
            <a:ext cx="164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92929"/>
                </a:solidFill>
                <a:latin typeface="charter"/>
              </a:rPr>
              <a:t>u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niverso</a:t>
            </a:r>
            <a:endParaRPr lang="pt-BR" sz="20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F05C269-AF69-45F5-A8D0-B3C4AF96DB5F}"/>
              </a:ext>
            </a:extLst>
          </p:cNvPr>
          <p:cNvSpPr/>
          <p:nvPr/>
        </p:nvSpPr>
        <p:spPr>
          <a:xfrm>
            <a:off x="8802623" y="4005072"/>
            <a:ext cx="1889761" cy="1765035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AECA0E-7BE5-4E05-9579-4640168086D3}"/>
              </a:ext>
            </a:extLst>
          </p:cNvPr>
          <p:cNvSpPr txBox="1"/>
          <p:nvPr/>
        </p:nvSpPr>
        <p:spPr>
          <a:xfrm>
            <a:off x="10123022" y="3097427"/>
            <a:ext cx="164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92929"/>
                </a:solidFill>
                <a:latin typeface="charter"/>
              </a:rPr>
              <a:t>conjunto A</a:t>
            </a:r>
            <a:endParaRPr lang="pt-BR" sz="2000" dirty="0"/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BFE32AB9-61AA-465E-A49F-00F90F5B49E5}"/>
              </a:ext>
            </a:extLst>
          </p:cNvPr>
          <p:cNvCxnSpPr>
            <a:endCxn id="21" idx="2"/>
          </p:cNvCxnSpPr>
          <p:nvPr/>
        </p:nvCxnSpPr>
        <p:spPr>
          <a:xfrm rot="5400000" flipH="1" flipV="1">
            <a:off x="10292828" y="3653849"/>
            <a:ext cx="745297" cy="55578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Conjuntos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EB73F4-A38E-490E-9545-CA9A4A83975C}"/>
                  </a:ext>
                </a:extLst>
              </p:cNvPr>
              <p:cNvSpPr txBox="1"/>
              <p:nvPr/>
            </p:nvSpPr>
            <p:spPr>
              <a:xfrm>
                <a:off x="1023257" y="1483262"/>
                <a:ext cx="1087700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200" b="0" i="0" dirty="0">
                    <a:solidFill>
                      <a:srgbClr val="292929"/>
                    </a:solidFill>
                    <a:effectLst/>
                    <a:latin typeface="charter"/>
                  </a:rPr>
                  <a:t>A notação </a:t>
                </a:r>
                <a:r>
                  <a:rPr lang="pt-BR" sz="2200" b="0" i="0" dirty="0" err="1">
                    <a:solidFill>
                      <a:srgbClr val="292929"/>
                    </a:solidFill>
                    <a:effectLst/>
                    <a:latin typeface="charter"/>
                  </a:rPr>
                  <a:t>Fuzzy</a:t>
                </a:r>
                <a:r>
                  <a:rPr lang="pt-BR" sz="2200" b="0" i="0" dirty="0">
                    <a:solidFill>
                      <a:srgbClr val="292929"/>
                    </a:solidFill>
                    <a:effectLst/>
                    <a:latin typeface="charter"/>
                  </a:rPr>
                  <a:t> é o par ordenado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  <m:d>
                          <m:dPr>
                            <m:ctrlP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sz="2200" b="0" i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200" dirty="0"/>
                  <a:t> O elemento </a:t>
                </a:r>
                <a14:m>
                  <m:oMath xmlns:m="http://schemas.openxmlformats.org/officeDocument/2006/math">
                    <m:r>
                      <a:rPr lang="pt-BR" sz="22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dirty="0"/>
                  <a:t> com grau de pertinência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</m:sub>
                    </m:sSub>
                    <m:d>
                      <m:dPr>
                        <m:ctrlP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200" dirty="0"/>
                  <a:t>. 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EB73F4-A38E-490E-9545-CA9A4A83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1483262"/>
                <a:ext cx="10877006" cy="430887"/>
              </a:xfrm>
              <a:prstGeom prst="rect">
                <a:avLst/>
              </a:prstGeom>
              <a:blipFill>
                <a:blip r:embed="rId5"/>
                <a:stretch>
                  <a:fillRect l="-729" t="-8451" b="-28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59EA6FB3-FF3E-4673-99D1-304FF787D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96" y="2576557"/>
            <a:ext cx="7064883" cy="319095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8BA2B2-BB25-4D13-AA94-749EE404FA1A}"/>
              </a:ext>
            </a:extLst>
          </p:cNvPr>
          <p:cNvSpPr txBox="1"/>
          <p:nvPr/>
        </p:nvSpPr>
        <p:spPr>
          <a:xfrm>
            <a:off x="6638834" y="2378891"/>
            <a:ext cx="518769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pt-BR" sz="2000" b="1" dirty="0"/>
              <a:t>Metade</a:t>
            </a:r>
            <a:r>
              <a:rPr lang="pt-BR" sz="2000" dirty="0"/>
              <a:t>  </a:t>
            </a:r>
          </a:p>
          <a:p>
            <a:pPr lvl="2" algn="just"/>
            <a:endParaRPr lang="pt-BR" sz="2000" dirty="0"/>
          </a:p>
          <a:p>
            <a:pPr lvl="2" algn="just"/>
            <a:r>
              <a:rPr lang="pt-BR" dirty="0"/>
              <a:t>Pertinência 1,0 com 100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0,6 com 130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0,2 com 140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 com 151 ml de líquido ou mais.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63825-6AE0-436B-9524-5E9467E294AC}"/>
              </a:ext>
            </a:extLst>
          </p:cNvPr>
          <p:cNvSpPr txBox="1"/>
          <p:nvPr/>
        </p:nvSpPr>
        <p:spPr>
          <a:xfrm>
            <a:off x="3353722" y="6147577"/>
            <a:ext cx="699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Conjunto ‘Metade’: { (100 , 1.0), (130 , 0.6), (140 , 0.2), (150&gt; , 0.0)}</a:t>
            </a:r>
          </a:p>
        </p:txBody>
      </p:sp>
    </p:spTree>
    <p:extLst>
      <p:ext uri="{BB962C8B-B14F-4D97-AF65-F5344CB8AC3E}">
        <p14:creationId xmlns:p14="http://schemas.microsoft.com/office/powerpoint/2010/main" val="126306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Conjuntos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EB73F4-A38E-490E-9545-CA9A4A83975C}"/>
                  </a:ext>
                </a:extLst>
              </p:cNvPr>
              <p:cNvSpPr txBox="1"/>
              <p:nvPr/>
            </p:nvSpPr>
            <p:spPr>
              <a:xfrm>
                <a:off x="1023257" y="1483262"/>
                <a:ext cx="1087700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200" b="0" i="0" dirty="0">
                    <a:solidFill>
                      <a:srgbClr val="292929"/>
                    </a:solidFill>
                    <a:effectLst/>
                    <a:latin typeface="charter"/>
                  </a:rPr>
                  <a:t>A notação </a:t>
                </a:r>
                <a:r>
                  <a:rPr lang="pt-BR" sz="2200" b="0" i="0" dirty="0" err="1">
                    <a:solidFill>
                      <a:srgbClr val="292929"/>
                    </a:solidFill>
                    <a:effectLst/>
                    <a:latin typeface="charter"/>
                  </a:rPr>
                  <a:t>Fuzzy</a:t>
                </a:r>
                <a:r>
                  <a:rPr lang="pt-BR" sz="2200" b="0" i="0" dirty="0">
                    <a:solidFill>
                      <a:srgbClr val="292929"/>
                    </a:solidFill>
                    <a:effectLst/>
                    <a:latin typeface="charter"/>
                  </a:rPr>
                  <a:t> é o par ordenado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2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  <m:d>
                          <m:dPr>
                            <m:ctrlP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rgbClr val="292929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sz="2200" b="0" i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200" dirty="0"/>
                  <a:t> O elemento </a:t>
                </a:r>
                <a14:m>
                  <m:oMath xmlns:m="http://schemas.openxmlformats.org/officeDocument/2006/math">
                    <m:r>
                      <a:rPr lang="pt-BR" sz="2200" i="1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200" dirty="0"/>
                  <a:t> com grau de pertinência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</m:sub>
                    </m:sSub>
                    <m:d>
                      <m:dPr>
                        <m:ctrlP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200" dirty="0"/>
                  <a:t>. 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EB73F4-A38E-490E-9545-CA9A4A83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1483262"/>
                <a:ext cx="10877006" cy="430887"/>
              </a:xfrm>
              <a:prstGeom prst="rect">
                <a:avLst/>
              </a:prstGeom>
              <a:blipFill>
                <a:blip r:embed="rId5"/>
                <a:stretch>
                  <a:fillRect l="-729" t="-8451" b="-28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59EA6FB3-FF3E-4673-99D1-304FF787D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3" y="2514522"/>
            <a:ext cx="7064883" cy="319095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A8BA2B2-BB25-4D13-AA94-749EE404FA1A}"/>
              </a:ext>
            </a:extLst>
          </p:cNvPr>
          <p:cNvSpPr txBox="1"/>
          <p:nvPr/>
        </p:nvSpPr>
        <p:spPr>
          <a:xfrm>
            <a:off x="6638834" y="2378891"/>
            <a:ext cx="518769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pt-BR" sz="2000" b="1" dirty="0"/>
              <a:t>Parcialmente Cheio</a:t>
            </a:r>
            <a:r>
              <a:rPr lang="pt-BR" sz="2000" dirty="0"/>
              <a:t>  </a:t>
            </a:r>
          </a:p>
          <a:p>
            <a:pPr lvl="2" algn="just"/>
            <a:endParaRPr lang="pt-BR" sz="2000" dirty="0"/>
          </a:p>
          <a:p>
            <a:pPr lvl="2" algn="just"/>
            <a:r>
              <a:rPr lang="pt-BR" dirty="0"/>
              <a:t>Pertinência 1,0 com 190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0,4 com 130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0,2 com 120 ml de líquido. </a:t>
            </a:r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Pertinência 0 com 100 ml de líquido ou menos.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063825-6AE0-436B-9524-5E9467E294AC}"/>
              </a:ext>
            </a:extLst>
          </p:cNvPr>
          <p:cNvSpPr txBox="1"/>
          <p:nvPr/>
        </p:nvSpPr>
        <p:spPr>
          <a:xfrm>
            <a:off x="4087368" y="6131507"/>
            <a:ext cx="699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Conjunto ‘Parcialmente Cheio’: ...</a:t>
            </a:r>
          </a:p>
        </p:txBody>
      </p:sp>
    </p:spTree>
    <p:extLst>
      <p:ext uri="{BB962C8B-B14F-4D97-AF65-F5344CB8AC3E}">
        <p14:creationId xmlns:p14="http://schemas.microsoft.com/office/powerpoint/2010/main" val="340976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linguísticas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483262"/>
            <a:ext cx="10877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92929"/>
                </a:solidFill>
                <a:latin typeface="charter"/>
              </a:rPr>
              <a:t>Uma variável linguística é uma variável cujos valores são nomes de conjuntos </a:t>
            </a:r>
            <a:r>
              <a:rPr lang="pt-BR" sz="2400" dirty="0" err="1">
                <a:solidFill>
                  <a:srgbClr val="292929"/>
                </a:solidFill>
                <a:latin typeface="charter"/>
              </a:rPr>
              <a:t>fuzzy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algn="just"/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algn="just"/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AE699C-6586-4439-9D84-B58F1F9A89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870" t="7756" r="-197" b="-248"/>
          <a:stretch/>
        </p:blipFill>
        <p:spPr>
          <a:xfrm>
            <a:off x="671960" y="2573673"/>
            <a:ext cx="5666582" cy="324172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309E0E3-FB16-4F2F-BDD9-C2A64DEDE3AB}"/>
              </a:ext>
            </a:extLst>
          </p:cNvPr>
          <p:cNvSpPr txBox="1"/>
          <p:nvPr/>
        </p:nvSpPr>
        <p:spPr>
          <a:xfrm>
            <a:off x="6689839" y="2573673"/>
            <a:ext cx="5187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Totalmente Vazio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Parcialmente Vazio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Metade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Parcialmente Cheio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Totalmente Cheio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83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linguísticas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483262"/>
            <a:ext cx="1087700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92929"/>
                </a:solidFill>
                <a:latin typeface="charter"/>
              </a:rPr>
              <a:t>Generalizando, os valores de uma variável linguística podem ser sentenças em uma</a:t>
            </a:r>
          </a:p>
          <a:p>
            <a:pPr algn="just"/>
            <a:r>
              <a:rPr lang="pt-BR" sz="2400" dirty="0">
                <a:solidFill>
                  <a:srgbClr val="292929"/>
                </a:solidFill>
                <a:latin typeface="charter"/>
              </a:rPr>
              <a:t>linguagem especificada, construídas a partir de: </a:t>
            </a:r>
          </a:p>
          <a:p>
            <a:pPr algn="just"/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Termos primários:  alto, baixo, pequeno, médio, grande, zero;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Conectivos lógicos: negação </a:t>
            </a:r>
            <a:r>
              <a:rPr lang="pt-BR" sz="2400" b="1" dirty="0">
                <a:solidFill>
                  <a:srgbClr val="292929"/>
                </a:solidFill>
                <a:latin typeface="charter"/>
              </a:rPr>
              <a:t>não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, conectivos </a:t>
            </a:r>
            <a:r>
              <a:rPr lang="pt-BR" sz="2400" b="1" dirty="0">
                <a:solidFill>
                  <a:srgbClr val="292929"/>
                </a:solidFill>
                <a:latin typeface="charter"/>
              </a:rPr>
              <a:t>e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sz="2400" dirty="0" err="1">
                <a:solidFill>
                  <a:srgbClr val="292929"/>
                </a:solidFill>
                <a:latin typeface="charter"/>
              </a:rPr>
              <a:t>e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sz="2400" b="1" dirty="0">
                <a:solidFill>
                  <a:srgbClr val="292929"/>
                </a:solidFill>
                <a:latin typeface="charter"/>
              </a:rPr>
              <a:t>ou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 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Modificadores: muito, pouco, levemente, extremamente;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Delimitadores: parênteses;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22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Variáveis linguísticas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855114" y="4689725"/>
            <a:ext cx="84817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Nome da variável: temperatura </a:t>
            </a:r>
          </a:p>
          <a:p>
            <a:pPr algn="just"/>
            <a:r>
              <a:rPr lang="pt-BR" sz="2400" dirty="0"/>
              <a:t>Conjunto: {baixa, média, alta} </a:t>
            </a:r>
          </a:p>
          <a:p>
            <a:pPr algn="just"/>
            <a:r>
              <a:rPr lang="pt-BR" sz="2400" dirty="0"/>
              <a:t>Universo: 0 a 100 ºC (por exemplo) </a:t>
            </a:r>
          </a:p>
          <a:p>
            <a:pPr algn="just"/>
            <a:r>
              <a:rPr lang="pt-BR" sz="2400" dirty="0"/>
              <a:t>Associação: associa o valor acima a um conjunto </a:t>
            </a:r>
            <a:r>
              <a:rPr lang="pt-BR" sz="2400" dirty="0" err="1"/>
              <a:t>fuzzy</a:t>
            </a:r>
            <a:r>
              <a:rPr lang="pt-BR" sz="2400" dirty="0"/>
              <a:t> cuja função de pertinência exprime o seu significado.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25FB87-C3C9-4CFF-B514-E2C381F26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391"/>
          <a:stretch/>
        </p:blipFill>
        <p:spPr>
          <a:xfrm>
            <a:off x="2442422" y="1283840"/>
            <a:ext cx="6712212" cy="30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Funções de pertinência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927404" y="1346041"/>
            <a:ext cx="107311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As funções de pertinência podem ter diferentes formas, dependendo do conceito que se deseja representar e do contexto em que serão utilizadas.  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As formas de função de pertinência triangular são mais comuns entre várias outras formas de função de pertinência. 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3C7B90-BA9A-4245-A896-43873FC1C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22066"/>
            <a:ext cx="5295900" cy="2994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A6662B-EB08-4C3F-A0CB-230DA2BB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1" y="3593892"/>
            <a:ext cx="6053139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41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Estudo de caso... Tamanho de uma roupa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96162" y="1674759"/>
            <a:ext cx="10731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Exemplo onde é dado a altura e peso e de uma pessoa e o sistema </a:t>
            </a:r>
            <a:r>
              <a:rPr lang="pt-BR" sz="2400" dirty="0" err="1"/>
              <a:t>fuzzy</a:t>
            </a:r>
            <a:r>
              <a:rPr lang="pt-BR" sz="2400" dirty="0"/>
              <a:t> deverá definir o tamanho da roupa.</a:t>
            </a:r>
          </a:p>
        </p:txBody>
      </p:sp>
      <p:pic>
        <p:nvPicPr>
          <p:cNvPr id="2050" name="Picture 2" descr="O Homem Gordo Gordura Acima Do - Imagens grátis no Pixabay">
            <a:extLst>
              <a:ext uri="{FF2B5EF4-FFF2-40B4-BE49-F238E27FC236}">
                <a16:creationId xmlns:a16="http://schemas.microsoft.com/office/drawing/2014/main" id="{06700EEF-BFB8-492C-ADA3-88CA632B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2614613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Estudo de caso... Tamanho de uma roupa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865091"/>
            <a:ext cx="1653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ENTRADAS</a:t>
            </a:r>
          </a:p>
        </p:txBody>
      </p:sp>
      <p:pic>
        <p:nvPicPr>
          <p:cNvPr id="2050" name="Picture 2" descr="O Homem Gordo Gordura Acima Do - Imagens grátis no Pixabay">
            <a:extLst>
              <a:ext uri="{FF2B5EF4-FFF2-40B4-BE49-F238E27FC236}">
                <a16:creationId xmlns:a16="http://schemas.microsoft.com/office/drawing/2014/main" id="{06700EEF-BFB8-492C-ADA3-88CA632B1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7"/>
          <a:stretch/>
        </p:blipFill>
        <p:spPr bwMode="auto">
          <a:xfrm>
            <a:off x="5286375" y="2402109"/>
            <a:ext cx="318992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ave Esquerda 3">
            <a:extLst>
              <a:ext uri="{FF2B5EF4-FFF2-40B4-BE49-F238E27FC236}">
                <a16:creationId xmlns:a16="http://schemas.microsoft.com/office/drawing/2014/main" id="{1EDE972A-CF09-421C-A6EF-1D8F4A04F38E}"/>
              </a:ext>
            </a:extLst>
          </p:cNvPr>
          <p:cNvSpPr/>
          <p:nvPr/>
        </p:nvSpPr>
        <p:spPr>
          <a:xfrm>
            <a:off x="4772025" y="2752725"/>
            <a:ext cx="514350" cy="352901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5D5E2F-D2E3-4383-A2A5-453100D5126D}"/>
              </a:ext>
            </a:extLst>
          </p:cNvPr>
          <p:cNvSpPr txBox="1"/>
          <p:nvPr/>
        </p:nvSpPr>
        <p:spPr>
          <a:xfrm>
            <a:off x="8621577" y="3198167"/>
            <a:ext cx="922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Peso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E2874A-403E-459D-B2AE-1C434B0F7C9D}"/>
              </a:ext>
            </a:extLst>
          </p:cNvPr>
          <p:cNvSpPr txBox="1"/>
          <p:nvPr/>
        </p:nvSpPr>
        <p:spPr>
          <a:xfrm>
            <a:off x="3794213" y="4286398"/>
            <a:ext cx="1139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Altura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6394D2E4-F648-4707-8E92-46140F7A3C0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615238" y="3429000"/>
            <a:ext cx="1006339" cy="914400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Booleana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E5E8D7-68AA-4EEF-AE0E-D5CD45CDFFC2}"/>
              </a:ext>
            </a:extLst>
          </p:cNvPr>
          <p:cNvSpPr txBox="1"/>
          <p:nvPr/>
        </p:nvSpPr>
        <p:spPr>
          <a:xfrm>
            <a:off x="940745" y="1658737"/>
            <a:ext cx="106912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Na lógica binária (clássica) as proposições são unicamente "Verdadeiras" ou "Falsas".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Na lógica </a:t>
            </a:r>
            <a:r>
              <a:rPr lang="pt-BR" sz="2400" i="1" dirty="0" err="1"/>
              <a:t>boolean</a:t>
            </a:r>
            <a:r>
              <a:rPr lang="pt-BR" sz="2400" dirty="0"/>
              <a:t>, por exemplo, uma afirmação pode ser verdadeira ou falsa e não pode assumir nenhum outro significado como aproximadamente.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BE0CD7-75E1-49EA-BF21-9B8A45E419E0}"/>
              </a:ext>
            </a:extLst>
          </p:cNvPr>
          <p:cNvSpPr txBox="1"/>
          <p:nvPr/>
        </p:nvSpPr>
        <p:spPr>
          <a:xfrm>
            <a:off x="6533141" y="4342745"/>
            <a:ext cx="42163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i="1" dirty="0"/>
              <a:t>Se o jardim não esta molhado </a:t>
            </a:r>
          </a:p>
          <a:p>
            <a:pPr lvl="1" algn="just"/>
            <a:r>
              <a:rPr lang="pt-BR" sz="2400" i="1" dirty="0"/>
              <a:t>ligar o regador</a:t>
            </a:r>
          </a:p>
          <a:p>
            <a:pPr algn="just"/>
            <a:r>
              <a:rPr lang="pt-BR" sz="2400" i="1" dirty="0"/>
              <a:t>Se não </a:t>
            </a:r>
          </a:p>
          <a:p>
            <a:pPr lvl="1" algn="just"/>
            <a:r>
              <a:rPr lang="pt-BR" sz="2400" i="1" dirty="0"/>
              <a:t>não ligar o regador</a:t>
            </a:r>
          </a:p>
          <a:p>
            <a:pPr lvl="1" algn="just"/>
            <a:endParaRPr lang="pt-BR" sz="2400" dirty="0"/>
          </a:p>
        </p:txBody>
      </p:sp>
      <p:pic>
        <p:nvPicPr>
          <p:cNvPr id="1032" name="Picture 8" descr="Foto de Regador Automático Turva Abstrata e mais fotos de stock de  Equipamento de Irrigação - iStock">
            <a:extLst>
              <a:ext uri="{FF2B5EF4-FFF2-40B4-BE49-F238E27FC236}">
                <a16:creationId xmlns:a16="http://schemas.microsoft.com/office/drawing/2014/main" id="{80B41445-4782-4CDF-8521-6439538CF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26" y="4025087"/>
            <a:ext cx="3865237" cy="25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Definições da variável de entrada Altura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318013"/>
            <a:ext cx="104236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Universo (intervalo de valores </a:t>
            </a:r>
            <a:r>
              <a:rPr lang="pt-BR" sz="2800" b="0" i="0" dirty="0" err="1">
                <a:solidFill>
                  <a:srgbClr val="292929"/>
                </a:solidFill>
                <a:effectLst/>
              </a:rPr>
              <a:t>crisp</a:t>
            </a:r>
            <a:r>
              <a:rPr lang="pt-BR" sz="2800" b="0" i="0" dirty="0">
                <a:solidFill>
                  <a:srgbClr val="292929"/>
                </a:solidFill>
                <a:effectLst/>
              </a:rPr>
              <a:t>)</a:t>
            </a:r>
            <a:r>
              <a:rPr lang="pt-BR" sz="2800" b="1" i="0" dirty="0">
                <a:solidFill>
                  <a:srgbClr val="292929"/>
                </a:solidFill>
                <a:effectLst/>
              </a:rPr>
              <a:t>: 1,2</a:t>
            </a:r>
            <a:r>
              <a:rPr lang="pt-BR" sz="2800" b="1" dirty="0">
                <a:solidFill>
                  <a:srgbClr val="292929"/>
                </a:solidFill>
              </a:rPr>
              <a:t>m até 2m;</a:t>
            </a:r>
            <a:endParaRPr lang="pt-BR" sz="32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EB7084-037C-43DE-B403-AB24C5D576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3" t="4810" r="6032"/>
          <a:stretch/>
        </p:blipFill>
        <p:spPr>
          <a:xfrm>
            <a:off x="5123318" y="2948326"/>
            <a:ext cx="6180666" cy="3429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3DDD32-309F-4460-9FDE-A7AA185A7D4E}"/>
              </a:ext>
            </a:extLst>
          </p:cNvPr>
          <p:cNvSpPr txBox="1"/>
          <p:nvPr/>
        </p:nvSpPr>
        <p:spPr>
          <a:xfrm>
            <a:off x="1023257" y="1989864"/>
            <a:ext cx="104236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Conjunto </a:t>
            </a:r>
            <a:r>
              <a:rPr lang="pt-BR" sz="2800" b="0" i="0" dirty="0" err="1">
                <a:solidFill>
                  <a:srgbClr val="292929"/>
                </a:solidFill>
                <a:effectLst/>
              </a:rPr>
              <a:t>fuzzy</a:t>
            </a:r>
            <a:r>
              <a:rPr lang="pt-BR" sz="2800" b="0" i="0" dirty="0">
                <a:solidFill>
                  <a:srgbClr val="292929"/>
                </a:solidFill>
                <a:effectLst/>
              </a:rPr>
              <a:t> (intervalo de valores </a:t>
            </a:r>
            <a:r>
              <a:rPr lang="pt-BR" sz="2800" b="0" i="0" dirty="0" err="1">
                <a:solidFill>
                  <a:srgbClr val="292929"/>
                </a:solidFill>
                <a:effectLst/>
              </a:rPr>
              <a:t>fuzzy</a:t>
            </a:r>
            <a:r>
              <a:rPr lang="pt-BR" sz="2800" b="0" i="0" dirty="0">
                <a:solidFill>
                  <a:srgbClr val="292929"/>
                </a:solidFill>
                <a:effectLst/>
              </a:rPr>
              <a:t>): </a:t>
            </a:r>
            <a:r>
              <a:rPr lang="pt-BR" sz="2800" b="1" i="0" dirty="0">
                <a:solidFill>
                  <a:srgbClr val="292929"/>
                </a:solidFill>
                <a:effectLst/>
              </a:rPr>
              <a:t>baixa, mediana e alta</a:t>
            </a:r>
            <a:r>
              <a:rPr lang="pt-BR" sz="2800" b="0" i="0" dirty="0">
                <a:solidFill>
                  <a:srgbClr val="292929"/>
                </a:solidFill>
                <a:effectLst/>
              </a:rPr>
              <a:t>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35529C-AADE-4B39-9111-BA7DFF401DA2}"/>
              </a:ext>
            </a:extLst>
          </p:cNvPr>
          <p:cNvSpPr txBox="1"/>
          <p:nvPr/>
        </p:nvSpPr>
        <p:spPr>
          <a:xfrm>
            <a:off x="1023257" y="2538267"/>
            <a:ext cx="631573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Função de pertinência:</a:t>
            </a:r>
          </a:p>
        </p:txBody>
      </p:sp>
    </p:spTree>
    <p:extLst>
      <p:ext uri="{BB962C8B-B14F-4D97-AF65-F5344CB8AC3E}">
        <p14:creationId xmlns:p14="http://schemas.microsoft.com/office/powerpoint/2010/main" val="27054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Definições da variável de entrada Peso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318013"/>
            <a:ext cx="104236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Universo (intervalo de valores </a:t>
            </a:r>
            <a:r>
              <a:rPr lang="pt-BR" sz="2800" b="0" i="0" dirty="0" err="1">
                <a:solidFill>
                  <a:srgbClr val="292929"/>
                </a:solidFill>
                <a:effectLst/>
              </a:rPr>
              <a:t>crisp</a:t>
            </a:r>
            <a:r>
              <a:rPr lang="pt-BR" sz="2800" b="0" i="0" dirty="0">
                <a:solidFill>
                  <a:srgbClr val="292929"/>
                </a:solidFill>
                <a:effectLst/>
              </a:rPr>
              <a:t>)</a:t>
            </a:r>
            <a:r>
              <a:rPr lang="pt-BR" sz="2800" b="1" i="0" dirty="0">
                <a:solidFill>
                  <a:srgbClr val="292929"/>
                </a:solidFill>
                <a:effectLst/>
              </a:rPr>
              <a:t>: 20</a:t>
            </a:r>
            <a:r>
              <a:rPr lang="pt-BR" sz="2800" b="1" dirty="0">
                <a:solidFill>
                  <a:srgbClr val="292929"/>
                </a:solidFill>
              </a:rPr>
              <a:t>kg </a:t>
            </a:r>
            <a:r>
              <a:rPr lang="pt-BR" sz="2800" b="1">
                <a:solidFill>
                  <a:srgbClr val="292929"/>
                </a:solidFill>
              </a:rPr>
              <a:t>até 120kg;</a:t>
            </a:r>
            <a:endParaRPr lang="pt-BR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25FFDF-679B-42B1-81B0-E399799C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29" y="3217422"/>
            <a:ext cx="6505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E701762-30A6-414D-AB48-715418EC6D9A}"/>
              </a:ext>
            </a:extLst>
          </p:cNvPr>
          <p:cNvSpPr txBox="1"/>
          <p:nvPr/>
        </p:nvSpPr>
        <p:spPr>
          <a:xfrm>
            <a:off x="1023257" y="1941122"/>
            <a:ext cx="1095963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Conjunto </a:t>
            </a:r>
            <a:r>
              <a:rPr lang="pt-BR" sz="28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 (intervalo de valores </a:t>
            </a:r>
            <a:r>
              <a:rPr lang="pt-BR" sz="28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): baixo, médio e alto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C5F0F7-74BB-4B2A-AAF8-2298BA39F780}"/>
              </a:ext>
            </a:extLst>
          </p:cNvPr>
          <p:cNvSpPr txBox="1"/>
          <p:nvPr/>
        </p:nvSpPr>
        <p:spPr>
          <a:xfrm>
            <a:off x="1023257" y="2545571"/>
            <a:ext cx="845035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Função de pertinência:</a:t>
            </a:r>
          </a:p>
        </p:txBody>
      </p:sp>
    </p:spTree>
    <p:extLst>
      <p:ext uri="{BB962C8B-B14F-4D97-AF65-F5344CB8AC3E}">
        <p14:creationId xmlns:p14="http://schemas.microsoft.com/office/powerpoint/2010/main" val="8600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Definições da variável de saída Tamanho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318013"/>
            <a:ext cx="104236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Universo:  </a:t>
            </a:r>
            <a:r>
              <a:rPr lang="pt-BR" sz="2400" b="0" i="0" dirty="0">
                <a:solidFill>
                  <a:srgbClr val="292929"/>
                </a:solidFill>
                <a:effectLst/>
              </a:rPr>
              <a:t>Quão grande é o tamanho da roupa, numa escala entre 0 e 1</a:t>
            </a:r>
            <a:r>
              <a:rPr lang="pt-BR" sz="2400" b="1" dirty="0">
                <a:solidFill>
                  <a:srgbClr val="292929"/>
                </a:solidFill>
              </a:rPr>
              <a:t>;</a:t>
            </a:r>
            <a:endParaRPr lang="pt-BR" sz="32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1E816A-9A87-4099-854B-7530C018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60" y="2988723"/>
            <a:ext cx="61722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065AC4-CBE1-43BB-A991-9576F47A26ED}"/>
              </a:ext>
            </a:extLst>
          </p:cNvPr>
          <p:cNvSpPr txBox="1"/>
          <p:nvPr/>
        </p:nvSpPr>
        <p:spPr>
          <a:xfrm>
            <a:off x="1037927" y="1989864"/>
            <a:ext cx="845035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Conjunto </a:t>
            </a:r>
            <a:r>
              <a:rPr lang="pt-BR" sz="280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800" dirty="0">
                <a:solidFill>
                  <a:srgbClr val="292929"/>
                </a:solidFill>
                <a:latin typeface="charter"/>
              </a:rPr>
              <a:t>: </a:t>
            </a:r>
            <a:r>
              <a:rPr lang="pt-BR" sz="2800" i="0" dirty="0">
                <a:solidFill>
                  <a:srgbClr val="292929"/>
                </a:solidFill>
                <a:effectLst/>
                <a:latin typeface="charter"/>
              </a:rPr>
              <a:t>pequeno, médio e grande.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CB2C58-5D98-42C0-8AE5-6E7982E9D4EE}"/>
              </a:ext>
            </a:extLst>
          </p:cNvPr>
          <p:cNvSpPr txBox="1"/>
          <p:nvPr/>
        </p:nvSpPr>
        <p:spPr>
          <a:xfrm>
            <a:off x="1037927" y="2652798"/>
            <a:ext cx="631573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292929"/>
                </a:solidFill>
                <a:effectLst/>
                <a:latin typeface="charter"/>
              </a:rPr>
              <a:t>Função de pertinência:</a:t>
            </a:r>
          </a:p>
        </p:txBody>
      </p:sp>
    </p:spTree>
    <p:extLst>
      <p:ext uri="{BB962C8B-B14F-4D97-AF65-F5344CB8AC3E}">
        <p14:creationId xmlns:p14="http://schemas.microsoft.com/office/powerpoint/2010/main" val="38859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Definição de regras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264719" y="1887507"/>
            <a:ext cx="1042367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SE peso é baixo ENTÃO tamanho é pequeno;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SE altura é mediana OU peso é médio ENTÃO tamanho é médio;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b="0" i="0" dirty="0">
                <a:solidFill>
                  <a:srgbClr val="292929"/>
                </a:solidFill>
                <a:effectLst/>
              </a:rPr>
              <a:t>SE altura é alta E peso é alto ENTÃO tamanho é grande.</a:t>
            </a:r>
            <a:endParaRPr lang="pt-BR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421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a inferência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524000"/>
            <a:ext cx="10423676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Dado o sistema definido, vamos realizar a inferência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 ao fornecermos como entrada uma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charter"/>
              </a:rPr>
              <a:t>altura de 1,75 m e um peso de 75 kg.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292929"/>
              </a:solidFill>
              <a:latin typeface="charter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primeiro passo é fornecer os graus de pertinência de cada variável (de acordo com os conjuntos </a:t>
            </a:r>
            <a:r>
              <a:rPr lang="pt-BR" sz="2400" dirty="0" err="1"/>
              <a:t>fuzzy</a:t>
            </a:r>
            <a:r>
              <a:rPr lang="pt-BR" sz="2400" dirty="0"/>
              <a:t>) para as regras que compõem o sistema;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 assim, encontrarmos a região resultante para o consequente (que no nosso caso é o tamanho da roupa). </a:t>
            </a:r>
          </a:p>
        </p:txBody>
      </p:sp>
    </p:spTree>
    <p:extLst>
      <p:ext uri="{BB962C8B-B14F-4D97-AF65-F5344CB8AC3E}">
        <p14:creationId xmlns:p14="http://schemas.microsoft.com/office/powerpoint/2010/main" val="26705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a inferência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571760"/>
            <a:ext cx="10423676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Analisando a regra 1: 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88F098-8FBD-4903-AA40-9063FEC47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79" y="2396103"/>
            <a:ext cx="10625854" cy="42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a inferência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571760"/>
            <a:ext cx="10423676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Analisando a regra 2: 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93B849-BF9E-45FD-9BCC-5233BD926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42" y="2309970"/>
            <a:ext cx="12192000" cy="34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8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a inferência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571760"/>
            <a:ext cx="10423676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Analisando a regra </a:t>
            </a:r>
            <a:r>
              <a:rPr lang="pt-BR" sz="2800" dirty="0">
                <a:solidFill>
                  <a:srgbClr val="292929"/>
                </a:solidFill>
                <a:latin typeface="charter"/>
              </a:rPr>
              <a:t>3</a:t>
            </a:r>
            <a:r>
              <a:rPr lang="pt-BR" sz="2800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3D375-8332-4B47-A97C-4D4922F3A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42" y="2407109"/>
            <a:ext cx="12192000" cy="32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4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a inferência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689D57-B1E8-47DC-B6C2-0668297C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" y="2072865"/>
            <a:ext cx="12192000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8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91359" y="362356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Realizando 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Defuzzificação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D2E0C-7A68-4D51-961B-9F0AB99B9F35}"/>
              </a:ext>
            </a:extLst>
          </p:cNvPr>
          <p:cNvSpPr txBox="1"/>
          <p:nvPr/>
        </p:nvSpPr>
        <p:spPr>
          <a:xfrm>
            <a:off x="991359" y="1662829"/>
            <a:ext cx="1042367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Essa etapa é necessária, pois se espera que o sistema retorne um número e não o conjunto </a:t>
            </a:r>
            <a:r>
              <a:rPr lang="pt-BR" sz="24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pt-BR" sz="2400" dirty="0">
                <a:solidFill>
                  <a:srgbClr val="292929"/>
                </a:solidFill>
                <a:latin typeface="charter"/>
              </a:rPr>
              <a:t>Diversos métodos podem ser utilizados para fazer essa conversão; abaixo estão listados alguns deles: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solidFill>
                <a:srgbClr val="292929"/>
              </a:solidFill>
              <a:latin typeface="charter"/>
            </a:endParaRPr>
          </a:p>
          <a:p>
            <a:pPr marL="3086100" lvl="6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Centroide</a:t>
            </a:r>
          </a:p>
          <a:p>
            <a:pPr marL="3086100" lvl="6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Média dos máximos</a:t>
            </a:r>
          </a:p>
          <a:p>
            <a:pPr marL="3086100" lvl="6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Mínimo dos máximos</a:t>
            </a:r>
          </a:p>
          <a:p>
            <a:pPr marL="3086100" lvl="6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92929"/>
                </a:solidFill>
                <a:latin typeface="charter"/>
              </a:rPr>
              <a:t>Máximo dos máximos</a:t>
            </a:r>
          </a:p>
        </p:txBody>
      </p:sp>
    </p:spTree>
    <p:extLst>
      <p:ext uri="{BB962C8B-B14F-4D97-AF65-F5344CB8AC3E}">
        <p14:creationId xmlns:p14="http://schemas.microsoft.com/office/powerpoint/2010/main" val="215168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Booleana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338669-923C-4B46-9258-294BA1FBAE3A}"/>
              </a:ext>
            </a:extLst>
          </p:cNvPr>
          <p:cNvSpPr txBox="1"/>
          <p:nvPr/>
        </p:nvSpPr>
        <p:spPr>
          <a:xfrm>
            <a:off x="952500" y="1795175"/>
            <a:ext cx="10504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mundo real é um mundo muito variado, para lá e para cá, constantemente movendo-se e mudando, e sempre cheio de surpresas.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E524C2-C113-4D26-994B-A97066B7F7EE}"/>
              </a:ext>
            </a:extLst>
          </p:cNvPr>
          <p:cNvSpPr txBox="1"/>
          <p:nvPr/>
        </p:nvSpPr>
        <p:spPr>
          <a:xfrm>
            <a:off x="1023256" y="2496085"/>
            <a:ext cx="10321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Um mundo real, em que vivemos:</a:t>
            </a:r>
          </a:p>
          <a:p>
            <a:pPr algn="just"/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Um veículo pode deslocar-se vagarosamente (e não somente andando e parado);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Uma pessoa pode estar um pouco faminta (e não somente sem fome e faminta);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tempo pode estar parcialmente nublado (e não sol e chuva);</a:t>
            </a:r>
          </a:p>
        </p:txBody>
      </p:sp>
    </p:spTree>
    <p:extLst>
      <p:ext uri="{BB962C8B-B14F-4D97-AF65-F5344CB8AC3E}">
        <p14:creationId xmlns:p14="http://schemas.microsoft.com/office/powerpoint/2010/main" val="12636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91359" y="362356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Realizando 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Defuzzificação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D2E0C-7A68-4D51-961B-9F0AB99B9F35}"/>
              </a:ext>
            </a:extLst>
          </p:cNvPr>
          <p:cNvSpPr txBox="1"/>
          <p:nvPr/>
        </p:nvSpPr>
        <p:spPr>
          <a:xfrm>
            <a:off x="991359" y="1662829"/>
            <a:ext cx="1042367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 Utilizado é o centroide:</a:t>
            </a:r>
            <a:endParaRPr lang="pt-BR" sz="20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0F6E58-A70B-464F-9B6A-E3DBCD0E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21" y="2390730"/>
            <a:ext cx="6315534" cy="43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8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91359" y="362356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Realizando 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Defuzzificação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D2E0C-7A68-4D51-961B-9F0AB99B9F35}"/>
              </a:ext>
            </a:extLst>
          </p:cNvPr>
          <p:cNvSpPr txBox="1"/>
          <p:nvPr/>
        </p:nvSpPr>
        <p:spPr>
          <a:xfrm>
            <a:off x="991359" y="1662829"/>
            <a:ext cx="1042367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rgbClr val="292929"/>
                </a:solidFill>
                <a:effectLst/>
                <a:latin typeface="charter"/>
              </a:rPr>
              <a:t> Utilizado é o centroide:</a:t>
            </a:r>
            <a:endParaRPr lang="pt-BR" sz="2000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43B4AB-B711-44A7-8090-53B2199A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2" y="3300007"/>
            <a:ext cx="1219200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48EDBD-0996-47A8-8097-E4CBEA7F4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221" y="1306642"/>
            <a:ext cx="2333951" cy="14289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FB2D0A5-5B36-4492-9C76-282E5814F2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58"/>
          <a:stretch/>
        </p:blipFill>
        <p:spPr>
          <a:xfrm>
            <a:off x="7286510" y="1347661"/>
            <a:ext cx="490194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Vantagens de lógica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944137" y="1907037"/>
            <a:ext cx="107311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Os conceitos matemáticos dentro do raciocínio </a:t>
            </a:r>
            <a:r>
              <a:rPr lang="pt-BR" sz="2400" dirty="0" err="1"/>
              <a:t>fuzzy</a:t>
            </a:r>
            <a:r>
              <a:rPr lang="pt-BR" sz="2400" dirty="0"/>
              <a:t> são muito simples.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Você pode modificar um sistema baseado em lógica </a:t>
            </a:r>
            <a:r>
              <a:rPr lang="pt-BR" sz="2400" dirty="0" err="1"/>
              <a:t>fuzzy</a:t>
            </a:r>
            <a:r>
              <a:rPr lang="pt-BR" sz="2400" dirty="0"/>
              <a:t> apenas adicionando ou excluindo regras devido à flexibilidade da lógica difusa.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Sistemas baseados em lógica </a:t>
            </a:r>
            <a:r>
              <a:rPr lang="pt-BR" sz="2400" dirty="0" err="1"/>
              <a:t>fuzzy</a:t>
            </a:r>
            <a:r>
              <a:rPr lang="pt-BR" sz="2400" dirty="0"/>
              <a:t> são fáceis de construir e entender.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lógica difusa é uma solução para problemas complexos em todos os campos da vida, incluindo a medicina, pois se assemelha ao raciocínio humano e à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2784803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Desvantagens de lógica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957199" y="2492432"/>
            <a:ext cx="10731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Não existe uma abordagem sistemática para o projeto de sistemas </a:t>
            </a:r>
            <a:r>
              <a:rPr lang="pt-BR" sz="2400" dirty="0" err="1"/>
              <a:t>fuzzy</a:t>
            </a:r>
            <a:r>
              <a:rPr lang="pt-BR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Eles são compreensíveis apenas quando simples.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Eles são adequados para os problemas que não precisam de alta precisão.</a:t>
            </a:r>
          </a:p>
        </p:txBody>
      </p:sp>
    </p:spTree>
    <p:extLst>
      <p:ext uri="{BB962C8B-B14F-4D97-AF65-F5344CB8AC3E}">
        <p14:creationId xmlns:p14="http://schemas.microsoft.com/office/powerpoint/2010/main" val="2970564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Atividade da Lista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7" y="1694990"/>
            <a:ext cx="107311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Encontre um problema no contexto de sistema embarcado (</a:t>
            </a:r>
            <a:r>
              <a:rPr lang="pt-BR" sz="2400" dirty="0" err="1"/>
              <a:t>arduino</a:t>
            </a:r>
            <a:r>
              <a:rPr lang="pt-BR" sz="2400" dirty="0"/>
              <a:t>) onde a lógica </a:t>
            </a:r>
            <a:r>
              <a:rPr lang="pt-BR" sz="2400" dirty="0" err="1"/>
              <a:t>fuzzy</a:t>
            </a:r>
            <a:r>
              <a:rPr lang="pt-BR" sz="2400" dirty="0"/>
              <a:t> poderia ser empregada.  Você deverá apresentar: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Descrição do problema. </a:t>
            </a:r>
          </a:p>
          <a:p>
            <a:pPr algn="just"/>
            <a:endParaRPr lang="pt-BR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2 entradas ou mais (sendo sensores para ser utilizados no </a:t>
            </a:r>
            <a:r>
              <a:rPr lang="pt-BR" sz="2400" dirty="0" err="1"/>
              <a:t>arduino</a:t>
            </a:r>
            <a:r>
              <a:rPr lang="pt-BR" sz="2400" dirty="0"/>
              <a:t>. </a:t>
            </a:r>
            <a:r>
              <a:rPr lang="pt-BR" sz="2400" dirty="0" err="1"/>
              <a:t>Ex</a:t>
            </a:r>
            <a:r>
              <a:rPr lang="pt-BR" sz="2400" dirty="0"/>
              <a:t>: Sensor de temperatura, umidade, velocidade...). </a:t>
            </a:r>
          </a:p>
          <a:p>
            <a:pPr algn="just"/>
            <a:endParaRPr lang="pt-BR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1 saída (sendo um atuador. </a:t>
            </a:r>
            <a:r>
              <a:rPr lang="pt-BR" sz="2400" dirty="0" err="1"/>
              <a:t>Ex</a:t>
            </a:r>
            <a:r>
              <a:rPr lang="pt-BR" sz="2400" dirty="0"/>
              <a:t>: Motor </a:t>
            </a:r>
            <a:r>
              <a:rPr lang="pt-BR" sz="2400" dirty="0" err="1"/>
              <a:t>cc</a:t>
            </a:r>
            <a:r>
              <a:rPr lang="pt-BR" sz="2400" dirty="0"/>
              <a:t>, Motor de passo, servo motor, led ...)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Definir para as entradas e saída :  Universo,  Conjunto </a:t>
            </a:r>
            <a:r>
              <a:rPr lang="pt-BR" sz="2400" dirty="0" err="1"/>
              <a:t>Fuzzy</a:t>
            </a:r>
            <a:r>
              <a:rPr lang="pt-BR" sz="2400" dirty="0"/>
              <a:t> e funções de pertinência.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Definir as regras para esse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0450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6 – Lógica </a:t>
            </a:r>
            <a:r>
              <a:rPr lang="pt-BR" sz="4400" dirty="0" err="1">
                <a:solidFill>
                  <a:srgbClr val="003958"/>
                </a:solidFill>
                <a:latin typeface="Impact" panose="020B0806030902050204" pitchFamily="34" charset="0"/>
              </a:rPr>
              <a:t>Fuzzy</a:t>
            </a:r>
            <a:endParaRPr lang="pt-BR" sz="4400" dirty="0">
              <a:solidFill>
                <a:srgbClr val="003958"/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370265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E5E8D7-68AA-4EEF-AE0E-D5CD45CDFFC2}"/>
              </a:ext>
            </a:extLst>
          </p:cNvPr>
          <p:cNvSpPr txBox="1"/>
          <p:nvPr/>
        </p:nvSpPr>
        <p:spPr>
          <a:xfrm>
            <a:off x="940745" y="1649593"/>
            <a:ext cx="10310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b="1" dirty="0"/>
              <a:t>Lógica </a:t>
            </a:r>
            <a:r>
              <a:rPr lang="pt-BR" sz="2400" b="1" dirty="0" err="1"/>
              <a:t>Fuzzy</a:t>
            </a:r>
            <a:r>
              <a:rPr lang="pt-BR" sz="2400" b="1" dirty="0"/>
              <a:t> (FL) </a:t>
            </a:r>
            <a:r>
              <a:rPr lang="pt-BR" sz="2400" dirty="0"/>
              <a:t>(Lógica Difusa ou Nebulosa) é um método de raciocínio que se assemelha ao raciocínio humano.</a:t>
            </a: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F4395-D698-4051-B6B7-33A35B0EC02B}"/>
              </a:ext>
            </a:extLst>
          </p:cNvPr>
          <p:cNvSpPr txBox="1"/>
          <p:nvPr/>
        </p:nvSpPr>
        <p:spPr>
          <a:xfrm>
            <a:off x="1296390" y="3374359"/>
            <a:ext cx="9789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"A lógica difusa tem por objetivo modelar modos de  raciocínio aproximados ao invés de precisos.”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8244A4-F597-46A0-9DB1-523506AFCBE4}"/>
              </a:ext>
            </a:extLst>
          </p:cNvPr>
          <p:cNvSpPr txBox="1"/>
          <p:nvPr/>
        </p:nvSpPr>
        <p:spPr>
          <a:xfrm>
            <a:off x="940744" y="5193892"/>
            <a:ext cx="10310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partir de 1994, a </a:t>
            </a:r>
            <a:r>
              <a:rPr lang="pt-BR" sz="2400" dirty="0" err="1"/>
              <a:t>fuzzy</a:t>
            </a:r>
            <a:r>
              <a:rPr lang="pt-BR" sz="2400" dirty="0"/>
              <a:t> é considerada o estado da arte, mas esta ideia não é nova. Ela tem sido tratada pelo nome </a:t>
            </a:r>
            <a:r>
              <a:rPr lang="pt-BR" sz="2400" i="1" dirty="0" err="1"/>
              <a:t>fuzzy</a:t>
            </a:r>
            <a:r>
              <a:rPr lang="pt-BR" sz="2400" dirty="0"/>
              <a:t> desde a década de 1960.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70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 err="1">
                <a:solidFill>
                  <a:srgbClr val="003958"/>
                </a:solidFill>
                <a:latin typeface="+mj-lt"/>
              </a:rPr>
              <a:t>Fuzzy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8" y="1494840"/>
            <a:ext cx="10434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teoria </a:t>
            </a:r>
            <a:r>
              <a:rPr lang="pt-BR" sz="2400" dirty="0" err="1"/>
              <a:t>Fuzzy</a:t>
            </a:r>
            <a:r>
              <a:rPr lang="pt-BR" sz="2400" dirty="0"/>
              <a:t> baseia-se no princípio de que o pensamento humano é estruturado não em números, mas sim em classes de objetos cuja transição entre pertencer ou não a um conjunto é gradual e não abrupta.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3DCDC5-BFB3-49A8-9250-5043C67A0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414" y="3033259"/>
            <a:ext cx="549669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Booleana x 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 err="1">
                <a:solidFill>
                  <a:srgbClr val="003958"/>
                </a:solidFill>
                <a:latin typeface="+mj-lt"/>
              </a:rPr>
              <a:t>Fuzzy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622531-B303-49BC-A3E0-DF69EACFA0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17" t="362" r="4318" b="-362"/>
          <a:stretch/>
        </p:blipFill>
        <p:spPr>
          <a:xfrm>
            <a:off x="263079" y="1620584"/>
            <a:ext cx="5861033" cy="438065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6301060" y="2068948"/>
            <a:ext cx="559920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 err="1"/>
              <a:t>Boolean</a:t>
            </a: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Predicados exigem definição exata;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Não existe resposta diferente de verdadeiro ou falso:</a:t>
            </a:r>
          </a:p>
          <a:p>
            <a:pPr lvl="1" algn="just"/>
            <a:r>
              <a:rPr lang="pt-BR" sz="2000" dirty="0" err="1"/>
              <a:t>Ex</a:t>
            </a:r>
            <a:r>
              <a:rPr lang="pt-BR" sz="2000" dirty="0"/>
              <a:t>: homem, é mortal, é par. 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 err="1"/>
              <a:t>Fuzzy</a:t>
            </a:r>
            <a:r>
              <a:rPr lang="pt-BR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Predicados não possuem definição exata;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Respostas são relativas;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Possuem um grau de  veracidade que variam entre “totalmente falso” e  “totalmente verdadeiro”: </a:t>
            </a:r>
          </a:p>
          <a:p>
            <a:pPr lvl="1" algn="just"/>
            <a:r>
              <a:rPr lang="pt-BR" sz="2000" dirty="0" err="1"/>
              <a:t>Ex</a:t>
            </a:r>
            <a:r>
              <a:rPr lang="pt-BR" sz="2000" dirty="0"/>
              <a:t>: altura média, é jovem.</a:t>
            </a:r>
          </a:p>
        </p:txBody>
      </p:sp>
    </p:spTree>
    <p:extLst>
      <p:ext uri="{BB962C8B-B14F-4D97-AF65-F5344CB8AC3E}">
        <p14:creationId xmlns:p14="http://schemas.microsoft.com/office/powerpoint/2010/main" val="34723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Booleana x 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 err="1">
                <a:solidFill>
                  <a:srgbClr val="003958"/>
                </a:solidFill>
                <a:latin typeface="+mj-lt"/>
              </a:rPr>
              <a:t>Fuzzy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406F42-5679-4285-864F-F6D3838E9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21" y="1851086"/>
            <a:ext cx="8681665" cy="42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Booleana x 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Lógica </a:t>
            </a:r>
            <a:r>
              <a:rPr lang="pt-BR" sz="4800" i="1" dirty="0" err="1">
                <a:solidFill>
                  <a:srgbClr val="003958"/>
                </a:solidFill>
                <a:latin typeface="+mj-lt"/>
              </a:rPr>
              <a:t>Fuzzy</a:t>
            </a:r>
            <a:r>
              <a:rPr lang="pt-BR" sz="4800" i="1" dirty="0">
                <a:solidFill>
                  <a:srgbClr val="003958"/>
                </a:solidFill>
                <a:latin typeface="+mj-lt"/>
              </a:rPr>
              <a:t> 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3DCDC5-BFB3-49A8-9250-5043C67A0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250" y="1279794"/>
            <a:ext cx="4462068" cy="26370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73B2B5-56E6-4ED3-98B6-3DB4E31528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508"/>
          <a:stretch/>
        </p:blipFill>
        <p:spPr>
          <a:xfrm>
            <a:off x="1514670" y="4050697"/>
            <a:ext cx="9293290" cy="28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Arquitetura da lógica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Fuzzy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EB73F4-A38E-490E-9545-CA9A4A83975C}"/>
              </a:ext>
            </a:extLst>
          </p:cNvPr>
          <p:cNvSpPr txBox="1"/>
          <p:nvPr/>
        </p:nvSpPr>
        <p:spPr>
          <a:xfrm>
            <a:off x="1023258" y="1524000"/>
            <a:ext cx="10165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292929"/>
                </a:solidFill>
                <a:effectLst/>
                <a:latin typeface="charter"/>
              </a:rPr>
              <a:t>A arquitetura lógica </a:t>
            </a:r>
            <a:r>
              <a:rPr lang="pt-BR" sz="2000" b="0" i="0" dirty="0" err="1">
                <a:solidFill>
                  <a:srgbClr val="292929"/>
                </a:solidFill>
                <a:effectLst/>
                <a:latin typeface="charter"/>
              </a:rPr>
              <a:t>fuzzy</a:t>
            </a:r>
            <a:r>
              <a:rPr lang="pt-BR" sz="2000" b="0" i="0" dirty="0">
                <a:solidFill>
                  <a:srgbClr val="292929"/>
                </a:solidFill>
                <a:effectLst/>
                <a:latin typeface="charter"/>
              </a:rPr>
              <a:t> consiste em quatro partes principais: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39E97-C4F6-4E52-9DC2-21144323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75" y="2260768"/>
            <a:ext cx="8894861" cy="41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518946-B283-418F-B008-5DECB77D682A}"/>
              </a:ext>
            </a:extLst>
          </p:cNvPr>
          <p:cNvSpPr/>
          <p:nvPr/>
        </p:nvSpPr>
        <p:spPr>
          <a:xfrm>
            <a:off x="1478280" y="4005072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483926-937A-4313-8D19-B5645B49391F}"/>
              </a:ext>
            </a:extLst>
          </p:cNvPr>
          <p:cNvSpPr/>
          <p:nvPr/>
        </p:nvSpPr>
        <p:spPr>
          <a:xfrm>
            <a:off x="9433560" y="4005072"/>
            <a:ext cx="557784" cy="310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1966</Words>
  <Application>Microsoft Office PowerPoint</Application>
  <PresentationFormat>Widescreen</PresentationFormat>
  <Paragraphs>273</Paragraphs>
  <Slides>35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charter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2025-03-19T21:59:14Z</dcterms:modified>
</cp:coreProperties>
</file>