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401" r:id="rId3"/>
    <p:sldId id="422" r:id="rId4"/>
    <p:sldId id="423" r:id="rId5"/>
    <p:sldId id="424" r:id="rId6"/>
    <p:sldId id="444" r:id="rId7"/>
    <p:sldId id="425" r:id="rId8"/>
    <p:sldId id="426" r:id="rId9"/>
    <p:sldId id="427" r:id="rId10"/>
    <p:sldId id="428" r:id="rId11"/>
    <p:sldId id="430" r:id="rId12"/>
    <p:sldId id="431" r:id="rId13"/>
    <p:sldId id="406" r:id="rId14"/>
    <p:sldId id="432" r:id="rId15"/>
    <p:sldId id="433" r:id="rId16"/>
    <p:sldId id="437" r:id="rId17"/>
    <p:sldId id="438" r:id="rId18"/>
    <p:sldId id="439" r:id="rId19"/>
    <p:sldId id="441" r:id="rId20"/>
    <p:sldId id="440" r:id="rId21"/>
    <p:sldId id="445" r:id="rId22"/>
    <p:sldId id="446" r:id="rId23"/>
    <p:sldId id="447" r:id="rId24"/>
    <p:sldId id="443" r:id="rId25"/>
    <p:sldId id="442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39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850" autoAdjust="0"/>
  </p:normalViewPr>
  <p:slideViewPr>
    <p:cSldViewPr snapToGrid="0">
      <p:cViewPr varScale="1">
        <p:scale>
          <a:sx n="87" d="100"/>
          <a:sy n="87" d="100"/>
        </p:scale>
        <p:origin x="1512" y="-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ri Crotti" userId="d593c9d1-1b73-45ee-aae6-f23c49679525" providerId="ADAL" clId="{E13233EB-BF5D-4D66-9BC1-93F9F38741AD}"/>
    <pc:docChg chg="undo redo custSel addSld delSld modSld sldOrd">
      <pc:chgData name="Yuri Crotti" userId="d593c9d1-1b73-45ee-aae6-f23c49679525" providerId="ADAL" clId="{E13233EB-BF5D-4D66-9BC1-93F9F38741AD}" dt="2021-08-01T22:03:43.603" v="1601"/>
      <pc:docMkLst>
        <pc:docMk/>
      </pc:docMkLst>
      <pc:sldChg chg="modSp mod">
        <pc:chgData name="Yuri Crotti" userId="d593c9d1-1b73-45ee-aae6-f23c49679525" providerId="ADAL" clId="{E13233EB-BF5D-4D66-9BC1-93F9F38741AD}" dt="2021-08-01T20:53:38.500" v="1316" actId="404"/>
        <pc:sldMkLst>
          <pc:docMk/>
          <pc:sldMk cId="1470876938" sldId="256"/>
        </pc:sldMkLst>
        <pc:spChg chg="mod">
          <ac:chgData name="Yuri Crotti" userId="d593c9d1-1b73-45ee-aae6-f23c49679525" providerId="ADAL" clId="{E13233EB-BF5D-4D66-9BC1-93F9F38741AD}" dt="2021-08-01T20:53:38.500" v="1316" actId="404"/>
          <ac:spMkLst>
            <pc:docMk/>
            <pc:sldMk cId="1470876938" sldId="256"/>
            <ac:spMk id="14" creationId="{2896F3CE-DE9A-4F5A-AE63-9DBB2CFDE036}"/>
          </ac:spMkLst>
        </pc:spChg>
        <pc:spChg chg="mod">
          <ac:chgData name="Yuri Crotti" userId="d593c9d1-1b73-45ee-aae6-f23c49679525" providerId="ADAL" clId="{E13233EB-BF5D-4D66-9BC1-93F9F38741AD}" dt="2021-07-21T01:07:25.037" v="31" actId="20577"/>
          <ac:spMkLst>
            <pc:docMk/>
            <pc:sldMk cId="1470876938" sldId="256"/>
            <ac:spMk id="15" creationId="{6F505634-22BF-4832-B2EF-A87CBD713B85}"/>
          </ac:spMkLst>
        </pc:spChg>
      </pc:sldChg>
      <pc:sldChg chg="modSp mod">
        <pc:chgData name="Yuri Crotti" userId="d593c9d1-1b73-45ee-aae6-f23c49679525" providerId="ADAL" clId="{E13233EB-BF5D-4D66-9BC1-93F9F38741AD}" dt="2021-07-25T18:47:52.776" v="1134" actId="255"/>
        <pc:sldMkLst>
          <pc:docMk/>
          <pc:sldMk cId="2603841785" sldId="258"/>
        </pc:sldMkLst>
        <pc:spChg chg="mod">
          <ac:chgData name="Yuri Crotti" userId="d593c9d1-1b73-45ee-aae6-f23c49679525" providerId="ADAL" clId="{E13233EB-BF5D-4D66-9BC1-93F9F38741AD}" dt="2021-07-25T18:47:52.776" v="1134" actId="255"/>
          <ac:spMkLst>
            <pc:docMk/>
            <pc:sldMk cId="2603841785" sldId="258"/>
            <ac:spMk id="9" creationId="{00000000-0000-0000-0000-000000000000}"/>
          </ac:spMkLst>
        </pc:spChg>
      </pc:sldChg>
      <pc:sldChg chg="addSp delSp modSp mod">
        <pc:chgData name="Yuri Crotti" userId="d593c9d1-1b73-45ee-aae6-f23c49679525" providerId="ADAL" clId="{E13233EB-BF5D-4D66-9BC1-93F9F38741AD}" dt="2021-08-01T20:57:20.545" v="1365" actId="20577"/>
        <pc:sldMkLst>
          <pc:docMk/>
          <pc:sldMk cId="1308935264" sldId="259"/>
        </pc:sldMkLst>
        <pc:spChg chg="mod">
          <ac:chgData name="Yuri Crotti" userId="d593c9d1-1b73-45ee-aae6-f23c49679525" providerId="ADAL" clId="{E13233EB-BF5D-4D66-9BC1-93F9F38741AD}" dt="2021-08-01T20:57:20.545" v="1365" actId="20577"/>
          <ac:spMkLst>
            <pc:docMk/>
            <pc:sldMk cId="1308935264" sldId="259"/>
            <ac:spMk id="6" creationId="{3DE17BFE-96F4-4FAB-8D95-F281C0A82C3C}"/>
          </ac:spMkLst>
        </pc:spChg>
        <pc:spChg chg="add del mod">
          <ac:chgData name="Yuri Crotti" userId="d593c9d1-1b73-45ee-aae6-f23c49679525" providerId="ADAL" clId="{E13233EB-BF5D-4D66-9BC1-93F9F38741AD}" dt="2021-08-01T20:54:10.366" v="1317" actId="478"/>
          <ac:spMkLst>
            <pc:docMk/>
            <pc:sldMk cId="1308935264" sldId="259"/>
            <ac:spMk id="8" creationId="{16F7E10F-E3A9-40B3-8F49-C8DC3F713EC0}"/>
          </ac:spMkLst>
        </pc:spChg>
        <pc:spChg chg="mod">
          <ac:chgData name="Yuri Crotti" userId="d593c9d1-1b73-45ee-aae6-f23c49679525" providerId="ADAL" clId="{E13233EB-BF5D-4D66-9BC1-93F9F38741AD}" dt="2021-08-01T20:57:02.891" v="1353" actId="6549"/>
          <ac:spMkLst>
            <pc:docMk/>
            <pc:sldMk cId="1308935264" sldId="259"/>
            <ac:spMk id="9" creationId="{00000000-0000-0000-0000-000000000000}"/>
          </ac:spMkLst>
        </pc:spChg>
        <pc:graphicFrameChg chg="add del mod">
          <ac:chgData name="Yuri Crotti" userId="d593c9d1-1b73-45ee-aae6-f23c49679525" providerId="ADAL" clId="{E13233EB-BF5D-4D66-9BC1-93F9F38741AD}" dt="2021-08-01T20:57:09.849" v="1359"/>
          <ac:graphicFrameMkLst>
            <pc:docMk/>
            <pc:sldMk cId="1308935264" sldId="259"/>
            <ac:graphicFrameMk id="4" creationId="{726429CF-CD3B-436A-AD2F-FC725DEFA06D}"/>
          </ac:graphicFrameMkLst>
        </pc:graphicFrameChg>
        <pc:graphicFrameChg chg="add mod">
          <ac:chgData name="Yuri Crotti" userId="d593c9d1-1b73-45ee-aae6-f23c49679525" providerId="ADAL" clId="{E13233EB-BF5D-4D66-9BC1-93F9F38741AD}" dt="2021-08-01T20:57:17.965" v="1364" actId="1076"/>
          <ac:graphicFrameMkLst>
            <pc:docMk/>
            <pc:sldMk cId="1308935264" sldId="259"/>
            <ac:graphicFrameMk id="5" creationId="{0799A093-EB01-44D0-B5A4-0425A6ACDA87}"/>
          </ac:graphicFrameMkLst>
        </pc:graphicFrameChg>
      </pc:sldChg>
      <pc:sldChg chg="modSp mod">
        <pc:chgData name="Yuri Crotti" userId="d593c9d1-1b73-45ee-aae6-f23c49679525" providerId="ADAL" clId="{E13233EB-BF5D-4D66-9BC1-93F9F38741AD}" dt="2021-08-01T20:57:40.231" v="1368" actId="20577"/>
        <pc:sldMkLst>
          <pc:docMk/>
          <pc:sldMk cId="3665681570" sldId="260"/>
        </pc:sldMkLst>
        <pc:spChg chg="mod">
          <ac:chgData name="Yuri Crotti" userId="d593c9d1-1b73-45ee-aae6-f23c49679525" providerId="ADAL" clId="{E13233EB-BF5D-4D66-9BC1-93F9F38741AD}" dt="2021-08-01T20:57:40.231" v="1368" actId="20577"/>
          <ac:spMkLst>
            <pc:docMk/>
            <pc:sldMk cId="3665681570" sldId="260"/>
            <ac:spMk id="6" creationId="{3DE17BFE-96F4-4FAB-8D95-F281C0A82C3C}"/>
          </ac:spMkLst>
        </pc:spChg>
      </pc:sldChg>
      <pc:sldChg chg="modSp mod">
        <pc:chgData name="Yuri Crotti" userId="d593c9d1-1b73-45ee-aae6-f23c49679525" providerId="ADAL" clId="{E13233EB-BF5D-4D66-9BC1-93F9F38741AD}" dt="2021-08-01T22:01:49.220" v="1585" actId="20577"/>
        <pc:sldMkLst>
          <pc:docMk/>
          <pc:sldMk cId="72357102" sldId="261"/>
        </pc:sldMkLst>
        <pc:spChg chg="mod">
          <ac:chgData name="Yuri Crotti" userId="d593c9d1-1b73-45ee-aae6-f23c49679525" providerId="ADAL" clId="{E13233EB-BF5D-4D66-9BC1-93F9F38741AD}" dt="2021-07-21T01:12:00.626" v="111" actId="20577"/>
          <ac:spMkLst>
            <pc:docMk/>
            <pc:sldMk cId="72357102" sldId="261"/>
            <ac:spMk id="6" creationId="{3DE17BFE-96F4-4FAB-8D95-F281C0A82C3C}"/>
          </ac:spMkLst>
        </pc:spChg>
        <pc:spChg chg="mod">
          <ac:chgData name="Yuri Crotti" userId="d593c9d1-1b73-45ee-aae6-f23c49679525" providerId="ADAL" clId="{E13233EB-BF5D-4D66-9BC1-93F9F38741AD}" dt="2021-08-01T22:01:49.220" v="1585" actId="20577"/>
          <ac:spMkLst>
            <pc:docMk/>
            <pc:sldMk cId="72357102" sldId="261"/>
            <ac:spMk id="9" creationId="{00000000-0000-0000-0000-000000000000}"/>
          </ac:spMkLst>
        </pc:spChg>
      </pc:sldChg>
      <pc:sldChg chg="addSp delSp modSp mod delAnim modAnim">
        <pc:chgData name="Yuri Crotti" userId="d593c9d1-1b73-45ee-aae6-f23c49679525" providerId="ADAL" clId="{E13233EB-BF5D-4D66-9BC1-93F9F38741AD}" dt="2021-08-01T22:03:31.760" v="1598"/>
        <pc:sldMkLst>
          <pc:docMk/>
          <pc:sldMk cId="4097226089" sldId="262"/>
        </pc:sldMkLst>
        <pc:spChg chg="mod">
          <ac:chgData name="Yuri Crotti" userId="d593c9d1-1b73-45ee-aae6-f23c49679525" providerId="ADAL" clId="{E13233EB-BF5D-4D66-9BC1-93F9F38741AD}" dt="2021-07-21T01:22:22.985" v="120" actId="20577"/>
          <ac:spMkLst>
            <pc:docMk/>
            <pc:sldMk cId="4097226089" sldId="262"/>
            <ac:spMk id="6" creationId="{3DE17BFE-96F4-4FAB-8D95-F281C0A82C3C}"/>
          </ac:spMkLst>
        </pc:spChg>
        <pc:spChg chg="add mod">
          <ac:chgData name="Yuri Crotti" userId="d593c9d1-1b73-45ee-aae6-f23c49679525" providerId="ADAL" clId="{E13233EB-BF5D-4D66-9BC1-93F9F38741AD}" dt="2021-08-01T21:52:37.462" v="1574" actId="6549"/>
          <ac:spMkLst>
            <pc:docMk/>
            <pc:sldMk cId="4097226089" sldId="262"/>
            <ac:spMk id="8" creationId="{7834B5CA-A325-47E3-B21A-DDFC0E0E5945}"/>
          </ac:spMkLst>
        </pc:spChg>
        <pc:spChg chg="del mod">
          <ac:chgData name="Yuri Crotti" userId="d593c9d1-1b73-45ee-aae6-f23c49679525" providerId="ADAL" clId="{E13233EB-BF5D-4D66-9BC1-93F9F38741AD}" dt="2021-07-21T01:22:23.441" v="122"/>
          <ac:spMkLst>
            <pc:docMk/>
            <pc:sldMk cId="4097226089" sldId="262"/>
            <ac:spMk id="9" creationId="{00000000-0000-0000-0000-000000000000}"/>
          </ac:spMkLst>
        </pc:spChg>
        <pc:spChg chg="add mod">
          <ac:chgData name="Yuri Crotti" userId="d593c9d1-1b73-45ee-aae6-f23c49679525" providerId="ADAL" clId="{E13233EB-BF5D-4D66-9BC1-93F9F38741AD}" dt="2021-07-25T18:49:03.956" v="1147" actId="20577"/>
          <ac:spMkLst>
            <pc:docMk/>
            <pc:sldMk cId="4097226089" sldId="262"/>
            <ac:spMk id="10" creationId="{1EBDF3AD-00E4-4AB5-9F13-B94BE373D0EB}"/>
          </ac:spMkLst>
        </pc:spChg>
        <pc:spChg chg="add del">
          <ac:chgData name="Yuri Crotti" userId="d593c9d1-1b73-45ee-aae6-f23c49679525" providerId="ADAL" clId="{E13233EB-BF5D-4D66-9BC1-93F9F38741AD}" dt="2021-07-21T01:24:52.672" v="145" actId="22"/>
          <ac:spMkLst>
            <pc:docMk/>
            <pc:sldMk cId="4097226089" sldId="262"/>
            <ac:spMk id="11" creationId="{1357B6FF-628A-4F10-9CBC-DFF3BEF3FD78}"/>
          </ac:spMkLst>
        </pc:spChg>
        <pc:spChg chg="add mod">
          <ac:chgData name="Yuri Crotti" userId="d593c9d1-1b73-45ee-aae6-f23c49679525" providerId="ADAL" clId="{E13233EB-BF5D-4D66-9BC1-93F9F38741AD}" dt="2021-08-01T21:52:41.272" v="1575" actId="1076"/>
          <ac:spMkLst>
            <pc:docMk/>
            <pc:sldMk cId="4097226089" sldId="262"/>
            <ac:spMk id="13" creationId="{957A667E-FFD5-402D-A16F-0AC78F06401F}"/>
          </ac:spMkLst>
        </pc:spChg>
        <pc:picChg chg="add mod">
          <ac:chgData name="Yuri Crotti" userId="d593c9d1-1b73-45ee-aae6-f23c49679525" providerId="ADAL" clId="{E13233EB-BF5D-4D66-9BC1-93F9F38741AD}" dt="2021-08-01T21:40:16.458" v="1471" actId="1076"/>
          <ac:picMkLst>
            <pc:docMk/>
            <pc:sldMk cId="4097226089" sldId="262"/>
            <ac:picMk id="1026" creationId="{BEA317FB-E8D0-4FCD-962A-DF32036C4317}"/>
          </ac:picMkLst>
        </pc:picChg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3627492815" sldId="263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1684703919" sldId="264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4063106161" sldId="265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4196341671" sldId="266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3352675281" sldId="269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3330462427" sldId="276"/>
        </pc:sldMkLst>
      </pc:sldChg>
      <pc:sldChg chg="del">
        <pc:chgData name="Yuri Crotti" userId="d593c9d1-1b73-45ee-aae6-f23c49679525" providerId="ADAL" clId="{E13233EB-BF5D-4D66-9BC1-93F9F38741AD}" dt="2021-07-21T02:42:09.915" v="805" actId="47"/>
        <pc:sldMkLst>
          <pc:docMk/>
          <pc:sldMk cId="174617606" sldId="277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1394370385" sldId="286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4132027953" sldId="287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2770316604" sldId="288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1119342237" sldId="289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1682072905" sldId="298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939880893" sldId="299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909150657" sldId="300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3225277432" sldId="301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1355324366" sldId="302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462255543" sldId="303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163193589" sldId="304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3208912317" sldId="305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3217084156" sldId="306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657372636" sldId="307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148744383" sldId="308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2145496644" sldId="309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3194528906" sldId="311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1028455996" sldId="312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2097473751" sldId="313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3315103156" sldId="314"/>
        </pc:sldMkLst>
      </pc:sldChg>
      <pc:sldChg chg="addSp delSp modSp add mod ord modAnim">
        <pc:chgData name="Yuri Crotti" userId="d593c9d1-1b73-45ee-aae6-f23c49679525" providerId="ADAL" clId="{E13233EB-BF5D-4D66-9BC1-93F9F38741AD}" dt="2021-08-01T22:03:22.066" v="1595"/>
        <pc:sldMkLst>
          <pc:docMk/>
          <pc:sldMk cId="3445751651" sldId="315"/>
        </pc:sldMkLst>
        <pc:spChg chg="mod">
          <ac:chgData name="Yuri Crotti" userId="d593c9d1-1b73-45ee-aae6-f23c49679525" providerId="ADAL" clId="{E13233EB-BF5D-4D66-9BC1-93F9F38741AD}" dt="2021-07-21T01:27:36.745" v="201" actId="20577"/>
          <ac:spMkLst>
            <pc:docMk/>
            <pc:sldMk cId="3445751651" sldId="315"/>
            <ac:spMk id="6" creationId="{3DE17BFE-96F4-4FAB-8D95-F281C0A82C3C}"/>
          </ac:spMkLst>
        </pc:spChg>
        <pc:spChg chg="del">
          <ac:chgData name="Yuri Crotti" userId="d593c9d1-1b73-45ee-aae6-f23c49679525" providerId="ADAL" clId="{E13233EB-BF5D-4D66-9BC1-93F9F38741AD}" dt="2021-07-21T01:27:05.064" v="171" actId="478"/>
          <ac:spMkLst>
            <pc:docMk/>
            <pc:sldMk cId="3445751651" sldId="315"/>
            <ac:spMk id="8" creationId="{7834B5CA-A325-47E3-B21A-DDFC0E0E5945}"/>
          </ac:spMkLst>
        </pc:spChg>
        <pc:spChg chg="del mod">
          <ac:chgData name="Yuri Crotti" userId="d593c9d1-1b73-45ee-aae6-f23c49679525" providerId="ADAL" clId="{E13233EB-BF5D-4D66-9BC1-93F9F38741AD}" dt="2021-07-21T01:27:02.797" v="169"/>
          <ac:spMkLst>
            <pc:docMk/>
            <pc:sldMk cId="3445751651" sldId="315"/>
            <ac:spMk id="10" creationId="{1EBDF3AD-00E4-4AB5-9F13-B94BE373D0EB}"/>
          </ac:spMkLst>
        </pc:spChg>
        <pc:spChg chg="add mod">
          <ac:chgData name="Yuri Crotti" userId="d593c9d1-1b73-45ee-aae6-f23c49679525" providerId="ADAL" clId="{E13233EB-BF5D-4D66-9BC1-93F9F38741AD}" dt="2021-08-01T21:18:58.164" v="1404" actId="403"/>
          <ac:spMkLst>
            <pc:docMk/>
            <pc:sldMk cId="3445751651" sldId="315"/>
            <ac:spMk id="11" creationId="{41AC44E8-E361-4B63-9106-02002F8F6196}"/>
          </ac:spMkLst>
        </pc:spChg>
        <pc:spChg chg="del">
          <ac:chgData name="Yuri Crotti" userId="d593c9d1-1b73-45ee-aae6-f23c49679525" providerId="ADAL" clId="{E13233EB-BF5D-4D66-9BC1-93F9F38741AD}" dt="2021-07-21T01:27:03.752" v="170" actId="478"/>
          <ac:spMkLst>
            <pc:docMk/>
            <pc:sldMk cId="3445751651" sldId="315"/>
            <ac:spMk id="13" creationId="{957A667E-FFD5-402D-A16F-0AC78F06401F}"/>
          </ac:spMkLst>
        </pc:spChg>
        <pc:picChg chg="del">
          <ac:chgData name="Yuri Crotti" userId="d593c9d1-1b73-45ee-aae6-f23c49679525" providerId="ADAL" clId="{E13233EB-BF5D-4D66-9BC1-93F9F38741AD}" dt="2021-07-21T01:27:29.367" v="181" actId="478"/>
          <ac:picMkLst>
            <pc:docMk/>
            <pc:sldMk cId="3445751651" sldId="315"/>
            <ac:picMk id="1026" creationId="{BEA317FB-E8D0-4FCD-962A-DF32036C4317}"/>
          </ac:picMkLst>
        </pc:picChg>
        <pc:picChg chg="add mod">
          <ac:chgData name="Yuri Crotti" userId="d593c9d1-1b73-45ee-aae6-f23c49679525" providerId="ADAL" clId="{E13233EB-BF5D-4D66-9BC1-93F9F38741AD}" dt="2021-08-01T21:55:28.214" v="1582" actId="1076"/>
          <ac:picMkLst>
            <pc:docMk/>
            <pc:sldMk cId="3445751651" sldId="315"/>
            <ac:picMk id="2050" creationId="{74811463-F7B1-4D01-B305-F8B75892DC7A}"/>
          </ac:picMkLst>
        </pc:picChg>
      </pc:sldChg>
      <pc:sldChg chg="addSp delSp modSp add mod">
        <pc:chgData name="Yuri Crotti" userId="d593c9d1-1b73-45ee-aae6-f23c49679525" providerId="ADAL" clId="{E13233EB-BF5D-4D66-9BC1-93F9F38741AD}" dt="2021-08-01T21:52:21.172" v="1567" actId="403"/>
        <pc:sldMkLst>
          <pc:docMk/>
          <pc:sldMk cId="3743532216" sldId="316"/>
        </pc:sldMkLst>
        <pc:spChg chg="mod">
          <ac:chgData name="Yuri Crotti" userId="d593c9d1-1b73-45ee-aae6-f23c49679525" providerId="ADAL" clId="{E13233EB-BF5D-4D66-9BC1-93F9F38741AD}" dt="2021-07-21T01:30:23.240" v="221" actId="6549"/>
          <ac:spMkLst>
            <pc:docMk/>
            <pc:sldMk cId="3743532216" sldId="316"/>
            <ac:spMk id="6" creationId="{3DE17BFE-96F4-4FAB-8D95-F281C0A82C3C}"/>
          </ac:spMkLst>
        </pc:spChg>
        <pc:spChg chg="add mod">
          <ac:chgData name="Yuri Crotti" userId="d593c9d1-1b73-45ee-aae6-f23c49679525" providerId="ADAL" clId="{E13233EB-BF5D-4D66-9BC1-93F9F38741AD}" dt="2021-08-01T21:52:10.346" v="1563" actId="403"/>
          <ac:spMkLst>
            <pc:docMk/>
            <pc:sldMk cId="3743532216" sldId="316"/>
            <ac:spMk id="9" creationId="{46049313-7D80-415B-ADAE-B642FDDDA8F6}"/>
          </ac:spMkLst>
        </pc:spChg>
        <pc:spChg chg="add del">
          <ac:chgData name="Yuri Crotti" userId="d593c9d1-1b73-45ee-aae6-f23c49679525" providerId="ADAL" clId="{E13233EB-BF5D-4D66-9BC1-93F9F38741AD}" dt="2021-07-21T01:31:50.357" v="235" actId="22"/>
          <ac:spMkLst>
            <pc:docMk/>
            <pc:sldMk cId="3743532216" sldId="316"/>
            <ac:spMk id="9" creationId="{CF71A8F8-E66B-4F8E-8160-47C1524AD50F}"/>
          </ac:spMkLst>
        </pc:spChg>
        <pc:spChg chg="mod">
          <ac:chgData name="Yuri Crotti" userId="d593c9d1-1b73-45ee-aae6-f23c49679525" providerId="ADAL" clId="{E13233EB-BF5D-4D66-9BC1-93F9F38741AD}" dt="2021-08-01T21:39:34.384" v="1430" actId="1076"/>
          <ac:spMkLst>
            <pc:docMk/>
            <pc:sldMk cId="3743532216" sldId="316"/>
            <ac:spMk id="11" creationId="{41AC44E8-E361-4B63-9106-02002F8F6196}"/>
          </ac:spMkLst>
        </pc:spChg>
        <pc:spChg chg="add mod">
          <ac:chgData name="Yuri Crotti" userId="d593c9d1-1b73-45ee-aae6-f23c49679525" providerId="ADAL" clId="{E13233EB-BF5D-4D66-9BC1-93F9F38741AD}" dt="2021-08-01T21:51:48.515" v="1553"/>
          <ac:spMkLst>
            <pc:docMk/>
            <pc:sldMk cId="3743532216" sldId="316"/>
            <ac:spMk id="12" creationId="{AECCCB3B-D1A7-4252-9436-37C8DF83211A}"/>
          </ac:spMkLst>
        </pc:spChg>
        <pc:spChg chg="add mod">
          <ac:chgData name="Yuri Crotti" userId="d593c9d1-1b73-45ee-aae6-f23c49679525" providerId="ADAL" clId="{E13233EB-BF5D-4D66-9BC1-93F9F38741AD}" dt="2021-08-01T21:52:21.172" v="1567" actId="403"/>
          <ac:spMkLst>
            <pc:docMk/>
            <pc:sldMk cId="3743532216" sldId="316"/>
            <ac:spMk id="13" creationId="{5607DBB2-0710-44E9-B875-1BE3DF3EF7DE}"/>
          </ac:spMkLst>
        </pc:spChg>
        <pc:picChg chg="del">
          <ac:chgData name="Yuri Crotti" userId="d593c9d1-1b73-45ee-aae6-f23c49679525" providerId="ADAL" clId="{E13233EB-BF5D-4D66-9BC1-93F9F38741AD}" dt="2021-07-21T01:30:50.511" v="229" actId="478"/>
          <ac:picMkLst>
            <pc:docMk/>
            <pc:sldMk cId="3743532216" sldId="316"/>
            <ac:picMk id="2050" creationId="{74811463-F7B1-4D01-B305-F8B75892DC7A}"/>
          </ac:picMkLst>
        </pc:picChg>
      </pc:sldChg>
      <pc:sldChg chg="modSp add del mod">
        <pc:chgData name="Yuri Crotti" userId="d593c9d1-1b73-45ee-aae6-f23c49679525" providerId="ADAL" clId="{E13233EB-BF5D-4D66-9BC1-93F9F38741AD}" dt="2021-07-21T01:36:15.569" v="267" actId="47"/>
        <pc:sldMkLst>
          <pc:docMk/>
          <pc:sldMk cId="324757620" sldId="317"/>
        </pc:sldMkLst>
        <pc:spChg chg="mod">
          <ac:chgData name="Yuri Crotti" userId="d593c9d1-1b73-45ee-aae6-f23c49679525" providerId="ADAL" clId="{E13233EB-BF5D-4D66-9BC1-93F9F38741AD}" dt="2021-07-21T01:35:23.190" v="266"/>
          <ac:spMkLst>
            <pc:docMk/>
            <pc:sldMk cId="324757620" sldId="317"/>
            <ac:spMk id="6" creationId="{3DE17BFE-96F4-4FAB-8D95-F281C0A82C3C}"/>
          </ac:spMkLst>
        </pc:spChg>
      </pc:sldChg>
      <pc:sldChg chg="addSp delSp modSp add mod modAnim modNotesTx">
        <pc:chgData name="Yuri Crotti" userId="d593c9d1-1b73-45ee-aae6-f23c49679525" providerId="ADAL" clId="{E13233EB-BF5D-4D66-9BC1-93F9F38741AD}" dt="2021-08-01T22:03:43.603" v="1601"/>
        <pc:sldMkLst>
          <pc:docMk/>
          <pc:sldMk cId="1506925156" sldId="317"/>
        </pc:sldMkLst>
        <pc:spChg chg="mod">
          <ac:chgData name="Yuri Crotti" userId="d593c9d1-1b73-45ee-aae6-f23c49679525" providerId="ADAL" clId="{E13233EB-BF5D-4D66-9BC1-93F9F38741AD}" dt="2021-07-21T01:37:13.785" v="282" actId="20577"/>
          <ac:spMkLst>
            <pc:docMk/>
            <pc:sldMk cId="1506925156" sldId="317"/>
            <ac:spMk id="6" creationId="{3DE17BFE-96F4-4FAB-8D95-F281C0A82C3C}"/>
          </ac:spMkLst>
        </pc:spChg>
        <pc:spChg chg="add mod">
          <ac:chgData name="Yuri Crotti" userId="d593c9d1-1b73-45ee-aae6-f23c49679525" providerId="ADAL" clId="{E13233EB-BF5D-4D66-9BC1-93F9F38741AD}" dt="2021-08-01T21:50:55.200" v="1542" actId="21"/>
          <ac:spMkLst>
            <pc:docMk/>
            <pc:sldMk cId="1506925156" sldId="317"/>
            <ac:spMk id="9" creationId="{BCF17093-E3A4-4877-B009-3C7DCC5177A2}"/>
          </ac:spMkLst>
        </pc:spChg>
        <pc:spChg chg="mod">
          <ac:chgData name="Yuri Crotti" userId="d593c9d1-1b73-45ee-aae6-f23c49679525" providerId="ADAL" clId="{E13233EB-BF5D-4D66-9BC1-93F9F38741AD}" dt="2021-08-01T21:50:36.244" v="1534" actId="21"/>
          <ac:spMkLst>
            <pc:docMk/>
            <pc:sldMk cId="1506925156" sldId="317"/>
            <ac:spMk id="11" creationId="{41AC44E8-E361-4B63-9106-02002F8F6196}"/>
          </ac:spMkLst>
        </pc:spChg>
        <pc:spChg chg="del mod">
          <ac:chgData name="Yuri Crotti" userId="d593c9d1-1b73-45ee-aae6-f23c49679525" providerId="ADAL" clId="{E13233EB-BF5D-4D66-9BC1-93F9F38741AD}" dt="2021-07-21T01:38:34.176" v="284" actId="478"/>
          <ac:spMkLst>
            <pc:docMk/>
            <pc:sldMk cId="1506925156" sldId="317"/>
            <ac:spMk id="12" creationId="{AECCCB3B-D1A7-4252-9436-37C8DF83211A}"/>
          </ac:spMkLst>
        </pc:spChg>
        <pc:spChg chg="add mod">
          <ac:chgData name="Yuri Crotti" userId="d593c9d1-1b73-45ee-aae6-f23c49679525" providerId="ADAL" clId="{E13233EB-BF5D-4D66-9BC1-93F9F38741AD}" dt="2021-08-01T21:51:06.517" v="1548" actId="403"/>
          <ac:spMkLst>
            <pc:docMk/>
            <pc:sldMk cId="1506925156" sldId="317"/>
            <ac:spMk id="12" creationId="{BAAC3EE3-801A-4614-B4EB-61983829BFC7}"/>
          </ac:spMkLst>
        </pc:spChg>
        <pc:picChg chg="add mod">
          <ac:chgData name="Yuri Crotti" userId="d593c9d1-1b73-45ee-aae6-f23c49679525" providerId="ADAL" clId="{E13233EB-BF5D-4D66-9BC1-93F9F38741AD}" dt="2021-08-01T21:51:21.194" v="1549" actId="1076"/>
          <ac:picMkLst>
            <pc:docMk/>
            <pc:sldMk cId="1506925156" sldId="317"/>
            <ac:picMk id="3074" creationId="{28153D83-6641-4F70-B285-002E074E93FF}"/>
          </ac:picMkLst>
        </pc:picChg>
      </pc:sldChg>
      <pc:sldChg chg="addSp delSp modSp add mod">
        <pc:chgData name="Yuri Crotti" userId="d593c9d1-1b73-45ee-aae6-f23c49679525" providerId="ADAL" clId="{E13233EB-BF5D-4D66-9BC1-93F9F38741AD}" dt="2021-08-01T21:35:15.006" v="1429" actId="1076"/>
        <pc:sldMkLst>
          <pc:docMk/>
          <pc:sldMk cId="3531104964" sldId="318"/>
        </pc:sldMkLst>
        <pc:spChg chg="del mod">
          <ac:chgData name="Yuri Crotti" userId="d593c9d1-1b73-45ee-aae6-f23c49679525" providerId="ADAL" clId="{E13233EB-BF5D-4D66-9BC1-93F9F38741AD}" dt="2021-07-21T01:50:35.248" v="327"/>
          <ac:spMkLst>
            <pc:docMk/>
            <pc:sldMk cId="3531104964" sldId="318"/>
            <ac:spMk id="11" creationId="{41AC44E8-E361-4B63-9106-02002F8F6196}"/>
          </ac:spMkLst>
        </pc:spChg>
        <pc:picChg chg="del mod">
          <ac:chgData name="Yuri Crotti" userId="d593c9d1-1b73-45ee-aae6-f23c49679525" providerId="ADAL" clId="{E13233EB-BF5D-4D66-9BC1-93F9F38741AD}" dt="2021-07-21T01:50:29.592" v="323" actId="478"/>
          <ac:picMkLst>
            <pc:docMk/>
            <pc:sldMk cId="3531104964" sldId="318"/>
            <ac:picMk id="3074" creationId="{28153D83-6641-4F70-B285-002E074E93FF}"/>
          </ac:picMkLst>
        </pc:picChg>
        <pc:picChg chg="add mod">
          <ac:chgData name="Yuri Crotti" userId="d593c9d1-1b73-45ee-aae6-f23c49679525" providerId="ADAL" clId="{E13233EB-BF5D-4D66-9BC1-93F9F38741AD}" dt="2021-08-01T21:35:15.006" v="1429" actId="1076"/>
          <ac:picMkLst>
            <pc:docMk/>
            <pc:sldMk cId="3531104964" sldId="318"/>
            <ac:picMk id="4098" creationId="{3316EAE1-ABFC-41BF-BEDB-1A8DD1AC8450}"/>
          </ac:picMkLst>
        </pc:picChg>
        <pc:picChg chg="add mod">
          <ac:chgData name="Yuri Crotti" userId="d593c9d1-1b73-45ee-aae6-f23c49679525" providerId="ADAL" clId="{E13233EB-BF5D-4D66-9BC1-93F9F38741AD}" dt="2021-07-21T01:51:08.258" v="336" actId="1076"/>
          <ac:picMkLst>
            <pc:docMk/>
            <pc:sldMk cId="3531104964" sldId="318"/>
            <ac:picMk id="4100" creationId="{D131CA6C-0B23-46F7-ACE9-B87B16CC4885}"/>
          </ac:picMkLst>
        </pc:picChg>
      </pc:sldChg>
      <pc:sldChg chg="addSp delSp modSp add mod modNotesTx">
        <pc:chgData name="Yuri Crotti" userId="d593c9d1-1b73-45ee-aae6-f23c49679525" providerId="ADAL" clId="{E13233EB-BF5D-4D66-9BC1-93F9F38741AD}" dt="2021-07-25T18:46:28.762" v="1131" actId="20577"/>
        <pc:sldMkLst>
          <pc:docMk/>
          <pc:sldMk cId="2662230880" sldId="319"/>
        </pc:sldMkLst>
        <pc:spChg chg="mod">
          <ac:chgData name="Yuri Crotti" userId="d593c9d1-1b73-45ee-aae6-f23c49679525" providerId="ADAL" clId="{E13233EB-BF5D-4D66-9BC1-93F9F38741AD}" dt="2021-07-21T02:13:58.794" v="534" actId="20577"/>
          <ac:spMkLst>
            <pc:docMk/>
            <pc:sldMk cId="2662230880" sldId="319"/>
            <ac:spMk id="6" creationId="{3DE17BFE-96F4-4FAB-8D95-F281C0A82C3C}"/>
          </ac:spMkLst>
        </pc:spChg>
        <pc:spChg chg="add del mod">
          <ac:chgData name="Yuri Crotti" userId="d593c9d1-1b73-45ee-aae6-f23c49679525" providerId="ADAL" clId="{E13233EB-BF5D-4D66-9BC1-93F9F38741AD}" dt="2021-07-21T02:02:53.506" v="437" actId="478"/>
          <ac:spMkLst>
            <pc:docMk/>
            <pc:sldMk cId="2662230880" sldId="319"/>
            <ac:spMk id="8" creationId="{A5E00A77-A608-4516-BAEB-FD8822C1218F}"/>
          </ac:spMkLst>
        </pc:spChg>
        <pc:spChg chg="add del mod">
          <ac:chgData name="Yuri Crotti" userId="d593c9d1-1b73-45ee-aae6-f23c49679525" providerId="ADAL" clId="{E13233EB-BF5D-4D66-9BC1-93F9F38741AD}" dt="2021-07-21T02:02:50.458" v="436" actId="478"/>
          <ac:spMkLst>
            <pc:docMk/>
            <pc:sldMk cId="2662230880" sldId="319"/>
            <ac:spMk id="9" creationId="{341EC281-A437-4044-A209-AF742D0B4920}"/>
          </ac:spMkLst>
        </pc:spChg>
        <pc:spChg chg="add del">
          <ac:chgData name="Yuri Crotti" userId="d593c9d1-1b73-45ee-aae6-f23c49679525" providerId="ADAL" clId="{E13233EB-BF5D-4D66-9BC1-93F9F38741AD}" dt="2021-07-21T02:07:34.453" v="467" actId="22"/>
          <ac:spMkLst>
            <pc:docMk/>
            <pc:sldMk cId="2662230880" sldId="319"/>
            <ac:spMk id="13" creationId="{D6B70ECF-324D-47E0-9B83-19352A9F89D8}"/>
          </ac:spMkLst>
        </pc:spChg>
        <pc:spChg chg="add mod">
          <ac:chgData name="Yuri Crotti" userId="d593c9d1-1b73-45ee-aae6-f23c49679525" providerId="ADAL" clId="{E13233EB-BF5D-4D66-9BC1-93F9F38741AD}" dt="2021-07-21T02:44:29.965" v="816" actId="20577"/>
          <ac:spMkLst>
            <pc:docMk/>
            <pc:sldMk cId="2662230880" sldId="319"/>
            <ac:spMk id="14" creationId="{78BBE3FD-BFC7-4842-96B7-30F71561147E}"/>
          </ac:spMkLst>
        </pc:spChg>
        <pc:spChg chg="add mod">
          <ac:chgData name="Yuri Crotti" userId="d593c9d1-1b73-45ee-aae6-f23c49679525" providerId="ADAL" clId="{E13233EB-BF5D-4D66-9BC1-93F9F38741AD}" dt="2021-07-21T02:44:36.424" v="818" actId="1076"/>
          <ac:spMkLst>
            <pc:docMk/>
            <pc:sldMk cId="2662230880" sldId="319"/>
            <ac:spMk id="18" creationId="{D64B75B0-6AAB-4A1F-8CEE-3D5B162ADCC0}"/>
          </ac:spMkLst>
        </pc:spChg>
        <pc:picChg chg="add del mod">
          <ac:chgData name="Yuri Crotti" userId="d593c9d1-1b73-45ee-aae6-f23c49679525" providerId="ADAL" clId="{E13233EB-BF5D-4D66-9BC1-93F9F38741AD}" dt="2021-07-21T02:02:48.434" v="435" actId="478"/>
          <ac:picMkLst>
            <pc:docMk/>
            <pc:sldMk cId="2662230880" sldId="319"/>
            <ac:picMk id="5" creationId="{804F07C6-2429-40F7-AD78-A21709843FB0}"/>
          </ac:picMkLst>
        </pc:picChg>
        <pc:picChg chg="add mod modCrop">
          <ac:chgData name="Yuri Crotti" userId="d593c9d1-1b73-45ee-aae6-f23c49679525" providerId="ADAL" clId="{E13233EB-BF5D-4D66-9BC1-93F9F38741AD}" dt="2021-07-21T02:44:32.276" v="817" actId="1076"/>
          <ac:picMkLst>
            <pc:docMk/>
            <pc:sldMk cId="2662230880" sldId="319"/>
            <ac:picMk id="12" creationId="{EEAFE918-0ABF-4B97-A13C-F58FB14025E3}"/>
          </ac:picMkLst>
        </pc:picChg>
        <pc:picChg chg="del">
          <ac:chgData name="Yuri Crotti" userId="d593c9d1-1b73-45ee-aae6-f23c49679525" providerId="ADAL" clId="{E13233EB-BF5D-4D66-9BC1-93F9F38741AD}" dt="2021-07-21T02:00:26.801" v="397" actId="478"/>
          <ac:picMkLst>
            <pc:docMk/>
            <pc:sldMk cId="2662230880" sldId="319"/>
            <ac:picMk id="4098" creationId="{3316EAE1-ABFC-41BF-BEDB-1A8DD1AC8450}"/>
          </ac:picMkLst>
        </pc:picChg>
        <pc:picChg chg="del">
          <ac:chgData name="Yuri Crotti" userId="d593c9d1-1b73-45ee-aae6-f23c49679525" providerId="ADAL" clId="{E13233EB-BF5D-4D66-9BC1-93F9F38741AD}" dt="2021-07-21T02:00:28.385" v="398" actId="478"/>
          <ac:picMkLst>
            <pc:docMk/>
            <pc:sldMk cId="2662230880" sldId="319"/>
            <ac:picMk id="4100" creationId="{D131CA6C-0B23-46F7-ACE9-B87B16CC4885}"/>
          </ac:picMkLst>
        </pc:picChg>
      </pc:sldChg>
      <pc:sldChg chg="addSp delSp modSp add mod modNotesTx">
        <pc:chgData name="Yuri Crotti" userId="d593c9d1-1b73-45ee-aae6-f23c49679525" providerId="ADAL" clId="{E13233EB-BF5D-4D66-9BC1-93F9F38741AD}" dt="2021-07-21T02:36:22.830" v="793" actId="20577"/>
        <pc:sldMkLst>
          <pc:docMk/>
          <pc:sldMk cId="2001600276" sldId="320"/>
        </pc:sldMkLst>
        <pc:spChg chg="mod">
          <ac:chgData name="Yuri Crotti" userId="d593c9d1-1b73-45ee-aae6-f23c49679525" providerId="ADAL" clId="{E13233EB-BF5D-4D66-9BC1-93F9F38741AD}" dt="2021-07-21T02:14:09.353" v="544" actId="20577"/>
          <ac:spMkLst>
            <pc:docMk/>
            <pc:sldMk cId="2001600276" sldId="320"/>
            <ac:spMk id="6" creationId="{3DE17BFE-96F4-4FAB-8D95-F281C0A82C3C}"/>
          </ac:spMkLst>
        </pc:spChg>
        <pc:spChg chg="del">
          <ac:chgData name="Yuri Crotti" userId="d593c9d1-1b73-45ee-aae6-f23c49679525" providerId="ADAL" clId="{E13233EB-BF5D-4D66-9BC1-93F9F38741AD}" dt="2021-07-21T02:09:55.882" v="496" actId="478"/>
          <ac:spMkLst>
            <pc:docMk/>
            <pc:sldMk cId="2001600276" sldId="320"/>
            <ac:spMk id="14" creationId="{78BBE3FD-BFC7-4842-96B7-30F71561147E}"/>
          </ac:spMkLst>
        </pc:spChg>
        <pc:picChg chg="del">
          <ac:chgData name="Yuri Crotti" userId="d593c9d1-1b73-45ee-aae6-f23c49679525" providerId="ADAL" clId="{E13233EB-BF5D-4D66-9BC1-93F9F38741AD}" dt="2021-07-21T02:09:52.825" v="495" actId="478"/>
          <ac:picMkLst>
            <pc:docMk/>
            <pc:sldMk cId="2001600276" sldId="320"/>
            <ac:picMk id="12" creationId="{EEAFE918-0ABF-4B97-A13C-F58FB14025E3}"/>
          </ac:picMkLst>
        </pc:picChg>
        <pc:picChg chg="add mod">
          <ac:chgData name="Yuri Crotti" userId="d593c9d1-1b73-45ee-aae6-f23c49679525" providerId="ADAL" clId="{E13233EB-BF5D-4D66-9BC1-93F9F38741AD}" dt="2021-07-21T02:10:00.780" v="501" actId="1076"/>
          <ac:picMkLst>
            <pc:docMk/>
            <pc:sldMk cId="2001600276" sldId="320"/>
            <ac:picMk id="5122" creationId="{D5999B17-CF7C-4BB8-8F1D-4BBA0AA48637}"/>
          </ac:picMkLst>
        </pc:picChg>
      </pc:sldChg>
      <pc:sldChg chg="addSp delSp modSp add mod modNotesTx">
        <pc:chgData name="Yuri Crotti" userId="d593c9d1-1b73-45ee-aae6-f23c49679525" providerId="ADAL" clId="{E13233EB-BF5D-4D66-9BC1-93F9F38741AD}" dt="2021-07-21T02:14:16.002" v="545"/>
        <pc:sldMkLst>
          <pc:docMk/>
          <pc:sldMk cId="409364864" sldId="321"/>
        </pc:sldMkLst>
        <pc:spChg chg="mod">
          <ac:chgData name="Yuri Crotti" userId="d593c9d1-1b73-45ee-aae6-f23c49679525" providerId="ADAL" clId="{E13233EB-BF5D-4D66-9BC1-93F9F38741AD}" dt="2021-07-21T02:14:16.002" v="545"/>
          <ac:spMkLst>
            <pc:docMk/>
            <pc:sldMk cId="409364864" sldId="321"/>
            <ac:spMk id="6" creationId="{3DE17BFE-96F4-4FAB-8D95-F281C0A82C3C}"/>
          </ac:spMkLst>
        </pc:spChg>
        <pc:picChg chg="add mod">
          <ac:chgData name="Yuri Crotti" userId="d593c9d1-1b73-45ee-aae6-f23c49679525" providerId="ADAL" clId="{E13233EB-BF5D-4D66-9BC1-93F9F38741AD}" dt="2021-07-21T02:10:38.012" v="506" actId="1076"/>
          <ac:picMkLst>
            <pc:docMk/>
            <pc:sldMk cId="409364864" sldId="321"/>
            <ac:picMk id="5" creationId="{F8523095-EEAA-4C6D-8A5A-34B6974EB457}"/>
          </ac:picMkLst>
        </pc:picChg>
        <pc:picChg chg="del">
          <ac:chgData name="Yuri Crotti" userId="d593c9d1-1b73-45ee-aae6-f23c49679525" providerId="ADAL" clId="{E13233EB-BF5D-4D66-9BC1-93F9F38741AD}" dt="2021-07-21T02:10:34.107" v="503" actId="478"/>
          <ac:picMkLst>
            <pc:docMk/>
            <pc:sldMk cId="409364864" sldId="321"/>
            <ac:picMk id="5122" creationId="{D5999B17-CF7C-4BB8-8F1D-4BBA0AA48637}"/>
          </ac:picMkLst>
        </pc:picChg>
      </pc:sldChg>
      <pc:sldChg chg="addSp delSp modSp add mod modNotesTx">
        <pc:chgData name="Yuri Crotti" userId="d593c9d1-1b73-45ee-aae6-f23c49679525" providerId="ADAL" clId="{E13233EB-BF5D-4D66-9BC1-93F9F38741AD}" dt="2021-07-21T02:36:09.271" v="791" actId="20577"/>
        <pc:sldMkLst>
          <pc:docMk/>
          <pc:sldMk cId="2499526711" sldId="322"/>
        </pc:sldMkLst>
        <pc:spChg chg="mod">
          <ac:chgData name="Yuri Crotti" userId="d593c9d1-1b73-45ee-aae6-f23c49679525" providerId="ADAL" clId="{E13233EB-BF5D-4D66-9BC1-93F9F38741AD}" dt="2021-07-21T02:14:21.290" v="547"/>
          <ac:spMkLst>
            <pc:docMk/>
            <pc:sldMk cId="2499526711" sldId="322"/>
            <ac:spMk id="6" creationId="{3DE17BFE-96F4-4FAB-8D95-F281C0A82C3C}"/>
          </ac:spMkLst>
        </pc:spChg>
        <pc:picChg chg="del">
          <ac:chgData name="Yuri Crotti" userId="d593c9d1-1b73-45ee-aae6-f23c49679525" providerId="ADAL" clId="{E13233EB-BF5D-4D66-9BC1-93F9F38741AD}" dt="2021-07-21T02:10:56.116" v="508" actId="478"/>
          <ac:picMkLst>
            <pc:docMk/>
            <pc:sldMk cId="2499526711" sldId="322"/>
            <ac:picMk id="5" creationId="{F8523095-EEAA-4C6D-8A5A-34B6974EB457}"/>
          </ac:picMkLst>
        </pc:picChg>
        <pc:picChg chg="add mod">
          <ac:chgData name="Yuri Crotti" userId="d593c9d1-1b73-45ee-aae6-f23c49679525" providerId="ADAL" clId="{E13233EB-BF5D-4D66-9BC1-93F9F38741AD}" dt="2021-07-21T02:11:00.119" v="512" actId="1076"/>
          <ac:picMkLst>
            <pc:docMk/>
            <pc:sldMk cId="2499526711" sldId="322"/>
            <ac:picMk id="8" creationId="{1048ED2D-3C70-4B7D-A318-A3861DB8BF96}"/>
          </ac:picMkLst>
        </pc:picChg>
      </pc:sldChg>
      <pc:sldChg chg="addSp delSp modSp add mod modNotesTx">
        <pc:chgData name="Yuri Crotti" userId="d593c9d1-1b73-45ee-aae6-f23c49679525" providerId="ADAL" clId="{E13233EB-BF5D-4D66-9BC1-93F9F38741AD}" dt="2021-07-21T02:36:06.815" v="790" actId="20577"/>
        <pc:sldMkLst>
          <pc:docMk/>
          <pc:sldMk cId="3812664008" sldId="323"/>
        </pc:sldMkLst>
        <pc:spChg chg="mod">
          <ac:chgData name="Yuri Crotti" userId="d593c9d1-1b73-45ee-aae6-f23c49679525" providerId="ADAL" clId="{E13233EB-BF5D-4D66-9BC1-93F9F38741AD}" dt="2021-07-21T02:14:28.458" v="551" actId="20577"/>
          <ac:spMkLst>
            <pc:docMk/>
            <pc:sldMk cId="3812664008" sldId="323"/>
            <ac:spMk id="6" creationId="{3DE17BFE-96F4-4FAB-8D95-F281C0A82C3C}"/>
          </ac:spMkLst>
        </pc:spChg>
        <pc:picChg chg="add mod">
          <ac:chgData name="Yuri Crotti" userId="d593c9d1-1b73-45ee-aae6-f23c49679525" providerId="ADAL" clId="{E13233EB-BF5D-4D66-9BC1-93F9F38741AD}" dt="2021-07-21T02:11:20.716" v="519" actId="1076"/>
          <ac:picMkLst>
            <pc:docMk/>
            <pc:sldMk cId="3812664008" sldId="323"/>
            <ac:picMk id="5" creationId="{5C8060E6-01D9-49AB-971F-F669EC7520A5}"/>
          </ac:picMkLst>
        </pc:picChg>
        <pc:picChg chg="del">
          <ac:chgData name="Yuri Crotti" userId="d593c9d1-1b73-45ee-aae6-f23c49679525" providerId="ADAL" clId="{E13233EB-BF5D-4D66-9BC1-93F9F38741AD}" dt="2021-07-21T02:11:14.343" v="514" actId="478"/>
          <ac:picMkLst>
            <pc:docMk/>
            <pc:sldMk cId="3812664008" sldId="323"/>
            <ac:picMk id="8" creationId="{1048ED2D-3C70-4B7D-A318-A3861DB8BF96}"/>
          </ac:picMkLst>
        </pc:picChg>
      </pc:sldChg>
      <pc:sldChg chg="add del modNotesTx">
        <pc:chgData name="Yuri Crotti" userId="d593c9d1-1b73-45ee-aae6-f23c49679525" providerId="ADAL" clId="{E13233EB-BF5D-4D66-9BC1-93F9F38741AD}" dt="2021-07-25T18:39:16.832" v="1078" actId="47"/>
        <pc:sldMkLst>
          <pc:docMk/>
          <pc:sldMk cId="4293588544" sldId="324"/>
        </pc:sldMkLst>
      </pc:sldChg>
      <pc:sldChg chg="add del modNotesTx">
        <pc:chgData name="Yuri Crotti" userId="d593c9d1-1b73-45ee-aae6-f23c49679525" providerId="ADAL" clId="{E13233EB-BF5D-4D66-9BC1-93F9F38741AD}" dt="2021-07-25T18:39:19.951" v="1079" actId="47"/>
        <pc:sldMkLst>
          <pc:docMk/>
          <pc:sldMk cId="1807117168" sldId="325"/>
        </pc:sldMkLst>
      </pc:sldChg>
      <pc:sldChg chg="addSp delSp modSp add mod modNotesTx">
        <pc:chgData name="Yuri Crotti" userId="d593c9d1-1b73-45ee-aae6-f23c49679525" providerId="ADAL" clId="{E13233EB-BF5D-4D66-9BC1-93F9F38741AD}" dt="2021-07-21T02:36:00.374" v="787" actId="20577"/>
        <pc:sldMkLst>
          <pc:docMk/>
          <pc:sldMk cId="3046924479" sldId="326"/>
        </pc:sldMkLst>
        <pc:spChg chg="mod">
          <ac:chgData name="Yuri Crotti" userId="d593c9d1-1b73-45ee-aae6-f23c49679525" providerId="ADAL" clId="{E13233EB-BF5D-4D66-9BC1-93F9F38741AD}" dt="2021-07-21T02:18:52.955" v="559" actId="20577"/>
          <ac:spMkLst>
            <pc:docMk/>
            <pc:sldMk cId="3046924479" sldId="326"/>
            <ac:spMk id="6" creationId="{3DE17BFE-96F4-4FAB-8D95-F281C0A82C3C}"/>
          </ac:spMkLst>
        </pc:spChg>
        <pc:picChg chg="del">
          <ac:chgData name="Yuri Crotti" userId="d593c9d1-1b73-45ee-aae6-f23c49679525" providerId="ADAL" clId="{E13233EB-BF5D-4D66-9BC1-93F9F38741AD}" dt="2021-07-21T02:19:02.169" v="560" actId="478"/>
          <ac:picMkLst>
            <pc:docMk/>
            <pc:sldMk cId="3046924479" sldId="326"/>
            <ac:picMk id="5" creationId="{5C8060E6-01D9-49AB-971F-F669EC7520A5}"/>
          </ac:picMkLst>
        </pc:picChg>
        <pc:picChg chg="add mod">
          <ac:chgData name="Yuri Crotti" userId="d593c9d1-1b73-45ee-aae6-f23c49679525" providerId="ADAL" clId="{E13233EB-BF5D-4D66-9BC1-93F9F38741AD}" dt="2021-07-21T02:19:14.876" v="565" actId="1076"/>
          <ac:picMkLst>
            <pc:docMk/>
            <pc:sldMk cId="3046924479" sldId="326"/>
            <ac:picMk id="8" creationId="{A231FDB6-A685-44E1-8581-79F545A24E2C}"/>
          </ac:picMkLst>
        </pc:picChg>
        <pc:picChg chg="add mod">
          <ac:chgData name="Yuri Crotti" userId="d593c9d1-1b73-45ee-aae6-f23c49679525" providerId="ADAL" clId="{E13233EB-BF5D-4D66-9BC1-93F9F38741AD}" dt="2021-07-21T02:19:19.286" v="568" actId="14100"/>
          <ac:picMkLst>
            <pc:docMk/>
            <pc:sldMk cId="3046924479" sldId="326"/>
            <ac:picMk id="10" creationId="{86B743BC-D99E-46EA-8627-520C6450A7D3}"/>
          </ac:picMkLst>
        </pc:picChg>
      </pc:sldChg>
      <pc:sldChg chg="addSp delSp modSp add mod modNotesTx">
        <pc:chgData name="Yuri Crotti" userId="d593c9d1-1b73-45ee-aae6-f23c49679525" providerId="ADAL" clId="{E13233EB-BF5D-4D66-9BC1-93F9F38741AD}" dt="2021-07-21T02:35:57.950" v="786" actId="20577"/>
        <pc:sldMkLst>
          <pc:docMk/>
          <pc:sldMk cId="3336880710" sldId="327"/>
        </pc:sldMkLst>
        <pc:picChg chg="add mod">
          <ac:chgData name="Yuri Crotti" userId="d593c9d1-1b73-45ee-aae6-f23c49679525" providerId="ADAL" clId="{E13233EB-BF5D-4D66-9BC1-93F9F38741AD}" dt="2021-07-21T02:19:56.443" v="578" actId="1076"/>
          <ac:picMkLst>
            <pc:docMk/>
            <pc:sldMk cId="3336880710" sldId="327"/>
            <ac:picMk id="5" creationId="{AD967FFD-32B4-4391-9698-C051D3191833}"/>
          </ac:picMkLst>
        </pc:picChg>
        <pc:picChg chg="del">
          <ac:chgData name="Yuri Crotti" userId="d593c9d1-1b73-45ee-aae6-f23c49679525" providerId="ADAL" clId="{E13233EB-BF5D-4D66-9BC1-93F9F38741AD}" dt="2021-07-21T02:19:31.489" v="571" actId="478"/>
          <ac:picMkLst>
            <pc:docMk/>
            <pc:sldMk cId="3336880710" sldId="327"/>
            <ac:picMk id="8" creationId="{A231FDB6-A685-44E1-8581-79F545A24E2C}"/>
          </ac:picMkLst>
        </pc:picChg>
        <pc:picChg chg="del">
          <ac:chgData name="Yuri Crotti" userId="d593c9d1-1b73-45ee-aae6-f23c49679525" providerId="ADAL" clId="{E13233EB-BF5D-4D66-9BC1-93F9F38741AD}" dt="2021-07-21T02:19:30.713" v="570" actId="478"/>
          <ac:picMkLst>
            <pc:docMk/>
            <pc:sldMk cId="3336880710" sldId="327"/>
            <ac:picMk id="10" creationId="{86B743BC-D99E-46EA-8627-520C6450A7D3}"/>
          </ac:picMkLst>
        </pc:picChg>
        <pc:picChg chg="add mod">
          <ac:chgData name="Yuri Crotti" userId="d593c9d1-1b73-45ee-aae6-f23c49679525" providerId="ADAL" clId="{E13233EB-BF5D-4D66-9BC1-93F9F38741AD}" dt="2021-07-21T02:19:57.269" v="579" actId="1076"/>
          <ac:picMkLst>
            <pc:docMk/>
            <pc:sldMk cId="3336880710" sldId="327"/>
            <ac:picMk id="11" creationId="{2ACBB55D-E8A6-4534-89EE-BD38232F37C3}"/>
          </ac:picMkLst>
        </pc:picChg>
      </pc:sldChg>
      <pc:sldChg chg="addSp delSp modSp add mod modNotesTx">
        <pc:chgData name="Yuri Crotti" userId="d593c9d1-1b73-45ee-aae6-f23c49679525" providerId="ADAL" clId="{E13233EB-BF5D-4D66-9BC1-93F9F38741AD}" dt="2021-07-21T02:35:55.599" v="785" actId="20577"/>
        <pc:sldMkLst>
          <pc:docMk/>
          <pc:sldMk cId="746989331" sldId="328"/>
        </pc:sldMkLst>
        <pc:picChg chg="del">
          <ac:chgData name="Yuri Crotti" userId="d593c9d1-1b73-45ee-aae6-f23c49679525" providerId="ADAL" clId="{E13233EB-BF5D-4D66-9BC1-93F9F38741AD}" dt="2021-07-21T02:20:12.521" v="582" actId="478"/>
          <ac:picMkLst>
            <pc:docMk/>
            <pc:sldMk cId="746989331" sldId="328"/>
            <ac:picMk id="5" creationId="{AD967FFD-32B4-4391-9698-C051D3191833}"/>
          </ac:picMkLst>
        </pc:picChg>
        <pc:picChg chg="add mod">
          <ac:chgData name="Yuri Crotti" userId="d593c9d1-1b73-45ee-aae6-f23c49679525" providerId="ADAL" clId="{E13233EB-BF5D-4D66-9BC1-93F9F38741AD}" dt="2021-07-21T02:20:26.973" v="586" actId="1076"/>
          <ac:picMkLst>
            <pc:docMk/>
            <pc:sldMk cId="746989331" sldId="328"/>
            <ac:picMk id="8" creationId="{6ADA82EF-88BA-4734-8691-E6DF2908DD8C}"/>
          </ac:picMkLst>
        </pc:picChg>
        <pc:picChg chg="add mod">
          <ac:chgData name="Yuri Crotti" userId="d593c9d1-1b73-45ee-aae6-f23c49679525" providerId="ADAL" clId="{E13233EB-BF5D-4D66-9BC1-93F9F38741AD}" dt="2021-07-21T02:20:31.074" v="589" actId="14100"/>
          <ac:picMkLst>
            <pc:docMk/>
            <pc:sldMk cId="746989331" sldId="328"/>
            <ac:picMk id="10" creationId="{92563CEC-4528-41CF-B4E5-0403A8D73BA8}"/>
          </ac:picMkLst>
        </pc:picChg>
        <pc:picChg chg="del">
          <ac:chgData name="Yuri Crotti" userId="d593c9d1-1b73-45ee-aae6-f23c49679525" providerId="ADAL" clId="{E13233EB-BF5D-4D66-9BC1-93F9F38741AD}" dt="2021-07-21T02:20:09.849" v="581" actId="478"/>
          <ac:picMkLst>
            <pc:docMk/>
            <pc:sldMk cId="746989331" sldId="328"/>
            <ac:picMk id="11" creationId="{2ACBB55D-E8A6-4534-89EE-BD38232F37C3}"/>
          </ac:picMkLst>
        </pc:picChg>
      </pc:sldChg>
      <pc:sldChg chg="addSp delSp modSp add mod modNotesTx">
        <pc:chgData name="Yuri Crotti" userId="d593c9d1-1b73-45ee-aae6-f23c49679525" providerId="ADAL" clId="{E13233EB-BF5D-4D66-9BC1-93F9F38741AD}" dt="2021-07-21T02:35:52.171" v="783" actId="20577"/>
        <pc:sldMkLst>
          <pc:docMk/>
          <pc:sldMk cId="3645689433" sldId="329"/>
        </pc:sldMkLst>
        <pc:spChg chg="mod">
          <ac:chgData name="Yuri Crotti" userId="d593c9d1-1b73-45ee-aae6-f23c49679525" providerId="ADAL" clId="{E13233EB-BF5D-4D66-9BC1-93F9F38741AD}" dt="2021-07-21T02:23:34.651" v="641" actId="20577"/>
          <ac:spMkLst>
            <pc:docMk/>
            <pc:sldMk cId="3645689433" sldId="329"/>
            <ac:spMk id="6" creationId="{3DE17BFE-96F4-4FAB-8D95-F281C0A82C3C}"/>
          </ac:spMkLst>
        </pc:spChg>
        <pc:picChg chg="add mod">
          <ac:chgData name="Yuri Crotti" userId="d593c9d1-1b73-45ee-aae6-f23c49679525" providerId="ADAL" clId="{E13233EB-BF5D-4D66-9BC1-93F9F38741AD}" dt="2021-07-21T02:23:53.889" v="643" actId="1076"/>
          <ac:picMkLst>
            <pc:docMk/>
            <pc:sldMk cId="3645689433" sldId="329"/>
            <ac:picMk id="5" creationId="{7DD4E4FB-0571-4B43-8CC2-8DC4958CE567}"/>
          </ac:picMkLst>
        </pc:picChg>
        <pc:picChg chg="del">
          <ac:chgData name="Yuri Crotti" userId="d593c9d1-1b73-45ee-aae6-f23c49679525" providerId="ADAL" clId="{E13233EB-BF5D-4D66-9BC1-93F9F38741AD}" dt="2021-07-21T02:22:55.278" v="634" actId="478"/>
          <ac:picMkLst>
            <pc:docMk/>
            <pc:sldMk cId="3645689433" sldId="329"/>
            <ac:picMk id="8" creationId="{6ADA82EF-88BA-4734-8691-E6DF2908DD8C}"/>
          </ac:picMkLst>
        </pc:picChg>
        <pc:picChg chg="del">
          <ac:chgData name="Yuri Crotti" userId="d593c9d1-1b73-45ee-aae6-f23c49679525" providerId="ADAL" clId="{E13233EB-BF5D-4D66-9BC1-93F9F38741AD}" dt="2021-07-21T02:22:55.873" v="635" actId="478"/>
          <ac:picMkLst>
            <pc:docMk/>
            <pc:sldMk cId="3645689433" sldId="329"/>
            <ac:picMk id="10" creationId="{92563CEC-4528-41CF-B4E5-0403A8D73BA8}"/>
          </ac:picMkLst>
        </pc:picChg>
      </pc:sldChg>
      <pc:sldChg chg="addSp delSp modSp add mod modNotesTx">
        <pc:chgData name="Yuri Crotti" userId="d593c9d1-1b73-45ee-aae6-f23c49679525" providerId="ADAL" clId="{E13233EB-BF5D-4D66-9BC1-93F9F38741AD}" dt="2021-07-21T02:35:49.678" v="782" actId="20577"/>
        <pc:sldMkLst>
          <pc:docMk/>
          <pc:sldMk cId="3798296721" sldId="330"/>
        </pc:sldMkLst>
        <pc:spChg chg="mod">
          <ac:chgData name="Yuri Crotti" userId="d593c9d1-1b73-45ee-aae6-f23c49679525" providerId="ADAL" clId="{E13233EB-BF5D-4D66-9BC1-93F9F38741AD}" dt="2021-07-21T02:26:24.194" v="687" actId="20577"/>
          <ac:spMkLst>
            <pc:docMk/>
            <pc:sldMk cId="3798296721" sldId="330"/>
            <ac:spMk id="6" creationId="{3DE17BFE-96F4-4FAB-8D95-F281C0A82C3C}"/>
          </ac:spMkLst>
        </pc:spChg>
        <pc:spChg chg="add mod">
          <ac:chgData name="Yuri Crotti" userId="d593c9d1-1b73-45ee-aae6-f23c49679525" providerId="ADAL" clId="{E13233EB-BF5D-4D66-9BC1-93F9F38741AD}" dt="2021-07-21T02:31:44.392" v="711" actId="1076"/>
          <ac:spMkLst>
            <pc:docMk/>
            <pc:sldMk cId="3798296721" sldId="330"/>
            <ac:spMk id="10" creationId="{E962A6AF-F6E5-4C56-95AE-602672DA062D}"/>
          </ac:spMkLst>
        </pc:spChg>
        <pc:picChg chg="del">
          <ac:chgData name="Yuri Crotti" userId="d593c9d1-1b73-45ee-aae6-f23c49679525" providerId="ADAL" clId="{E13233EB-BF5D-4D66-9BC1-93F9F38741AD}" dt="2021-07-21T02:26:44.858" v="688" actId="478"/>
          <ac:picMkLst>
            <pc:docMk/>
            <pc:sldMk cId="3798296721" sldId="330"/>
            <ac:picMk id="5" creationId="{7DD4E4FB-0571-4B43-8CC2-8DC4958CE567}"/>
          </ac:picMkLst>
        </pc:picChg>
        <pc:picChg chg="add mod">
          <ac:chgData name="Yuri Crotti" userId="d593c9d1-1b73-45ee-aae6-f23c49679525" providerId="ADAL" clId="{E13233EB-BF5D-4D66-9BC1-93F9F38741AD}" dt="2021-07-21T02:31:50.332" v="716" actId="1076"/>
          <ac:picMkLst>
            <pc:docMk/>
            <pc:sldMk cId="3798296721" sldId="330"/>
            <ac:picMk id="7170" creationId="{CE7CD795-2AC4-4350-B2DB-9FE30A8AD19B}"/>
          </ac:picMkLst>
        </pc:picChg>
        <pc:picChg chg="add mod">
          <ac:chgData name="Yuri Crotti" userId="d593c9d1-1b73-45ee-aae6-f23c49679525" providerId="ADAL" clId="{E13233EB-BF5D-4D66-9BC1-93F9F38741AD}" dt="2021-07-21T02:31:58.024" v="717" actId="1076"/>
          <ac:picMkLst>
            <pc:docMk/>
            <pc:sldMk cId="3798296721" sldId="330"/>
            <ac:picMk id="7172" creationId="{FE60B808-6F37-4A73-B119-A97B4E728830}"/>
          </ac:picMkLst>
        </pc:picChg>
      </pc:sldChg>
      <pc:sldChg chg="addSp delSp modSp add mod modNotesTx">
        <pc:chgData name="Yuri Crotti" userId="d593c9d1-1b73-45ee-aae6-f23c49679525" providerId="ADAL" clId="{E13233EB-BF5D-4D66-9BC1-93F9F38741AD}" dt="2021-07-21T02:40:28.499" v="804" actId="20577"/>
        <pc:sldMkLst>
          <pc:docMk/>
          <pc:sldMk cId="939033686" sldId="331"/>
        </pc:sldMkLst>
        <pc:spChg chg="mod">
          <ac:chgData name="Yuri Crotti" userId="d593c9d1-1b73-45ee-aae6-f23c49679525" providerId="ADAL" clId="{E13233EB-BF5D-4D66-9BC1-93F9F38741AD}" dt="2021-07-21T02:34:01.218" v="763" actId="20577"/>
          <ac:spMkLst>
            <pc:docMk/>
            <pc:sldMk cId="939033686" sldId="331"/>
            <ac:spMk id="6" creationId="{3DE17BFE-96F4-4FAB-8D95-F281C0A82C3C}"/>
          </ac:spMkLst>
        </pc:spChg>
        <pc:spChg chg="del">
          <ac:chgData name="Yuri Crotti" userId="d593c9d1-1b73-45ee-aae6-f23c49679525" providerId="ADAL" clId="{E13233EB-BF5D-4D66-9BC1-93F9F38741AD}" dt="2021-07-21T02:34:04.906" v="766" actId="478"/>
          <ac:spMkLst>
            <pc:docMk/>
            <pc:sldMk cId="939033686" sldId="331"/>
            <ac:spMk id="10" creationId="{E962A6AF-F6E5-4C56-95AE-602672DA062D}"/>
          </ac:spMkLst>
        </pc:spChg>
        <pc:spChg chg="add del mod">
          <ac:chgData name="Yuri Crotti" userId="d593c9d1-1b73-45ee-aae6-f23c49679525" providerId="ADAL" clId="{E13233EB-BF5D-4D66-9BC1-93F9F38741AD}" dt="2021-07-21T02:34:09.053" v="770" actId="22"/>
          <ac:spMkLst>
            <pc:docMk/>
            <pc:sldMk cId="939033686" sldId="331"/>
            <ac:spMk id="11" creationId="{868571FF-B5D2-4B70-94EB-520611E5CBFF}"/>
          </ac:spMkLst>
        </pc:spChg>
        <pc:spChg chg="add mod">
          <ac:chgData name="Yuri Crotti" userId="d593c9d1-1b73-45ee-aae6-f23c49679525" providerId="ADAL" clId="{E13233EB-BF5D-4D66-9BC1-93F9F38741AD}" dt="2021-07-21T02:40:28.499" v="804" actId="20577"/>
          <ac:spMkLst>
            <pc:docMk/>
            <pc:sldMk cId="939033686" sldId="331"/>
            <ac:spMk id="12" creationId="{0EFB08FA-D11B-480E-968A-46C038DE228D}"/>
          </ac:spMkLst>
        </pc:spChg>
        <pc:picChg chg="del">
          <ac:chgData name="Yuri Crotti" userId="d593c9d1-1b73-45ee-aae6-f23c49679525" providerId="ADAL" clId="{E13233EB-BF5D-4D66-9BC1-93F9F38741AD}" dt="2021-07-21T02:34:02.930" v="764" actId="478"/>
          <ac:picMkLst>
            <pc:docMk/>
            <pc:sldMk cId="939033686" sldId="331"/>
            <ac:picMk id="7170" creationId="{CE7CD795-2AC4-4350-B2DB-9FE30A8AD19B}"/>
          </ac:picMkLst>
        </pc:picChg>
        <pc:picChg chg="del">
          <ac:chgData name="Yuri Crotti" userId="d593c9d1-1b73-45ee-aae6-f23c49679525" providerId="ADAL" clId="{E13233EB-BF5D-4D66-9BC1-93F9F38741AD}" dt="2021-07-21T02:34:03.575" v="765" actId="478"/>
          <ac:picMkLst>
            <pc:docMk/>
            <pc:sldMk cId="939033686" sldId="331"/>
            <ac:picMk id="7172" creationId="{FE60B808-6F37-4A73-B119-A97B4E728830}"/>
          </ac:picMkLst>
        </pc:picChg>
      </pc:sldChg>
      <pc:sldChg chg="addSp delSp modSp add mod modAnim">
        <pc:chgData name="Yuri Crotti" userId="d593c9d1-1b73-45ee-aae6-f23c49679525" providerId="ADAL" clId="{E13233EB-BF5D-4D66-9BC1-93F9F38741AD}" dt="2021-08-01T22:02:54.466" v="1590"/>
        <pc:sldMkLst>
          <pc:docMk/>
          <pc:sldMk cId="3281034232" sldId="332"/>
        </pc:sldMkLst>
        <pc:spChg chg="mod">
          <ac:chgData name="Yuri Crotti" userId="d593c9d1-1b73-45ee-aae6-f23c49679525" providerId="ADAL" clId="{E13233EB-BF5D-4D66-9BC1-93F9F38741AD}" dt="2021-07-21T02:51:19.033" v="870" actId="20577"/>
          <ac:spMkLst>
            <pc:docMk/>
            <pc:sldMk cId="3281034232" sldId="332"/>
            <ac:spMk id="6" creationId="{3DE17BFE-96F4-4FAB-8D95-F281C0A82C3C}"/>
          </ac:spMkLst>
        </pc:spChg>
        <pc:spChg chg="mod">
          <ac:chgData name="Yuri Crotti" userId="d593c9d1-1b73-45ee-aae6-f23c49679525" providerId="ADAL" clId="{E13233EB-BF5D-4D66-9BC1-93F9F38741AD}" dt="2021-07-21T02:53:37.287" v="889"/>
          <ac:spMkLst>
            <pc:docMk/>
            <pc:sldMk cId="3281034232" sldId="332"/>
            <ac:spMk id="9" creationId="{00000000-0000-0000-0000-000000000000}"/>
          </ac:spMkLst>
        </pc:spChg>
        <pc:spChg chg="add mod">
          <ac:chgData name="Yuri Crotti" userId="d593c9d1-1b73-45ee-aae6-f23c49679525" providerId="ADAL" clId="{E13233EB-BF5D-4D66-9BC1-93F9F38741AD}" dt="2021-07-21T02:57:16.222" v="937" actId="1076"/>
          <ac:spMkLst>
            <pc:docMk/>
            <pc:sldMk cId="3281034232" sldId="332"/>
            <ac:spMk id="10" creationId="{6E18A340-A37F-4AD4-AEC0-70C12AD70905}"/>
          </ac:spMkLst>
        </pc:spChg>
        <pc:picChg chg="add del mod">
          <ac:chgData name="Yuri Crotti" userId="d593c9d1-1b73-45ee-aae6-f23c49679525" providerId="ADAL" clId="{E13233EB-BF5D-4D66-9BC1-93F9F38741AD}" dt="2021-07-21T02:52:17.211" v="876" actId="478"/>
          <ac:picMkLst>
            <pc:docMk/>
            <pc:sldMk cId="3281034232" sldId="332"/>
            <ac:picMk id="8194" creationId="{954B3115-0B62-4287-8DF0-CAF4F149E3E2}"/>
          </ac:picMkLst>
        </pc:picChg>
        <pc:picChg chg="add mod">
          <ac:chgData name="Yuri Crotti" userId="d593c9d1-1b73-45ee-aae6-f23c49679525" providerId="ADAL" clId="{E13233EB-BF5D-4D66-9BC1-93F9F38741AD}" dt="2021-07-21T02:55:12.373" v="923" actId="1076"/>
          <ac:picMkLst>
            <pc:docMk/>
            <pc:sldMk cId="3281034232" sldId="332"/>
            <ac:picMk id="8196" creationId="{C6C72E3F-5807-4BDD-81A4-42ACC6809BEA}"/>
          </ac:picMkLst>
        </pc:picChg>
        <pc:picChg chg="add mod">
          <ac:chgData name="Yuri Crotti" userId="d593c9d1-1b73-45ee-aae6-f23c49679525" providerId="ADAL" clId="{E13233EB-BF5D-4D66-9BC1-93F9F38741AD}" dt="2021-08-01T21:15:37.298" v="1401" actId="1076"/>
          <ac:picMkLst>
            <pc:docMk/>
            <pc:sldMk cId="3281034232" sldId="332"/>
            <ac:picMk id="8198" creationId="{B3045B43-F806-4605-8AE2-B6B38CE80FD1}"/>
          </ac:picMkLst>
        </pc:picChg>
      </pc:sldChg>
      <pc:sldChg chg="addSp delSp modSp add mod modAnim">
        <pc:chgData name="Yuri Crotti" userId="d593c9d1-1b73-45ee-aae6-f23c49679525" providerId="ADAL" clId="{E13233EB-BF5D-4D66-9BC1-93F9F38741AD}" dt="2021-08-01T22:03:03.566" v="1592"/>
        <pc:sldMkLst>
          <pc:docMk/>
          <pc:sldMk cId="415632797" sldId="333"/>
        </pc:sldMkLst>
        <pc:spChg chg="mod">
          <ac:chgData name="Yuri Crotti" userId="d593c9d1-1b73-45ee-aae6-f23c49679525" providerId="ADAL" clId="{E13233EB-BF5D-4D66-9BC1-93F9F38741AD}" dt="2021-07-21T02:58:06.636" v="946" actId="20577"/>
          <ac:spMkLst>
            <pc:docMk/>
            <pc:sldMk cId="415632797" sldId="333"/>
            <ac:spMk id="6" creationId="{3DE17BFE-96F4-4FAB-8D95-F281C0A82C3C}"/>
          </ac:spMkLst>
        </pc:spChg>
        <pc:spChg chg="del mod">
          <ac:chgData name="Yuri Crotti" userId="d593c9d1-1b73-45ee-aae6-f23c49679525" providerId="ADAL" clId="{E13233EB-BF5D-4D66-9BC1-93F9F38741AD}" dt="2021-08-01T21:41:53.352" v="1479" actId="478"/>
          <ac:spMkLst>
            <pc:docMk/>
            <pc:sldMk cId="415632797" sldId="333"/>
            <ac:spMk id="9" creationId="{00000000-0000-0000-0000-000000000000}"/>
          </ac:spMkLst>
        </pc:spChg>
        <pc:spChg chg="mod">
          <ac:chgData name="Yuri Crotti" userId="d593c9d1-1b73-45ee-aae6-f23c49679525" providerId="ADAL" clId="{E13233EB-BF5D-4D66-9BC1-93F9F38741AD}" dt="2021-08-01T21:42:41.969" v="1500" actId="207"/>
          <ac:spMkLst>
            <pc:docMk/>
            <pc:sldMk cId="415632797" sldId="333"/>
            <ac:spMk id="10" creationId="{6E18A340-A37F-4AD4-AEC0-70C12AD70905}"/>
          </ac:spMkLst>
        </pc:spChg>
        <pc:spChg chg="add del">
          <ac:chgData name="Yuri Crotti" userId="d593c9d1-1b73-45ee-aae6-f23c49679525" providerId="ADAL" clId="{E13233EB-BF5D-4D66-9BC1-93F9F38741AD}" dt="2021-08-01T21:43:22.909" v="1502" actId="22"/>
          <ac:spMkLst>
            <pc:docMk/>
            <pc:sldMk cId="415632797" sldId="333"/>
            <ac:spMk id="12" creationId="{18B20D52-8F80-45AA-A296-B51FC153BD10}"/>
          </ac:spMkLst>
        </pc:spChg>
        <pc:spChg chg="add mod">
          <ac:chgData name="Yuri Crotti" userId="d593c9d1-1b73-45ee-aae6-f23c49679525" providerId="ADAL" clId="{E13233EB-BF5D-4D66-9BC1-93F9F38741AD}" dt="2021-08-01T21:48:57.519" v="1533" actId="1076"/>
          <ac:spMkLst>
            <pc:docMk/>
            <pc:sldMk cId="415632797" sldId="333"/>
            <ac:spMk id="14" creationId="{2C9AD347-3C45-46ED-84A1-5B4CF1AD95BE}"/>
          </ac:spMkLst>
        </pc:spChg>
        <pc:picChg chg="add del mod">
          <ac:chgData name="Yuri Crotti" userId="d593c9d1-1b73-45ee-aae6-f23c49679525" providerId="ADAL" clId="{E13233EB-BF5D-4D66-9BC1-93F9F38741AD}" dt="2021-08-01T21:41:53.352" v="1479" actId="478"/>
          <ac:picMkLst>
            <pc:docMk/>
            <pc:sldMk cId="415632797" sldId="333"/>
            <ac:picMk id="2050" creationId="{3A69E3D3-DDA2-44EA-B4DE-3C5AF4F7EFF1}"/>
          </ac:picMkLst>
        </pc:picChg>
        <pc:picChg chg="add mod">
          <ac:chgData name="Yuri Crotti" userId="d593c9d1-1b73-45ee-aae6-f23c49679525" providerId="ADAL" clId="{E13233EB-BF5D-4D66-9BC1-93F9F38741AD}" dt="2021-08-01T21:54:43.326" v="1579" actId="1076"/>
          <ac:picMkLst>
            <pc:docMk/>
            <pc:sldMk cId="415632797" sldId="333"/>
            <ac:picMk id="2052" creationId="{9CB2078A-74A0-41B8-AFE8-8B097B0C568A}"/>
          </ac:picMkLst>
        </pc:picChg>
        <pc:picChg chg="del">
          <ac:chgData name="Yuri Crotti" userId="d593c9d1-1b73-45ee-aae6-f23c49679525" providerId="ADAL" clId="{E13233EB-BF5D-4D66-9BC1-93F9F38741AD}" dt="2021-07-21T02:58:08.531" v="947" actId="478"/>
          <ac:picMkLst>
            <pc:docMk/>
            <pc:sldMk cId="415632797" sldId="333"/>
            <ac:picMk id="8196" creationId="{C6C72E3F-5807-4BDD-81A4-42ACC6809BEA}"/>
          </ac:picMkLst>
        </pc:picChg>
        <pc:picChg chg="del">
          <ac:chgData name="Yuri Crotti" userId="d593c9d1-1b73-45ee-aae6-f23c49679525" providerId="ADAL" clId="{E13233EB-BF5D-4D66-9BC1-93F9F38741AD}" dt="2021-07-21T02:58:09.163" v="948" actId="478"/>
          <ac:picMkLst>
            <pc:docMk/>
            <pc:sldMk cId="415632797" sldId="333"/>
            <ac:picMk id="8198" creationId="{B3045B43-F806-4605-8AE2-B6B38CE80FD1}"/>
          </ac:picMkLst>
        </pc:picChg>
        <pc:picChg chg="add del mod">
          <ac:chgData name="Yuri Crotti" userId="d593c9d1-1b73-45ee-aae6-f23c49679525" providerId="ADAL" clId="{E13233EB-BF5D-4D66-9BC1-93F9F38741AD}" dt="2021-08-01T21:41:43.665" v="1475" actId="478"/>
          <ac:picMkLst>
            <pc:docMk/>
            <pc:sldMk cId="415632797" sldId="333"/>
            <ac:picMk id="9218" creationId="{844C196D-2B4C-4A29-A738-5DCB836DAEEB}"/>
          </ac:picMkLst>
        </pc:picChg>
      </pc:sldChg>
      <pc:sldChg chg="addSp delSp modSp add mod modAnim">
        <pc:chgData name="Yuri Crotti" userId="d593c9d1-1b73-45ee-aae6-f23c49679525" providerId="ADAL" clId="{E13233EB-BF5D-4D66-9BC1-93F9F38741AD}" dt="2021-07-25T18:36:16.595" v="1076" actId="1076"/>
        <pc:sldMkLst>
          <pc:docMk/>
          <pc:sldMk cId="3473277669" sldId="334"/>
        </pc:sldMkLst>
        <pc:spChg chg="mod">
          <ac:chgData name="Yuri Crotti" userId="d593c9d1-1b73-45ee-aae6-f23c49679525" providerId="ADAL" clId="{E13233EB-BF5D-4D66-9BC1-93F9F38741AD}" dt="2021-07-25T18:31:36.278" v="1051" actId="20577"/>
          <ac:spMkLst>
            <pc:docMk/>
            <pc:sldMk cId="3473277669" sldId="334"/>
            <ac:spMk id="6" creationId="{3DE17BFE-96F4-4FAB-8D95-F281C0A82C3C}"/>
          </ac:spMkLst>
        </pc:spChg>
        <pc:spChg chg="del">
          <ac:chgData name="Yuri Crotti" userId="d593c9d1-1b73-45ee-aae6-f23c49679525" providerId="ADAL" clId="{E13233EB-BF5D-4D66-9BC1-93F9F38741AD}" dt="2021-07-25T18:31:43.355" v="1053" actId="478"/>
          <ac:spMkLst>
            <pc:docMk/>
            <pc:sldMk cId="3473277669" sldId="334"/>
            <ac:spMk id="11" creationId="{41AC44E8-E361-4B63-9106-02002F8F6196}"/>
          </ac:spMkLst>
        </pc:spChg>
        <pc:picChg chg="add mod">
          <ac:chgData name="Yuri Crotti" userId="d593c9d1-1b73-45ee-aae6-f23c49679525" providerId="ADAL" clId="{E13233EB-BF5D-4D66-9BC1-93F9F38741AD}" dt="2021-07-25T18:36:16.595" v="1076" actId="1076"/>
          <ac:picMkLst>
            <pc:docMk/>
            <pc:sldMk cId="3473277669" sldId="334"/>
            <ac:picMk id="4" creationId="{1B5795C0-2D1D-4687-A7F7-1158DD20AD61}"/>
          </ac:picMkLst>
        </pc:picChg>
        <pc:picChg chg="del">
          <ac:chgData name="Yuri Crotti" userId="d593c9d1-1b73-45ee-aae6-f23c49679525" providerId="ADAL" clId="{E13233EB-BF5D-4D66-9BC1-93F9F38741AD}" dt="2021-07-25T18:31:39.235" v="1052" actId="478"/>
          <ac:picMkLst>
            <pc:docMk/>
            <pc:sldMk cId="3473277669" sldId="334"/>
            <ac:picMk id="2050" creationId="{74811463-F7B1-4D01-B305-F8B75892DC7A}"/>
          </ac:picMkLst>
        </pc:picChg>
      </pc:sldChg>
      <pc:sldChg chg="addSp delSp modSp add mod delAnim modAnim">
        <pc:chgData name="Yuri Crotti" userId="d593c9d1-1b73-45ee-aae6-f23c49679525" providerId="ADAL" clId="{E13233EB-BF5D-4D66-9BC1-93F9F38741AD}" dt="2021-07-25T18:36:19.844" v="1077" actId="1076"/>
        <pc:sldMkLst>
          <pc:docMk/>
          <pc:sldMk cId="1910553510" sldId="335"/>
        </pc:sldMkLst>
        <pc:spChg chg="mod">
          <ac:chgData name="Yuri Crotti" userId="d593c9d1-1b73-45ee-aae6-f23c49679525" providerId="ADAL" clId="{E13233EB-BF5D-4D66-9BC1-93F9F38741AD}" dt="2021-07-25T18:35:21.876" v="1069" actId="20577"/>
          <ac:spMkLst>
            <pc:docMk/>
            <pc:sldMk cId="1910553510" sldId="335"/>
            <ac:spMk id="6" creationId="{3DE17BFE-96F4-4FAB-8D95-F281C0A82C3C}"/>
          </ac:spMkLst>
        </pc:spChg>
        <pc:picChg chg="del">
          <ac:chgData name="Yuri Crotti" userId="d593c9d1-1b73-45ee-aae6-f23c49679525" providerId="ADAL" clId="{E13233EB-BF5D-4D66-9BC1-93F9F38741AD}" dt="2021-07-25T18:35:23.783" v="1070" actId="478"/>
          <ac:picMkLst>
            <pc:docMk/>
            <pc:sldMk cId="1910553510" sldId="335"/>
            <ac:picMk id="4" creationId="{1B5795C0-2D1D-4687-A7F7-1158DD20AD61}"/>
          </ac:picMkLst>
        </pc:picChg>
        <pc:picChg chg="add mod">
          <ac:chgData name="Yuri Crotti" userId="d593c9d1-1b73-45ee-aae6-f23c49679525" providerId="ADAL" clId="{E13233EB-BF5D-4D66-9BC1-93F9F38741AD}" dt="2021-07-25T18:36:19.844" v="1077" actId="1076"/>
          <ac:picMkLst>
            <pc:docMk/>
            <pc:sldMk cId="1910553510" sldId="335"/>
            <ac:picMk id="5" creationId="{CD11F855-B949-4335-843A-1234193F1104}"/>
          </ac:picMkLst>
        </pc:picChg>
      </pc:sldChg>
      <pc:sldChg chg="addSp delSp modSp add mod delAnim modAnim">
        <pc:chgData name="Yuri Crotti" userId="d593c9d1-1b73-45ee-aae6-f23c49679525" providerId="ADAL" clId="{E13233EB-BF5D-4D66-9BC1-93F9F38741AD}" dt="2021-07-25T18:43:01.470" v="1100" actId="1076"/>
        <pc:sldMkLst>
          <pc:docMk/>
          <pc:sldMk cId="3493071178" sldId="336"/>
        </pc:sldMkLst>
        <pc:spChg chg="mod">
          <ac:chgData name="Yuri Crotti" userId="d593c9d1-1b73-45ee-aae6-f23c49679525" providerId="ADAL" clId="{E13233EB-BF5D-4D66-9BC1-93F9F38741AD}" dt="2021-07-25T18:42:49.874" v="1096" actId="20577"/>
          <ac:spMkLst>
            <pc:docMk/>
            <pc:sldMk cId="3493071178" sldId="336"/>
            <ac:spMk id="6" creationId="{3DE17BFE-96F4-4FAB-8D95-F281C0A82C3C}"/>
          </ac:spMkLst>
        </pc:spChg>
        <pc:picChg chg="add mod">
          <ac:chgData name="Yuri Crotti" userId="d593c9d1-1b73-45ee-aae6-f23c49679525" providerId="ADAL" clId="{E13233EB-BF5D-4D66-9BC1-93F9F38741AD}" dt="2021-07-25T18:43:01.470" v="1100" actId="1076"/>
          <ac:picMkLst>
            <pc:docMk/>
            <pc:sldMk cId="3493071178" sldId="336"/>
            <ac:picMk id="4" creationId="{67E5684A-11AB-491B-A1F0-DAEF0A5C1BD1}"/>
          </ac:picMkLst>
        </pc:picChg>
        <pc:picChg chg="del">
          <ac:chgData name="Yuri Crotti" userId="d593c9d1-1b73-45ee-aae6-f23c49679525" providerId="ADAL" clId="{E13233EB-BF5D-4D66-9BC1-93F9F38741AD}" dt="2021-07-25T18:42:19.126" v="1081" actId="478"/>
          <ac:picMkLst>
            <pc:docMk/>
            <pc:sldMk cId="3493071178" sldId="336"/>
            <ac:picMk id="5" creationId="{CD11F855-B949-4335-843A-1234193F1104}"/>
          </ac:picMkLst>
        </pc:picChg>
      </pc:sldChg>
      <pc:sldChg chg="delSp modSp add del mod">
        <pc:chgData name="Yuri Crotti" userId="d593c9d1-1b73-45ee-aae6-f23c49679525" providerId="ADAL" clId="{E13233EB-BF5D-4D66-9BC1-93F9F38741AD}" dt="2021-08-01T21:55:03.973" v="1580" actId="47"/>
        <pc:sldMkLst>
          <pc:docMk/>
          <pc:sldMk cId="3693294845" sldId="337"/>
        </pc:sldMkLst>
        <pc:spChg chg="mod">
          <ac:chgData name="Yuri Crotti" userId="d593c9d1-1b73-45ee-aae6-f23c49679525" providerId="ADAL" clId="{E13233EB-BF5D-4D66-9BC1-93F9F38741AD}" dt="2021-07-26T01:14:18.255" v="1210" actId="20577"/>
          <ac:spMkLst>
            <pc:docMk/>
            <pc:sldMk cId="3693294845" sldId="337"/>
            <ac:spMk id="6" creationId="{3DE17BFE-96F4-4FAB-8D95-F281C0A82C3C}"/>
          </ac:spMkLst>
        </pc:spChg>
        <pc:spChg chg="mod">
          <ac:chgData name="Yuri Crotti" userId="d593c9d1-1b73-45ee-aae6-f23c49679525" providerId="ADAL" clId="{E13233EB-BF5D-4D66-9BC1-93F9F38741AD}" dt="2021-08-01T21:18:50.027" v="1402" actId="403"/>
          <ac:spMkLst>
            <pc:docMk/>
            <pc:sldMk cId="3693294845" sldId="337"/>
            <ac:spMk id="10" creationId="{6E18A340-A37F-4AD4-AEC0-70C12AD70905}"/>
          </ac:spMkLst>
        </pc:spChg>
        <pc:picChg chg="del">
          <ac:chgData name="Yuri Crotti" userId="d593c9d1-1b73-45ee-aae6-f23c49679525" providerId="ADAL" clId="{E13233EB-BF5D-4D66-9BC1-93F9F38741AD}" dt="2021-07-26T01:14:23.306" v="1211" actId="478"/>
          <ac:picMkLst>
            <pc:docMk/>
            <pc:sldMk cId="3693294845" sldId="337"/>
            <ac:picMk id="9218" creationId="{844C196D-2B4C-4A29-A738-5DCB836DAEEB}"/>
          </ac:picMkLst>
        </pc:picChg>
      </pc:sldChg>
      <pc:sldChg chg="addSp modSp add mod modAnim">
        <pc:chgData name="Yuri Crotti" userId="d593c9d1-1b73-45ee-aae6-f23c49679525" providerId="ADAL" clId="{E13233EB-BF5D-4D66-9BC1-93F9F38741AD}" dt="2021-08-01T22:03:15.307" v="1594"/>
        <pc:sldMkLst>
          <pc:docMk/>
          <pc:sldMk cId="3619401132" sldId="338"/>
        </pc:sldMkLst>
        <pc:spChg chg="mod">
          <ac:chgData name="Yuri Crotti" userId="d593c9d1-1b73-45ee-aae6-f23c49679525" providerId="ADAL" clId="{E13233EB-BF5D-4D66-9BC1-93F9F38741AD}" dt="2021-07-26T01:15:40.375" v="1276" actId="20577"/>
          <ac:spMkLst>
            <pc:docMk/>
            <pc:sldMk cId="3619401132" sldId="338"/>
            <ac:spMk id="6" creationId="{3DE17BFE-96F4-4FAB-8D95-F281C0A82C3C}"/>
          </ac:spMkLst>
        </pc:spChg>
        <pc:spChg chg="mod">
          <ac:chgData name="Yuri Crotti" userId="d593c9d1-1b73-45ee-aae6-f23c49679525" providerId="ADAL" clId="{E13233EB-BF5D-4D66-9BC1-93F9F38741AD}" dt="2021-07-26T01:16:21.703" v="1291" actId="1076"/>
          <ac:spMkLst>
            <pc:docMk/>
            <pc:sldMk cId="3619401132" sldId="338"/>
            <ac:spMk id="9" creationId="{00000000-0000-0000-0000-000000000000}"/>
          </ac:spMkLst>
        </pc:spChg>
        <pc:spChg chg="mod">
          <ac:chgData name="Yuri Crotti" userId="d593c9d1-1b73-45ee-aae6-f23c49679525" providerId="ADAL" clId="{E13233EB-BF5D-4D66-9BC1-93F9F38741AD}" dt="2021-08-01T22:03:10.570" v="1593" actId="20577"/>
          <ac:spMkLst>
            <pc:docMk/>
            <pc:sldMk cId="3619401132" sldId="338"/>
            <ac:spMk id="10" creationId="{6E18A340-A37F-4AD4-AEC0-70C12AD70905}"/>
          </ac:spMkLst>
        </pc:spChg>
        <pc:picChg chg="add mod">
          <ac:chgData name="Yuri Crotti" userId="d593c9d1-1b73-45ee-aae6-f23c49679525" providerId="ADAL" clId="{E13233EB-BF5D-4D66-9BC1-93F9F38741AD}" dt="2021-08-01T21:55:13.244" v="1581" actId="1076"/>
          <ac:picMkLst>
            <pc:docMk/>
            <pc:sldMk cId="3619401132" sldId="338"/>
            <ac:picMk id="5" creationId="{64CB6707-35F7-4F07-917F-AA11DE605306}"/>
          </ac:picMkLst>
        </pc:picChg>
      </pc:sldChg>
      <pc:sldChg chg="modSp add mod">
        <pc:chgData name="Yuri Crotti" userId="d593c9d1-1b73-45ee-aae6-f23c49679525" providerId="ADAL" clId="{E13233EB-BF5D-4D66-9BC1-93F9F38741AD}" dt="2021-08-01T22:01:04.263" v="1583" actId="1076"/>
        <pc:sldMkLst>
          <pc:docMk/>
          <pc:sldMk cId="631715071" sldId="339"/>
        </pc:sldMkLst>
        <pc:spChg chg="mod">
          <ac:chgData name="Yuri Crotti" userId="d593c9d1-1b73-45ee-aae6-f23c49679525" providerId="ADAL" clId="{E13233EB-BF5D-4D66-9BC1-93F9F38741AD}" dt="2021-08-01T22:01:04.263" v="1583" actId="1076"/>
          <ac:spMkLst>
            <pc:docMk/>
            <pc:sldMk cId="631715071" sldId="339"/>
            <ac:spMk id="9" creationId="{00000000-0000-0000-0000-000000000000}"/>
          </ac:spMkLst>
        </pc:spChg>
      </pc:sldChg>
      <pc:sldChg chg="modSp add mod">
        <pc:chgData name="Yuri Crotti" userId="d593c9d1-1b73-45ee-aae6-f23c49679525" providerId="ADAL" clId="{E13233EB-BF5D-4D66-9BC1-93F9F38741AD}" dt="2021-08-01T21:09:48.776" v="1400" actId="207"/>
        <pc:sldMkLst>
          <pc:docMk/>
          <pc:sldMk cId="3590809435" sldId="340"/>
        </pc:sldMkLst>
        <pc:spChg chg="mod">
          <ac:chgData name="Yuri Crotti" userId="d593c9d1-1b73-45ee-aae6-f23c49679525" providerId="ADAL" clId="{E13233EB-BF5D-4D66-9BC1-93F9F38741AD}" dt="2021-08-01T21:09:48.776" v="1400" actId="207"/>
          <ac:spMkLst>
            <pc:docMk/>
            <pc:sldMk cId="3590809435" sldId="340"/>
            <ac:spMk id="9" creationId="{00000000-0000-0000-0000-000000000000}"/>
          </ac:spMkLst>
        </pc:spChg>
      </pc:sldChg>
      <pc:sldChg chg="addSp delSp modSp add mod delAnim modAnim">
        <pc:chgData name="Yuri Crotti" userId="d593c9d1-1b73-45ee-aae6-f23c49679525" providerId="ADAL" clId="{E13233EB-BF5D-4D66-9BC1-93F9F38741AD}" dt="2021-08-01T21:34:02.115" v="1428" actId="20577"/>
        <pc:sldMkLst>
          <pc:docMk/>
          <pc:sldMk cId="4062684964" sldId="341"/>
        </pc:sldMkLst>
        <pc:spChg chg="mod">
          <ac:chgData name="Yuri Crotti" userId="d593c9d1-1b73-45ee-aae6-f23c49679525" providerId="ADAL" clId="{E13233EB-BF5D-4D66-9BC1-93F9F38741AD}" dt="2021-08-01T21:34:02.115" v="1428" actId="20577"/>
          <ac:spMkLst>
            <pc:docMk/>
            <pc:sldMk cId="4062684964" sldId="341"/>
            <ac:spMk id="6" creationId="{3DE17BFE-96F4-4FAB-8D95-F281C0A82C3C}"/>
          </ac:spMkLst>
        </pc:spChg>
        <pc:picChg chg="del">
          <ac:chgData name="Yuri Crotti" userId="d593c9d1-1b73-45ee-aae6-f23c49679525" providerId="ADAL" clId="{E13233EB-BF5D-4D66-9BC1-93F9F38741AD}" dt="2021-08-01T21:33:24.368" v="1408" actId="478"/>
          <ac:picMkLst>
            <pc:docMk/>
            <pc:sldMk cId="4062684964" sldId="341"/>
            <ac:picMk id="4" creationId="{67E5684A-11AB-491B-A1F0-DAEF0A5C1BD1}"/>
          </ac:picMkLst>
        </pc:picChg>
        <pc:picChg chg="add mod">
          <ac:chgData name="Yuri Crotti" userId="d593c9d1-1b73-45ee-aae6-f23c49679525" providerId="ADAL" clId="{E13233EB-BF5D-4D66-9BC1-93F9F38741AD}" dt="2021-08-01T21:33:53.051" v="1413" actId="1076"/>
          <ac:picMkLst>
            <pc:docMk/>
            <pc:sldMk cId="4062684964" sldId="341"/>
            <ac:picMk id="5" creationId="{CD48DA73-9891-40EB-997A-388FFAA8487C}"/>
          </ac:picMkLst>
        </pc:picChg>
      </pc:sldChg>
      <pc:sldChg chg="add ord">
        <pc:chgData name="Yuri Crotti" userId="d593c9d1-1b73-45ee-aae6-f23c49679525" providerId="ADAL" clId="{E13233EB-BF5D-4D66-9BC1-93F9F38741AD}" dt="2021-08-01T21:53:24.947" v="1578"/>
        <pc:sldMkLst>
          <pc:docMk/>
          <pc:sldMk cId="3684133358" sldId="342"/>
        </pc:sldMkLst>
      </pc:sldChg>
    </pc:docChg>
  </pc:docChgLst>
  <pc:docChgLst>
    <pc:chgData name="Yuri Crotti" userId="d593c9d1-1b73-45ee-aae6-f23c49679525" providerId="ADAL" clId="{7509AD22-3141-4DF9-8A89-D8A90EC6250C}"/>
    <pc:docChg chg="undo redo custSel addSld delSld modSld sldOrd">
      <pc:chgData name="Yuri Crotti" userId="d593c9d1-1b73-45ee-aae6-f23c49679525" providerId="ADAL" clId="{7509AD22-3141-4DF9-8A89-D8A90EC6250C}" dt="2022-03-27T19:13:25.063" v="4016" actId="20577"/>
      <pc:docMkLst>
        <pc:docMk/>
      </pc:docMkLst>
      <pc:sldChg chg="modSp mod">
        <pc:chgData name="Yuri Crotti" userId="d593c9d1-1b73-45ee-aae6-f23c49679525" providerId="ADAL" clId="{7509AD22-3141-4DF9-8A89-D8A90EC6250C}" dt="2022-03-15T23:43:01.799" v="26" actId="20577"/>
        <pc:sldMkLst>
          <pc:docMk/>
          <pc:sldMk cId="1470876938" sldId="256"/>
        </pc:sldMkLst>
        <pc:spChg chg="mod">
          <ac:chgData name="Yuri Crotti" userId="d593c9d1-1b73-45ee-aae6-f23c49679525" providerId="ADAL" clId="{7509AD22-3141-4DF9-8A89-D8A90EC6250C}" dt="2022-03-15T23:43:01.799" v="26" actId="20577"/>
          <ac:spMkLst>
            <pc:docMk/>
            <pc:sldMk cId="1470876938" sldId="256"/>
            <ac:spMk id="14" creationId="{2896F3CE-DE9A-4F5A-AE63-9DBB2CFDE036}"/>
          </ac:spMkLst>
        </pc:spChg>
      </pc:sldChg>
      <pc:sldChg chg="addSp delSp modSp mod ord delAnim modAnim modNotesTx">
        <pc:chgData name="Yuri Crotti" userId="d593c9d1-1b73-45ee-aae6-f23c49679525" providerId="ADAL" clId="{7509AD22-3141-4DF9-8A89-D8A90EC6250C}" dt="2022-03-23T18:59:51.569" v="3984"/>
        <pc:sldMkLst>
          <pc:docMk/>
          <pc:sldMk cId="2677027926" sldId="372"/>
        </pc:sldMkLst>
        <pc:spChg chg="mod">
          <ac:chgData name="Yuri Crotti" userId="d593c9d1-1b73-45ee-aae6-f23c49679525" providerId="ADAL" clId="{7509AD22-3141-4DF9-8A89-D8A90EC6250C}" dt="2022-03-15T23:45:20.521" v="51" actId="114"/>
          <ac:spMkLst>
            <pc:docMk/>
            <pc:sldMk cId="2677027926" sldId="372"/>
            <ac:spMk id="6" creationId="{3DE17BFE-96F4-4FAB-8D95-F281C0A82C3C}"/>
          </ac:spMkLst>
        </pc:spChg>
        <pc:spChg chg="mod">
          <ac:chgData name="Yuri Crotti" userId="d593c9d1-1b73-45ee-aae6-f23c49679525" providerId="ADAL" clId="{7509AD22-3141-4DF9-8A89-D8A90EC6250C}" dt="2022-03-15T23:46:24.529" v="114" actId="20577"/>
          <ac:spMkLst>
            <pc:docMk/>
            <pc:sldMk cId="2677027926" sldId="372"/>
            <ac:spMk id="8" creationId="{2AE5E8D7-68AA-4EEF-AE0E-D5CD45CDFFC2}"/>
          </ac:spMkLst>
        </pc:spChg>
        <pc:spChg chg="del mod">
          <ac:chgData name="Yuri Crotti" userId="d593c9d1-1b73-45ee-aae6-f23c49679525" providerId="ADAL" clId="{7509AD22-3141-4DF9-8A89-D8A90EC6250C}" dt="2022-03-15T23:45:23.690" v="53" actId="478"/>
          <ac:spMkLst>
            <pc:docMk/>
            <pc:sldMk cId="2677027926" sldId="372"/>
            <ac:spMk id="9" creationId="{00000000-0000-0000-0000-000000000000}"/>
          </ac:spMkLst>
        </pc:spChg>
        <pc:spChg chg="mod">
          <ac:chgData name="Yuri Crotti" userId="d593c9d1-1b73-45ee-aae6-f23c49679525" providerId="ADAL" clId="{7509AD22-3141-4DF9-8A89-D8A90EC6250C}" dt="2022-03-15T23:58:19.192" v="624" actId="1076"/>
          <ac:spMkLst>
            <pc:docMk/>
            <pc:sldMk cId="2677027926" sldId="372"/>
            <ac:spMk id="10" creationId="{276F4395-D698-4051-B6B7-33A35B0EC02B}"/>
          </ac:spMkLst>
        </pc:spChg>
        <pc:spChg chg="add mod">
          <ac:chgData name="Yuri Crotti" userId="d593c9d1-1b73-45ee-aae6-f23c49679525" providerId="ADAL" clId="{7509AD22-3141-4DF9-8A89-D8A90EC6250C}" dt="2022-03-22T23:42:56.937" v="2770" actId="20577"/>
          <ac:spMkLst>
            <pc:docMk/>
            <pc:sldMk cId="2677027926" sldId="372"/>
            <ac:spMk id="11" creationId="{338244A4-F597-46A0-9DB1-523506AFCBE4}"/>
          </ac:spMkLst>
        </pc:spChg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9791979" sldId="373"/>
        </pc:sldMkLst>
      </pc:sldChg>
      <pc:sldChg chg="add ord">
        <pc:chgData name="Yuri Crotti" userId="d593c9d1-1b73-45ee-aae6-f23c49679525" providerId="ADAL" clId="{7509AD22-3141-4DF9-8A89-D8A90EC6250C}" dt="2022-03-15T23:43:17.118" v="30"/>
        <pc:sldMkLst>
          <pc:docMk/>
          <pc:sldMk cId="3702651530" sldId="373"/>
        </pc:sldMkLst>
      </pc:sldChg>
      <pc:sldChg chg="modSp add del mod">
        <pc:chgData name="Yuri Crotti" userId="d593c9d1-1b73-45ee-aae6-f23c49679525" providerId="ADAL" clId="{7509AD22-3141-4DF9-8A89-D8A90EC6250C}" dt="2022-03-15T23:47:42.152" v="127" actId="2890"/>
        <pc:sldMkLst>
          <pc:docMk/>
          <pc:sldMk cId="903277406" sldId="374"/>
        </pc:sldMkLst>
        <pc:spChg chg="mod">
          <ac:chgData name="Yuri Crotti" userId="d593c9d1-1b73-45ee-aae6-f23c49679525" providerId="ADAL" clId="{7509AD22-3141-4DF9-8A89-D8A90EC6250C}" dt="2022-03-15T23:47:39.491" v="126" actId="1076"/>
          <ac:spMkLst>
            <pc:docMk/>
            <pc:sldMk cId="903277406" sldId="374"/>
            <ac:spMk id="6" creationId="{3DE17BFE-96F4-4FAB-8D95-F281C0A82C3C}"/>
          </ac:spMkLst>
        </pc:spChg>
      </pc:sldChg>
      <pc:sldChg chg="addSp delSp modSp add mod delAnim modAnim modNotesTx">
        <pc:chgData name="Yuri Crotti" userId="d593c9d1-1b73-45ee-aae6-f23c49679525" providerId="ADAL" clId="{7509AD22-3141-4DF9-8A89-D8A90EC6250C}" dt="2022-03-22T23:44:51.803" v="2787" actId="20577"/>
        <pc:sldMkLst>
          <pc:docMk/>
          <pc:sldMk cId="1596738454" sldId="374"/>
        </pc:sldMkLst>
        <pc:spChg chg="mod">
          <ac:chgData name="Yuri Crotti" userId="d593c9d1-1b73-45ee-aae6-f23c49679525" providerId="ADAL" clId="{7509AD22-3141-4DF9-8A89-D8A90EC6250C}" dt="2022-03-15T23:47:58.647" v="155" actId="114"/>
          <ac:spMkLst>
            <pc:docMk/>
            <pc:sldMk cId="1596738454" sldId="374"/>
            <ac:spMk id="6" creationId="{3DE17BFE-96F4-4FAB-8D95-F281C0A82C3C}"/>
          </ac:spMkLst>
        </pc:spChg>
        <pc:spChg chg="mod">
          <ac:chgData name="Yuri Crotti" userId="d593c9d1-1b73-45ee-aae6-f23c49679525" providerId="ADAL" clId="{7509AD22-3141-4DF9-8A89-D8A90EC6250C}" dt="2022-03-22T23:43:19.368" v="2773" actId="14100"/>
          <ac:spMkLst>
            <pc:docMk/>
            <pc:sldMk cId="1596738454" sldId="374"/>
            <ac:spMk id="8" creationId="{2AE5E8D7-68AA-4EEF-AE0E-D5CD45CDFFC2}"/>
          </ac:spMkLst>
        </pc:spChg>
        <pc:spChg chg="del">
          <ac:chgData name="Yuri Crotti" userId="d593c9d1-1b73-45ee-aae6-f23c49679525" providerId="ADAL" clId="{7509AD22-3141-4DF9-8A89-D8A90EC6250C}" dt="2022-03-15T23:48:23.153" v="167" actId="478"/>
          <ac:spMkLst>
            <pc:docMk/>
            <pc:sldMk cId="1596738454" sldId="374"/>
            <ac:spMk id="10" creationId="{276F4395-D698-4051-B6B7-33A35B0EC02B}"/>
          </ac:spMkLst>
        </pc:spChg>
        <pc:spChg chg="add mod">
          <ac:chgData name="Yuri Crotti" userId="d593c9d1-1b73-45ee-aae6-f23c49679525" providerId="ADAL" clId="{7509AD22-3141-4DF9-8A89-D8A90EC6250C}" dt="2022-03-22T23:43:51.970" v="2777" actId="14100"/>
          <ac:spMkLst>
            <pc:docMk/>
            <pc:sldMk cId="1596738454" sldId="374"/>
            <ac:spMk id="11" creationId="{EBBE0CD7-75E1-49EA-BF21-9B8A45E419E0}"/>
          </ac:spMkLst>
        </pc:spChg>
        <pc:picChg chg="add del mod">
          <ac:chgData name="Yuri Crotti" userId="d593c9d1-1b73-45ee-aae6-f23c49679525" providerId="ADAL" clId="{7509AD22-3141-4DF9-8A89-D8A90EC6250C}" dt="2022-03-15T23:51:10.087" v="200" actId="478"/>
          <ac:picMkLst>
            <pc:docMk/>
            <pc:sldMk cId="1596738454" sldId="374"/>
            <ac:picMk id="1026" creationId="{8DE54A8E-CC79-4EB0-A4EC-5600BD78A1B3}"/>
          </ac:picMkLst>
        </pc:picChg>
        <pc:picChg chg="add del mod">
          <ac:chgData name="Yuri Crotti" userId="d593c9d1-1b73-45ee-aae6-f23c49679525" providerId="ADAL" clId="{7509AD22-3141-4DF9-8A89-D8A90EC6250C}" dt="2022-03-15T23:51:34.607" v="210" actId="478"/>
          <ac:picMkLst>
            <pc:docMk/>
            <pc:sldMk cId="1596738454" sldId="374"/>
            <ac:picMk id="1028" creationId="{4922CA97-A31E-43E4-A526-79AA31FDE3E5}"/>
          </ac:picMkLst>
        </pc:picChg>
        <pc:picChg chg="add del">
          <ac:chgData name="Yuri Crotti" userId="d593c9d1-1b73-45ee-aae6-f23c49679525" providerId="ADAL" clId="{7509AD22-3141-4DF9-8A89-D8A90EC6250C}" dt="2022-03-15T23:51:33.555" v="209"/>
          <ac:picMkLst>
            <pc:docMk/>
            <pc:sldMk cId="1596738454" sldId="374"/>
            <ac:picMk id="1030" creationId="{864A5B30-C6D8-401C-9E0B-BDBF3BBC9B69}"/>
          </ac:picMkLst>
        </pc:picChg>
        <pc:picChg chg="add mod">
          <ac:chgData name="Yuri Crotti" userId="d593c9d1-1b73-45ee-aae6-f23c49679525" providerId="ADAL" clId="{7509AD22-3141-4DF9-8A89-D8A90EC6250C}" dt="2022-03-22T23:43:24.145" v="2774" actId="1076"/>
          <ac:picMkLst>
            <pc:docMk/>
            <pc:sldMk cId="1596738454" sldId="374"/>
            <ac:picMk id="1032" creationId="{80B41445-4782-4CDF-8521-6439538CF173}"/>
          </ac:picMkLst>
        </pc:picChg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212902612" sldId="375"/>
        </pc:sldMkLst>
      </pc:sldChg>
      <pc:sldChg chg="addSp delSp modSp add mod delAnim modAnim modNotesTx">
        <pc:chgData name="Yuri Crotti" userId="d593c9d1-1b73-45ee-aae6-f23c49679525" providerId="ADAL" clId="{7509AD22-3141-4DF9-8A89-D8A90EC6250C}" dt="2022-03-22T23:44:54.637" v="2788" actId="20577"/>
        <pc:sldMkLst>
          <pc:docMk/>
          <pc:sldMk cId="1263643559" sldId="375"/>
        </pc:sldMkLst>
        <pc:spChg chg="del">
          <ac:chgData name="Yuri Crotti" userId="d593c9d1-1b73-45ee-aae6-f23c49679525" providerId="ADAL" clId="{7509AD22-3141-4DF9-8A89-D8A90EC6250C}" dt="2022-03-15T23:53:47.590" v="404" actId="478"/>
          <ac:spMkLst>
            <pc:docMk/>
            <pc:sldMk cId="1263643559" sldId="375"/>
            <ac:spMk id="8" creationId="{2AE5E8D7-68AA-4EEF-AE0E-D5CD45CDFFC2}"/>
          </ac:spMkLst>
        </pc:spChg>
        <pc:spChg chg="add mod">
          <ac:chgData name="Yuri Crotti" userId="d593c9d1-1b73-45ee-aae6-f23c49679525" providerId="ADAL" clId="{7509AD22-3141-4DF9-8A89-D8A90EC6250C}" dt="2022-03-22T23:44:32.704" v="2784" actId="12"/>
          <ac:spMkLst>
            <pc:docMk/>
            <pc:sldMk cId="1263643559" sldId="375"/>
            <ac:spMk id="8" creationId="{3CE524C2-C113-4D26-994B-A97066B7F7EE}"/>
          </ac:spMkLst>
        </pc:spChg>
        <pc:spChg chg="add del">
          <ac:chgData name="Yuri Crotti" userId="d593c9d1-1b73-45ee-aae6-f23c49679525" providerId="ADAL" clId="{7509AD22-3141-4DF9-8A89-D8A90EC6250C}" dt="2022-03-15T23:53:51.535" v="406" actId="22"/>
          <ac:spMkLst>
            <pc:docMk/>
            <pc:sldMk cId="1263643559" sldId="375"/>
            <ac:spMk id="10" creationId="{67A70B75-A937-4F7B-ADFE-8A012C40780C}"/>
          </ac:spMkLst>
        </pc:spChg>
        <pc:spChg chg="del">
          <ac:chgData name="Yuri Crotti" userId="d593c9d1-1b73-45ee-aae6-f23c49679525" providerId="ADAL" clId="{7509AD22-3141-4DF9-8A89-D8A90EC6250C}" dt="2022-03-15T23:53:45.385" v="403" actId="478"/>
          <ac:spMkLst>
            <pc:docMk/>
            <pc:sldMk cId="1263643559" sldId="375"/>
            <ac:spMk id="11" creationId="{EBBE0CD7-75E1-49EA-BF21-9B8A45E419E0}"/>
          </ac:spMkLst>
        </pc:spChg>
        <pc:spChg chg="add mod">
          <ac:chgData name="Yuri Crotti" userId="d593c9d1-1b73-45ee-aae6-f23c49679525" providerId="ADAL" clId="{7509AD22-3141-4DF9-8A89-D8A90EC6250C}" dt="2022-03-22T23:44:32.704" v="2784" actId="12"/>
          <ac:spMkLst>
            <pc:docMk/>
            <pc:sldMk cId="1263643559" sldId="375"/>
            <ac:spMk id="12" creationId="{1A338669-923C-4B46-9258-294BA1FBAE3A}"/>
          </ac:spMkLst>
        </pc:spChg>
        <pc:picChg chg="del">
          <ac:chgData name="Yuri Crotti" userId="d593c9d1-1b73-45ee-aae6-f23c49679525" providerId="ADAL" clId="{7509AD22-3141-4DF9-8A89-D8A90EC6250C}" dt="2022-03-15T23:53:43.877" v="402" actId="478"/>
          <ac:picMkLst>
            <pc:docMk/>
            <pc:sldMk cId="1263643559" sldId="375"/>
            <ac:picMk id="1032" creationId="{80B41445-4782-4CDF-8521-6439538CF173}"/>
          </ac:picMkLst>
        </pc:picChg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789486117" sldId="376"/>
        </pc:sldMkLst>
      </pc:sldChg>
      <pc:sldChg chg="addSp delSp modSp add mod ord">
        <pc:chgData name="Yuri Crotti" userId="d593c9d1-1b73-45ee-aae6-f23c49679525" providerId="ADAL" clId="{7509AD22-3141-4DF9-8A89-D8A90EC6250C}" dt="2022-03-23T00:14:27.874" v="3048"/>
        <pc:sldMkLst>
          <pc:docMk/>
          <pc:sldMk cId="3472390018" sldId="376"/>
        </pc:sldMkLst>
        <pc:spChg chg="mod">
          <ac:chgData name="Yuri Crotti" userId="d593c9d1-1b73-45ee-aae6-f23c49679525" providerId="ADAL" clId="{7509AD22-3141-4DF9-8A89-D8A90EC6250C}" dt="2022-03-15T23:59:40.170" v="643" actId="20577"/>
          <ac:spMkLst>
            <pc:docMk/>
            <pc:sldMk cId="3472390018" sldId="376"/>
            <ac:spMk id="6" creationId="{3DE17BFE-96F4-4FAB-8D95-F281C0A82C3C}"/>
          </ac:spMkLst>
        </pc:spChg>
        <pc:spChg chg="add del">
          <ac:chgData name="Yuri Crotti" userId="d593c9d1-1b73-45ee-aae6-f23c49679525" providerId="ADAL" clId="{7509AD22-3141-4DF9-8A89-D8A90EC6250C}" dt="2022-03-15T23:59:42.737" v="647" actId="22"/>
          <ac:spMkLst>
            <pc:docMk/>
            <pc:sldMk cId="3472390018" sldId="376"/>
            <ac:spMk id="8" creationId="{6A00E210-4C32-4C41-BB3A-F99B6B643DB5}"/>
          </ac:spMkLst>
        </pc:spChg>
        <pc:spChg chg="del mod">
          <ac:chgData name="Yuri Crotti" userId="d593c9d1-1b73-45ee-aae6-f23c49679525" providerId="ADAL" clId="{7509AD22-3141-4DF9-8A89-D8A90EC6250C}" dt="2022-03-15T23:59:41.953" v="645"/>
          <ac:spMkLst>
            <pc:docMk/>
            <pc:sldMk cId="3472390018" sldId="376"/>
            <ac:spMk id="12" creationId="{1A338669-923C-4B46-9258-294BA1FBAE3A}"/>
          </ac:spMkLst>
        </pc:spChg>
        <pc:spChg chg="add del">
          <ac:chgData name="Yuri Crotti" userId="d593c9d1-1b73-45ee-aae6-f23c49679525" providerId="ADAL" clId="{7509AD22-3141-4DF9-8A89-D8A90EC6250C}" dt="2022-03-16T00:02:31.221" v="654" actId="22"/>
          <ac:spMkLst>
            <pc:docMk/>
            <pc:sldMk cId="3472390018" sldId="376"/>
            <ac:spMk id="13" creationId="{622B03AD-2C07-4A22-A996-06F5B50F6EA4}"/>
          </ac:spMkLst>
        </pc:spChg>
        <pc:spChg chg="add mod">
          <ac:chgData name="Yuri Crotti" userId="d593c9d1-1b73-45ee-aae6-f23c49679525" providerId="ADAL" clId="{7509AD22-3141-4DF9-8A89-D8A90EC6250C}" dt="2022-03-22T23:45:52.125" v="2797" actId="1076"/>
          <ac:spMkLst>
            <pc:docMk/>
            <pc:sldMk cId="3472390018" sldId="376"/>
            <ac:spMk id="14" creationId="{1AEB73F4-A38E-490E-9545-CA9A4A83975C}"/>
          </ac:spMkLst>
        </pc:spChg>
        <pc:picChg chg="add mod modCrop">
          <ac:chgData name="Yuri Crotti" userId="d593c9d1-1b73-45ee-aae6-f23c49679525" providerId="ADAL" clId="{7509AD22-3141-4DF9-8A89-D8A90EC6250C}" dt="2022-03-22T23:45:53.306" v="2798" actId="1076"/>
          <ac:picMkLst>
            <pc:docMk/>
            <pc:sldMk cId="3472390018" sldId="376"/>
            <ac:picMk id="9" creationId="{DB622531-B303-49BC-A3E0-DF69EACFA02A}"/>
          </ac:picMkLst>
        </pc:picChg>
      </pc:sldChg>
      <pc:sldChg chg="addSp delSp modSp add mod modNotesTx">
        <pc:chgData name="Yuri Crotti" userId="d593c9d1-1b73-45ee-aae6-f23c49679525" providerId="ADAL" clId="{7509AD22-3141-4DF9-8A89-D8A90EC6250C}" dt="2022-03-22T23:46:39.982" v="2810" actId="20577"/>
        <pc:sldMkLst>
          <pc:docMk/>
          <pc:sldMk cId="2737895924" sldId="377"/>
        </pc:sldMkLst>
        <pc:spChg chg="mod">
          <ac:chgData name="Yuri Crotti" userId="d593c9d1-1b73-45ee-aae6-f23c49679525" providerId="ADAL" clId="{7509AD22-3141-4DF9-8A89-D8A90EC6250C}" dt="2022-03-16T00:06:47.406" v="761" actId="20577"/>
          <ac:spMkLst>
            <pc:docMk/>
            <pc:sldMk cId="2737895924" sldId="377"/>
            <ac:spMk id="6" creationId="{3DE17BFE-96F4-4FAB-8D95-F281C0A82C3C}"/>
          </ac:spMkLst>
        </pc:spChg>
        <pc:spChg chg="mod">
          <ac:chgData name="Yuri Crotti" userId="d593c9d1-1b73-45ee-aae6-f23c49679525" providerId="ADAL" clId="{7509AD22-3141-4DF9-8A89-D8A90EC6250C}" dt="2022-03-22T23:46:23.036" v="2802" actId="403"/>
          <ac:spMkLst>
            <pc:docMk/>
            <pc:sldMk cId="2737895924" sldId="377"/>
            <ac:spMk id="14" creationId="{1AEB73F4-A38E-490E-9545-CA9A4A83975C}"/>
          </ac:spMkLst>
        </pc:spChg>
        <pc:picChg chg="add mod">
          <ac:chgData name="Yuri Crotti" userId="d593c9d1-1b73-45ee-aae6-f23c49679525" providerId="ADAL" clId="{7509AD22-3141-4DF9-8A89-D8A90EC6250C}" dt="2022-03-22T23:46:30.114" v="2808" actId="1076"/>
          <ac:picMkLst>
            <pc:docMk/>
            <pc:sldMk cId="2737895924" sldId="377"/>
            <ac:picMk id="5" creationId="{993DCDC5-BFB3-49A8-9250-5043C67A0CE7}"/>
          </ac:picMkLst>
        </pc:picChg>
        <pc:picChg chg="del">
          <ac:chgData name="Yuri Crotti" userId="d593c9d1-1b73-45ee-aae6-f23c49679525" providerId="ADAL" clId="{7509AD22-3141-4DF9-8A89-D8A90EC6250C}" dt="2022-03-16T00:06:48.525" v="762" actId="478"/>
          <ac:picMkLst>
            <pc:docMk/>
            <pc:sldMk cId="2737895924" sldId="377"/>
            <ac:picMk id="9" creationId="{DB622531-B303-49BC-A3E0-DF69EACFA02A}"/>
          </ac:picMkLst>
        </pc:picChg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4277463813" sldId="377"/>
        </pc:sldMkLst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2216721109" sldId="378"/>
        </pc:sldMkLst>
      </pc:sldChg>
      <pc:sldChg chg="addSp delSp modSp add mod ord modNotesTx">
        <pc:chgData name="Yuri Crotti" userId="d593c9d1-1b73-45ee-aae6-f23c49679525" providerId="ADAL" clId="{7509AD22-3141-4DF9-8A89-D8A90EC6250C}" dt="2022-03-16T01:03:16.729" v="1151" actId="1582"/>
        <pc:sldMkLst>
          <pc:docMk/>
          <pc:sldMk cId="2649792663" sldId="378"/>
        </pc:sldMkLst>
        <pc:spChg chg="add mod">
          <ac:chgData name="Yuri Crotti" userId="d593c9d1-1b73-45ee-aae6-f23c49679525" providerId="ADAL" clId="{7509AD22-3141-4DF9-8A89-D8A90EC6250C}" dt="2022-03-16T00:16:20.572" v="811" actId="2085"/>
          <ac:spMkLst>
            <pc:docMk/>
            <pc:sldMk cId="2649792663" sldId="378"/>
            <ac:spMk id="4" creationId="{1B518946-B283-418F-B008-5DECB77D682A}"/>
          </ac:spMkLst>
        </pc:spChg>
        <pc:spChg chg="mod">
          <ac:chgData name="Yuri Crotti" userId="d593c9d1-1b73-45ee-aae6-f23c49679525" providerId="ADAL" clId="{7509AD22-3141-4DF9-8A89-D8A90EC6250C}" dt="2022-03-16T00:27:54.822" v="922" actId="20577"/>
          <ac:spMkLst>
            <pc:docMk/>
            <pc:sldMk cId="2649792663" sldId="378"/>
            <ac:spMk id="6" creationId="{3DE17BFE-96F4-4FAB-8D95-F281C0A82C3C}"/>
          </ac:spMkLst>
        </pc:spChg>
        <pc:spChg chg="add mod">
          <ac:chgData name="Yuri Crotti" userId="d593c9d1-1b73-45ee-aae6-f23c49679525" providerId="ADAL" clId="{7509AD22-3141-4DF9-8A89-D8A90EC6250C}" dt="2022-03-16T00:16:24.453" v="813" actId="1076"/>
          <ac:spMkLst>
            <pc:docMk/>
            <pc:sldMk cId="2649792663" sldId="378"/>
            <ac:spMk id="10" creationId="{A6483926-937A-4313-8D19-B5645B49391F}"/>
          </ac:spMkLst>
        </pc:spChg>
        <pc:spChg chg="add mod">
          <ac:chgData name="Yuri Crotti" userId="d593c9d1-1b73-45ee-aae6-f23c49679525" providerId="ADAL" clId="{7509AD22-3141-4DF9-8A89-D8A90EC6250C}" dt="2022-03-16T01:01:03.575" v="1114" actId="1076"/>
          <ac:spMkLst>
            <pc:docMk/>
            <pc:sldMk cId="2649792663" sldId="378"/>
            <ac:spMk id="11" creationId="{AFEC5BA7-AAAB-4CDA-A85F-C601D883C825}"/>
          </ac:spMkLst>
        </pc:spChg>
        <pc:spChg chg="mod">
          <ac:chgData name="Yuri Crotti" userId="d593c9d1-1b73-45ee-aae6-f23c49679525" providerId="ADAL" clId="{7509AD22-3141-4DF9-8A89-D8A90EC6250C}" dt="2022-03-16T00:28:25.634" v="936" actId="20577"/>
          <ac:spMkLst>
            <pc:docMk/>
            <pc:sldMk cId="2649792663" sldId="378"/>
            <ac:spMk id="14" creationId="{1AEB73F4-A38E-490E-9545-CA9A4A83975C}"/>
          </ac:spMkLst>
        </pc:spChg>
        <pc:spChg chg="add del">
          <ac:chgData name="Yuri Crotti" userId="d593c9d1-1b73-45ee-aae6-f23c49679525" providerId="ADAL" clId="{7509AD22-3141-4DF9-8A89-D8A90EC6250C}" dt="2022-03-16T00:59:13.321" v="1090" actId="478"/>
          <ac:spMkLst>
            <pc:docMk/>
            <pc:sldMk cId="2649792663" sldId="378"/>
            <ac:spMk id="15" creationId="{E3ECC774-12E7-4A2C-BCDA-C307E8FD1DF2}"/>
          </ac:spMkLst>
        </pc:spChg>
        <pc:spChg chg="add del mod">
          <ac:chgData name="Yuri Crotti" userId="d593c9d1-1b73-45ee-aae6-f23c49679525" providerId="ADAL" clId="{7509AD22-3141-4DF9-8A89-D8A90EC6250C}" dt="2022-03-16T00:59:46.842" v="1096" actId="478"/>
          <ac:spMkLst>
            <pc:docMk/>
            <pc:sldMk cId="2649792663" sldId="378"/>
            <ac:spMk id="16" creationId="{E3C58CFB-3D85-4945-9636-38300D77D9EB}"/>
          </ac:spMkLst>
        </pc:spChg>
        <pc:spChg chg="add mod">
          <ac:chgData name="Yuri Crotti" userId="d593c9d1-1b73-45ee-aae6-f23c49679525" providerId="ADAL" clId="{7509AD22-3141-4DF9-8A89-D8A90EC6250C}" dt="2022-03-16T01:01:07.484" v="1115" actId="1076"/>
          <ac:spMkLst>
            <pc:docMk/>
            <pc:sldMk cId="2649792663" sldId="378"/>
            <ac:spMk id="17" creationId="{AB4A22B0-AD83-41FF-824F-DD51C1FDE240}"/>
          </ac:spMkLst>
        </pc:spChg>
        <pc:spChg chg="add mod">
          <ac:chgData name="Yuri Crotti" userId="d593c9d1-1b73-45ee-aae6-f23c49679525" providerId="ADAL" clId="{7509AD22-3141-4DF9-8A89-D8A90EC6250C}" dt="2022-03-16T01:02:36.427" v="1135" actId="693"/>
          <ac:spMkLst>
            <pc:docMk/>
            <pc:sldMk cId="2649792663" sldId="378"/>
            <ac:spMk id="18" creationId="{9F05C269-AF69-45F5-A8D0-B3C4AF96DB5F}"/>
          </ac:spMkLst>
        </pc:spChg>
        <pc:spChg chg="add mod">
          <ac:chgData name="Yuri Crotti" userId="d593c9d1-1b73-45ee-aae6-f23c49679525" providerId="ADAL" clId="{7509AD22-3141-4DF9-8A89-D8A90EC6250C}" dt="2022-03-16T01:01:29.005" v="1131" actId="1076"/>
          <ac:spMkLst>
            <pc:docMk/>
            <pc:sldMk cId="2649792663" sldId="378"/>
            <ac:spMk id="19" creationId="{76C24BA1-81F2-4DCF-9053-9D741384D0DC}"/>
          </ac:spMkLst>
        </pc:spChg>
        <pc:spChg chg="add mod">
          <ac:chgData name="Yuri Crotti" userId="d593c9d1-1b73-45ee-aae6-f23c49679525" providerId="ADAL" clId="{7509AD22-3141-4DF9-8A89-D8A90EC6250C}" dt="2022-03-16T01:03:01.010" v="1149" actId="20577"/>
          <ac:spMkLst>
            <pc:docMk/>
            <pc:sldMk cId="2649792663" sldId="378"/>
            <ac:spMk id="21" creationId="{C4AECA0E-7BE5-4E05-9579-4640168086D3}"/>
          </ac:spMkLst>
        </pc:spChg>
        <pc:picChg chg="del">
          <ac:chgData name="Yuri Crotti" userId="d593c9d1-1b73-45ee-aae6-f23c49679525" providerId="ADAL" clId="{7509AD22-3141-4DF9-8A89-D8A90EC6250C}" dt="2022-03-16T00:15:40.720" v="805" actId="478"/>
          <ac:picMkLst>
            <pc:docMk/>
            <pc:sldMk cId="2649792663" sldId="378"/>
            <ac:picMk id="5" creationId="{993DCDC5-BFB3-49A8-9250-5043C67A0CE7}"/>
          </ac:picMkLst>
        </pc:picChg>
        <pc:picChg chg="add mod">
          <ac:chgData name="Yuri Crotti" userId="d593c9d1-1b73-45ee-aae6-f23c49679525" providerId="ADAL" clId="{7509AD22-3141-4DF9-8A89-D8A90EC6250C}" dt="2022-03-16T01:00:51.246" v="1107" actId="1076"/>
          <ac:picMkLst>
            <pc:docMk/>
            <pc:sldMk cId="2649792663" sldId="378"/>
            <ac:picMk id="9" creationId="{091DA76A-EA9A-47F5-B2BC-B85A82970D18}"/>
          </ac:picMkLst>
        </pc:picChg>
        <pc:picChg chg="add mod">
          <ac:chgData name="Yuri Crotti" userId="d593c9d1-1b73-45ee-aae6-f23c49679525" providerId="ADAL" clId="{7509AD22-3141-4DF9-8A89-D8A90EC6250C}" dt="2022-03-16T01:01:00.571" v="1112" actId="1076"/>
          <ac:picMkLst>
            <pc:docMk/>
            <pc:sldMk cId="2649792663" sldId="378"/>
            <ac:picMk id="13" creationId="{6F42ABBC-3CC9-4A78-97C1-A407AE7C3435}"/>
          </ac:picMkLst>
        </pc:picChg>
        <pc:picChg chg="add del mod">
          <ac:chgData name="Yuri Crotti" userId="d593c9d1-1b73-45ee-aae6-f23c49679525" providerId="ADAL" clId="{7509AD22-3141-4DF9-8A89-D8A90EC6250C}" dt="2022-03-16T00:17:56.901" v="824" actId="478"/>
          <ac:picMkLst>
            <pc:docMk/>
            <pc:sldMk cId="2649792663" sldId="378"/>
            <ac:picMk id="2050" creationId="{B9C39E97-C4F6-4E52-9DC2-211443237DBD}"/>
          </ac:picMkLst>
        </pc:picChg>
        <pc:cxnChg chg="add mod">
          <ac:chgData name="Yuri Crotti" userId="d593c9d1-1b73-45ee-aae6-f23c49679525" providerId="ADAL" clId="{7509AD22-3141-4DF9-8A89-D8A90EC6250C}" dt="2022-03-16T01:03:16.729" v="1151" actId="1582"/>
          <ac:cxnSpMkLst>
            <pc:docMk/>
            <pc:sldMk cId="2649792663" sldId="378"/>
            <ac:cxnSpMk id="22" creationId="{BFE32AB9-61AA-465E-A49F-00F90F5B49E5}"/>
          </ac:cxnSpMkLst>
        </pc:cxnChg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187747619" sldId="379"/>
        </pc:sldMkLst>
      </pc:sldChg>
      <pc:sldChg chg="modSp add mod ord modAnim modNotesTx">
        <pc:chgData name="Yuri Crotti" userId="d593c9d1-1b73-45ee-aae6-f23c49679525" providerId="ADAL" clId="{7509AD22-3141-4DF9-8A89-D8A90EC6250C}" dt="2022-03-22T23:48:06.941" v="2819" actId="20577"/>
        <pc:sldMkLst>
          <pc:docMk/>
          <pc:sldMk cId="534331744" sldId="379"/>
        </pc:sldMkLst>
        <pc:spChg chg="mod">
          <ac:chgData name="Yuri Crotti" userId="d593c9d1-1b73-45ee-aae6-f23c49679525" providerId="ADAL" clId="{7509AD22-3141-4DF9-8A89-D8A90EC6250C}" dt="2022-03-16T00:17:48.122" v="819" actId="1076"/>
          <ac:spMkLst>
            <pc:docMk/>
            <pc:sldMk cId="534331744" sldId="379"/>
            <ac:spMk id="4" creationId="{1B518946-B283-418F-B008-5DECB77D682A}"/>
          </ac:spMkLst>
        </pc:spChg>
        <pc:spChg chg="mod">
          <ac:chgData name="Yuri Crotti" userId="d593c9d1-1b73-45ee-aae6-f23c49679525" providerId="ADAL" clId="{7509AD22-3141-4DF9-8A89-D8A90EC6250C}" dt="2022-03-16T00:17:43.790" v="818" actId="1076"/>
          <ac:spMkLst>
            <pc:docMk/>
            <pc:sldMk cId="534331744" sldId="379"/>
            <ac:spMk id="10" creationId="{A6483926-937A-4313-8D19-B5645B49391F}"/>
          </ac:spMkLst>
        </pc:spChg>
        <pc:picChg chg="mod">
          <ac:chgData name="Yuri Crotti" userId="d593c9d1-1b73-45ee-aae6-f23c49679525" providerId="ADAL" clId="{7509AD22-3141-4DF9-8A89-D8A90EC6250C}" dt="2022-03-16T00:17:42.109" v="817" actId="1076"/>
          <ac:picMkLst>
            <pc:docMk/>
            <pc:sldMk cId="534331744" sldId="379"/>
            <ac:picMk id="2050" creationId="{B9C39E97-C4F6-4E52-9DC2-211443237DBD}"/>
          </ac:picMkLst>
        </pc:picChg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1548648517" sldId="380"/>
        </pc:sldMkLst>
      </pc:sldChg>
      <pc:sldChg chg="modSp add mod modNotesTx">
        <pc:chgData name="Yuri Crotti" userId="d593c9d1-1b73-45ee-aae6-f23c49679525" providerId="ADAL" clId="{7509AD22-3141-4DF9-8A89-D8A90EC6250C}" dt="2022-03-23T19:01:45.532" v="3987" actId="207"/>
        <pc:sldMkLst>
          <pc:docMk/>
          <pc:sldMk cId="3065610872" sldId="380"/>
        </pc:sldMkLst>
        <pc:spChg chg="mod">
          <ac:chgData name="Yuri Crotti" userId="d593c9d1-1b73-45ee-aae6-f23c49679525" providerId="ADAL" clId="{7509AD22-3141-4DF9-8A89-D8A90EC6250C}" dt="2022-03-23T19:01:45.532" v="3987" actId="207"/>
          <ac:spMkLst>
            <pc:docMk/>
            <pc:sldMk cId="3065610872" sldId="380"/>
            <ac:spMk id="11" creationId="{AFEC5BA7-AAAB-4CDA-A85F-C601D883C825}"/>
          </ac:spMkLst>
        </pc:spChg>
      </pc:sldChg>
      <pc:sldChg chg="addSp delSp modSp add mod ord modNotesTx">
        <pc:chgData name="Yuri Crotti" userId="d593c9d1-1b73-45ee-aae6-f23c49679525" providerId="ADAL" clId="{7509AD22-3141-4DF9-8A89-D8A90EC6250C}" dt="2022-03-23T00:15:30.752" v="3050"/>
        <pc:sldMkLst>
          <pc:docMk/>
          <pc:sldMk cId="418811673" sldId="381"/>
        </pc:sldMkLst>
        <pc:spChg chg="del">
          <ac:chgData name="Yuri Crotti" userId="d593c9d1-1b73-45ee-aae6-f23c49679525" providerId="ADAL" clId="{7509AD22-3141-4DF9-8A89-D8A90EC6250C}" dt="2022-03-16T00:23:32.723" v="878" actId="478"/>
          <ac:spMkLst>
            <pc:docMk/>
            <pc:sldMk cId="418811673" sldId="381"/>
            <ac:spMk id="14" creationId="{1AEB73F4-A38E-490E-9545-CA9A4A83975C}"/>
          </ac:spMkLst>
        </pc:spChg>
        <pc:picChg chg="add del mod">
          <ac:chgData name="Yuri Crotti" userId="d593c9d1-1b73-45ee-aae6-f23c49679525" providerId="ADAL" clId="{7509AD22-3141-4DF9-8A89-D8A90EC6250C}" dt="2022-03-16T00:56:03.141" v="1065" actId="478"/>
          <ac:picMkLst>
            <pc:docMk/>
            <pc:sldMk cId="418811673" sldId="381"/>
            <ac:picMk id="5" creationId="{FB0702D7-0EDC-4C1B-B53C-442D13782008}"/>
          </ac:picMkLst>
        </pc:picChg>
        <pc:picChg chg="del">
          <ac:chgData name="Yuri Crotti" userId="d593c9d1-1b73-45ee-aae6-f23c49679525" providerId="ADAL" clId="{7509AD22-3141-4DF9-8A89-D8A90EC6250C}" dt="2022-03-16T00:23:26.602" v="875" actId="478"/>
          <ac:picMkLst>
            <pc:docMk/>
            <pc:sldMk cId="418811673" sldId="381"/>
            <ac:picMk id="9" creationId="{DB622531-B303-49BC-A3E0-DF69EACFA02A}"/>
          </ac:picMkLst>
        </pc:picChg>
        <pc:picChg chg="add mod">
          <ac:chgData name="Yuri Crotti" userId="d593c9d1-1b73-45ee-aae6-f23c49679525" providerId="ADAL" clId="{7509AD22-3141-4DF9-8A89-D8A90EC6250C}" dt="2022-03-22T23:46:10.455" v="2801" actId="1076"/>
          <ac:picMkLst>
            <pc:docMk/>
            <pc:sldMk cId="418811673" sldId="381"/>
            <ac:picMk id="10" creationId="{62406F42-5679-4285-864F-F6D3838E9537}"/>
          </ac:picMkLst>
        </pc:picChg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3573242721" sldId="381"/>
        </pc:sldMkLst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1168747228" sldId="382"/>
        </pc:sldMkLst>
      </pc:sldChg>
      <pc:sldChg chg="addSp delSp modSp add mod">
        <pc:chgData name="Yuri Crotti" userId="d593c9d1-1b73-45ee-aae6-f23c49679525" providerId="ADAL" clId="{7509AD22-3141-4DF9-8A89-D8A90EC6250C}" dt="2022-03-22T23:50:56.286" v="2826" actId="113"/>
        <pc:sldMkLst>
          <pc:docMk/>
          <pc:sldMk cId="1263062349" sldId="382"/>
        </pc:sldMkLst>
        <pc:spChg chg="del">
          <ac:chgData name="Yuri Crotti" userId="d593c9d1-1b73-45ee-aae6-f23c49679525" providerId="ADAL" clId="{7509AD22-3141-4DF9-8A89-D8A90EC6250C}" dt="2022-03-16T00:39:50.103" v="1051" actId="478"/>
          <ac:spMkLst>
            <pc:docMk/>
            <pc:sldMk cId="1263062349" sldId="382"/>
            <ac:spMk id="4" creationId="{1B518946-B283-418F-B008-5DECB77D682A}"/>
          </ac:spMkLst>
        </pc:spChg>
        <pc:spChg chg="del">
          <ac:chgData name="Yuri Crotti" userId="d593c9d1-1b73-45ee-aae6-f23c49679525" providerId="ADAL" clId="{7509AD22-3141-4DF9-8A89-D8A90EC6250C}" dt="2022-03-16T00:39:42.350" v="1047" actId="478"/>
          <ac:spMkLst>
            <pc:docMk/>
            <pc:sldMk cId="1263062349" sldId="382"/>
            <ac:spMk id="10" creationId="{A6483926-937A-4313-8D19-B5645B49391F}"/>
          </ac:spMkLst>
        </pc:spChg>
        <pc:spChg chg="del">
          <ac:chgData name="Yuri Crotti" userId="d593c9d1-1b73-45ee-aae6-f23c49679525" providerId="ADAL" clId="{7509AD22-3141-4DF9-8A89-D8A90EC6250C}" dt="2022-03-16T00:34:19.504" v="983" actId="478"/>
          <ac:spMkLst>
            <pc:docMk/>
            <pc:sldMk cId="1263062349" sldId="382"/>
            <ac:spMk id="11" creationId="{AFEC5BA7-AAAB-4CDA-A85F-C601D883C825}"/>
          </ac:spMkLst>
        </pc:spChg>
        <pc:spChg chg="mod">
          <ac:chgData name="Yuri Crotti" userId="d593c9d1-1b73-45ee-aae6-f23c49679525" providerId="ADAL" clId="{7509AD22-3141-4DF9-8A89-D8A90EC6250C}" dt="2022-03-22T23:50:43.070" v="2822" actId="255"/>
          <ac:spMkLst>
            <pc:docMk/>
            <pc:sldMk cId="1263062349" sldId="382"/>
            <ac:spMk id="14" creationId="{1AEB73F4-A38E-490E-9545-CA9A4A83975C}"/>
          </ac:spMkLst>
        </pc:spChg>
        <pc:spChg chg="add mod">
          <ac:chgData name="Yuri Crotti" userId="d593c9d1-1b73-45ee-aae6-f23c49679525" providerId="ADAL" clId="{7509AD22-3141-4DF9-8A89-D8A90EC6250C}" dt="2022-03-22T23:50:56.286" v="2826" actId="113"/>
          <ac:spMkLst>
            <pc:docMk/>
            <pc:sldMk cId="1263062349" sldId="382"/>
            <ac:spMk id="20" creationId="{8A8BA2B2-BB25-4D13-AA94-749EE404FA1A}"/>
          </ac:spMkLst>
        </pc:spChg>
        <pc:spChg chg="add del mod">
          <ac:chgData name="Yuri Crotti" userId="d593c9d1-1b73-45ee-aae6-f23c49679525" providerId="ADAL" clId="{7509AD22-3141-4DF9-8A89-D8A90EC6250C}" dt="2022-03-16T01:19:31.168" v="1254" actId="478"/>
          <ac:spMkLst>
            <pc:docMk/>
            <pc:sldMk cId="1263062349" sldId="382"/>
            <ac:spMk id="22" creationId="{FB884754-40A9-46AA-905C-01D520949C6D}"/>
          </ac:spMkLst>
        </pc:spChg>
        <pc:spChg chg="add mod">
          <ac:chgData name="Yuri Crotti" userId="d593c9d1-1b73-45ee-aae6-f23c49679525" providerId="ADAL" clId="{7509AD22-3141-4DF9-8A89-D8A90EC6250C}" dt="2022-03-22T23:50:53.875" v="2825" actId="1076"/>
          <ac:spMkLst>
            <pc:docMk/>
            <pc:sldMk cId="1263062349" sldId="382"/>
            <ac:spMk id="24" creationId="{82063825-6AE0-436B-9524-5E9467E294AC}"/>
          </ac:spMkLst>
        </pc:spChg>
        <pc:picChg chg="add del mod">
          <ac:chgData name="Yuri Crotti" userId="d593c9d1-1b73-45ee-aae6-f23c49679525" providerId="ADAL" clId="{7509AD22-3141-4DF9-8A89-D8A90EC6250C}" dt="2022-03-16T00:39:20.452" v="1046" actId="478"/>
          <ac:picMkLst>
            <pc:docMk/>
            <pc:sldMk cId="1263062349" sldId="382"/>
            <ac:picMk id="8" creationId="{B9C4DEE9-B12D-4145-864A-3808B590FA74}"/>
          </ac:picMkLst>
        </pc:picChg>
        <pc:picChg chg="del">
          <ac:chgData name="Yuri Crotti" userId="d593c9d1-1b73-45ee-aae6-f23c49679525" providerId="ADAL" clId="{7509AD22-3141-4DF9-8A89-D8A90EC6250C}" dt="2022-03-16T00:34:20.087" v="984" actId="478"/>
          <ac:picMkLst>
            <pc:docMk/>
            <pc:sldMk cId="1263062349" sldId="382"/>
            <ac:picMk id="9" creationId="{091DA76A-EA9A-47F5-B2BC-B85A82970D18}"/>
          </ac:picMkLst>
        </pc:picChg>
        <pc:picChg chg="add del">
          <ac:chgData name="Yuri Crotti" userId="d593c9d1-1b73-45ee-aae6-f23c49679525" providerId="ADAL" clId="{7509AD22-3141-4DF9-8A89-D8A90EC6250C}" dt="2022-03-16T01:11:46.293" v="1155" actId="22"/>
          <ac:picMkLst>
            <pc:docMk/>
            <pc:sldMk cId="1263062349" sldId="382"/>
            <ac:picMk id="13" creationId="{65487FFD-E9CD-4EBE-9CD9-3CBEB542F9F3}"/>
          </ac:picMkLst>
        </pc:picChg>
        <pc:picChg chg="add mod">
          <ac:chgData name="Yuri Crotti" userId="d593c9d1-1b73-45ee-aae6-f23c49679525" providerId="ADAL" clId="{7509AD22-3141-4DF9-8A89-D8A90EC6250C}" dt="2022-03-22T23:50:50.212" v="2824" actId="1076"/>
          <ac:picMkLst>
            <pc:docMk/>
            <pc:sldMk cId="1263062349" sldId="382"/>
            <ac:picMk id="16" creationId="{59EA6FB3-FF3E-4673-99D1-304FF787D475}"/>
          </ac:picMkLst>
        </pc:picChg>
        <pc:picChg chg="add del">
          <ac:chgData name="Yuri Crotti" userId="d593c9d1-1b73-45ee-aae6-f23c49679525" providerId="ADAL" clId="{7509AD22-3141-4DF9-8A89-D8A90EC6250C}" dt="2022-03-16T01:13:40.785" v="1165" actId="22"/>
          <ac:picMkLst>
            <pc:docMk/>
            <pc:sldMk cId="1263062349" sldId="382"/>
            <ac:picMk id="18" creationId="{6083AB5D-CC85-40EC-8F2D-1874FED51A04}"/>
          </ac:picMkLst>
        </pc:picChg>
      </pc:sldChg>
      <pc:sldChg chg="addSp delSp modSp add mod modNotesTx">
        <pc:chgData name="Yuri Crotti" userId="d593c9d1-1b73-45ee-aae6-f23c49679525" providerId="ADAL" clId="{7509AD22-3141-4DF9-8A89-D8A90EC6250C}" dt="2022-03-22T23:47:17.386" v="2817" actId="20577"/>
        <pc:sldMkLst>
          <pc:docMk/>
          <pc:sldMk cId="2641668432" sldId="383"/>
        </pc:sldMkLst>
        <pc:spChg chg="mod">
          <ac:chgData name="Yuri Crotti" userId="d593c9d1-1b73-45ee-aae6-f23c49679525" providerId="ADAL" clId="{7509AD22-3141-4DF9-8A89-D8A90EC6250C}" dt="2022-03-22T23:47:17.386" v="2817" actId="20577"/>
          <ac:spMkLst>
            <pc:docMk/>
            <pc:sldMk cId="2641668432" sldId="383"/>
            <ac:spMk id="6" creationId="{3DE17BFE-96F4-4FAB-8D95-F281C0A82C3C}"/>
          </ac:spMkLst>
        </pc:spChg>
        <pc:spChg chg="del">
          <ac:chgData name="Yuri Crotti" userId="d593c9d1-1b73-45ee-aae6-f23c49679525" providerId="ADAL" clId="{7509AD22-3141-4DF9-8A89-D8A90EC6250C}" dt="2022-03-16T00:56:43.069" v="1071" actId="478"/>
          <ac:spMkLst>
            <pc:docMk/>
            <pc:sldMk cId="2641668432" sldId="383"/>
            <ac:spMk id="14" creationId="{1AEB73F4-A38E-490E-9545-CA9A4A83975C}"/>
          </ac:spMkLst>
        </pc:spChg>
        <pc:picChg chg="mod">
          <ac:chgData name="Yuri Crotti" userId="d593c9d1-1b73-45ee-aae6-f23c49679525" providerId="ADAL" clId="{7509AD22-3141-4DF9-8A89-D8A90EC6250C}" dt="2022-03-16T00:56:52.449" v="1078" actId="1076"/>
          <ac:picMkLst>
            <pc:docMk/>
            <pc:sldMk cId="2641668432" sldId="383"/>
            <ac:picMk id="5" creationId="{993DCDC5-BFB3-49A8-9250-5043C67A0CE7}"/>
          </ac:picMkLst>
        </pc:picChg>
        <pc:picChg chg="add mod modCrop">
          <ac:chgData name="Yuri Crotti" userId="d593c9d1-1b73-45ee-aae6-f23c49679525" providerId="ADAL" clId="{7509AD22-3141-4DF9-8A89-D8A90EC6250C}" dt="2022-03-16T00:57:10.417" v="1083" actId="1076"/>
          <ac:picMkLst>
            <pc:docMk/>
            <pc:sldMk cId="2641668432" sldId="383"/>
            <ac:picMk id="8" creationId="{BA73B2B5-56E6-4ED3-98B6-3DB4E31528D2}"/>
          </ac:picMkLst>
        </pc:picChg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4061304200" sldId="383"/>
        </pc:sldMkLst>
      </pc:sldChg>
      <pc:sldChg chg="addSp modSp add mod">
        <pc:chgData name="Yuri Crotti" userId="d593c9d1-1b73-45ee-aae6-f23c49679525" providerId="ADAL" clId="{7509AD22-3141-4DF9-8A89-D8A90EC6250C}" dt="2022-03-16T01:31:41.385" v="1468" actId="1076"/>
        <pc:sldMkLst>
          <pc:docMk/>
          <pc:sldMk cId="1717836233" sldId="384"/>
        </pc:sldMkLst>
        <pc:spChg chg="mod">
          <ac:chgData name="Yuri Crotti" userId="d593c9d1-1b73-45ee-aae6-f23c49679525" providerId="ADAL" clId="{7509AD22-3141-4DF9-8A89-D8A90EC6250C}" dt="2022-03-16T01:30:13.045" v="1364" actId="20577"/>
          <ac:spMkLst>
            <pc:docMk/>
            <pc:sldMk cId="1717836233" sldId="384"/>
            <ac:spMk id="6" creationId="{3DE17BFE-96F4-4FAB-8D95-F281C0A82C3C}"/>
          </ac:spMkLst>
        </pc:spChg>
        <pc:spChg chg="add mod">
          <ac:chgData name="Yuri Crotti" userId="d593c9d1-1b73-45ee-aae6-f23c49679525" providerId="ADAL" clId="{7509AD22-3141-4DF9-8A89-D8A90EC6250C}" dt="2022-03-16T01:31:41.385" v="1468" actId="1076"/>
          <ac:spMkLst>
            <pc:docMk/>
            <pc:sldMk cId="1717836233" sldId="384"/>
            <ac:spMk id="9" creationId="{E309E0E3-FB16-4F2F-BDD9-C2A64DEDE3AB}"/>
          </ac:spMkLst>
        </pc:spChg>
        <pc:spChg chg="mod">
          <ac:chgData name="Yuri Crotti" userId="d593c9d1-1b73-45ee-aae6-f23c49679525" providerId="ADAL" clId="{7509AD22-3141-4DF9-8A89-D8A90EC6250C}" dt="2022-03-16T01:30:30.310" v="1374" actId="20577"/>
          <ac:spMkLst>
            <pc:docMk/>
            <pc:sldMk cId="1717836233" sldId="384"/>
            <ac:spMk id="14" creationId="{1AEB73F4-A38E-490E-9545-CA9A4A83975C}"/>
          </ac:spMkLst>
        </pc:spChg>
        <pc:picChg chg="add mod modCrop">
          <ac:chgData name="Yuri Crotti" userId="d593c9d1-1b73-45ee-aae6-f23c49679525" providerId="ADAL" clId="{7509AD22-3141-4DF9-8A89-D8A90EC6250C}" dt="2022-03-16T01:31:05.699" v="1382" actId="1076"/>
          <ac:picMkLst>
            <pc:docMk/>
            <pc:sldMk cId="1717836233" sldId="384"/>
            <ac:picMk id="8" creationId="{74AE699C-6586-4439-9D84-B58F1F9A8970}"/>
          </ac:picMkLst>
        </pc:picChg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3598778241" sldId="384"/>
        </pc:sldMkLst>
      </pc:sldChg>
      <pc:sldChg chg="modSp add mod">
        <pc:chgData name="Yuri Crotti" userId="d593c9d1-1b73-45ee-aae6-f23c49679525" providerId="ADAL" clId="{7509AD22-3141-4DF9-8A89-D8A90EC6250C}" dt="2022-03-22T23:51:35.824" v="2835" actId="113"/>
        <pc:sldMkLst>
          <pc:docMk/>
          <pc:sldMk cId="3409769927" sldId="385"/>
        </pc:sldMkLst>
        <pc:spChg chg="mod">
          <ac:chgData name="Yuri Crotti" userId="d593c9d1-1b73-45ee-aae6-f23c49679525" providerId="ADAL" clId="{7509AD22-3141-4DF9-8A89-D8A90EC6250C}" dt="2022-03-22T23:51:28.279" v="2834" actId="255"/>
          <ac:spMkLst>
            <pc:docMk/>
            <pc:sldMk cId="3409769927" sldId="385"/>
            <ac:spMk id="14" creationId="{1AEB73F4-A38E-490E-9545-CA9A4A83975C}"/>
          </ac:spMkLst>
        </pc:spChg>
        <pc:spChg chg="mod">
          <ac:chgData name="Yuri Crotti" userId="d593c9d1-1b73-45ee-aae6-f23c49679525" providerId="ADAL" clId="{7509AD22-3141-4DF9-8A89-D8A90EC6250C}" dt="2022-03-22T23:51:35.824" v="2835" actId="113"/>
          <ac:spMkLst>
            <pc:docMk/>
            <pc:sldMk cId="3409769927" sldId="385"/>
            <ac:spMk id="20" creationId="{8A8BA2B2-BB25-4D13-AA94-749EE404FA1A}"/>
          </ac:spMkLst>
        </pc:spChg>
        <pc:spChg chg="mod">
          <ac:chgData name="Yuri Crotti" userId="d593c9d1-1b73-45ee-aae6-f23c49679525" providerId="ADAL" clId="{7509AD22-3141-4DF9-8A89-D8A90EC6250C}" dt="2022-03-16T01:25:30.157" v="1355" actId="20577"/>
          <ac:spMkLst>
            <pc:docMk/>
            <pc:sldMk cId="3409769927" sldId="385"/>
            <ac:spMk id="24" creationId="{82063825-6AE0-436B-9524-5E9467E294AC}"/>
          </ac:spMkLst>
        </pc:spChg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4264794978" sldId="385"/>
        </pc:sldMkLst>
      </pc:sldChg>
      <pc:sldChg chg="delSp modSp add mod modNotesTx">
        <pc:chgData name="Yuri Crotti" userId="d593c9d1-1b73-45ee-aae6-f23c49679525" providerId="ADAL" clId="{7509AD22-3141-4DF9-8A89-D8A90EC6250C}" dt="2022-03-22T23:52:56.419" v="2839" actId="20577"/>
        <pc:sldMkLst>
          <pc:docMk/>
          <pc:sldMk cId="2007227188" sldId="386"/>
        </pc:sldMkLst>
        <pc:spChg chg="del">
          <ac:chgData name="Yuri Crotti" userId="d593c9d1-1b73-45ee-aae6-f23c49679525" providerId="ADAL" clId="{7509AD22-3141-4DF9-8A89-D8A90EC6250C}" dt="2022-03-16T01:32:28.028" v="1471" actId="478"/>
          <ac:spMkLst>
            <pc:docMk/>
            <pc:sldMk cId="2007227188" sldId="386"/>
            <ac:spMk id="9" creationId="{E309E0E3-FB16-4F2F-BDD9-C2A64DEDE3AB}"/>
          </ac:spMkLst>
        </pc:spChg>
        <pc:spChg chg="mod">
          <ac:chgData name="Yuri Crotti" userId="d593c9d1-1b73-45ee-aae6-f23c49679525" providerId="ADAL" clId="{7509AD22-3141-4DF9-8A89-D8A90EC6250C}" dt="2022-03-22T23:52:45.021" v="2838" actId="113"/>
          <ac:spMkLst>
            <pc:docMk/>
            <pc:sldMk cId="2007227188" sldId="386"/>
            <ac:spMk id="14" creationId="{1AEB73F4-A38E-490E-9545-CA9A4A83975C}"/>
          </ac:spMkLst>
        </pc:spChg>
        <pc:picChg chg="del">
          <ac:chgData name="Yuri Crotti" userId="d593c9d1-1b73-45ee-aae6-f23c49679525" providerId="ADAL" clId="{7509AD22-3141-4DF9-8A89-D8A90EC6250C}" dt="2022-03-16T01:32:23.861" v="1470" actId="478"/>
          <ac:picMkLst>
            <pc:docMk/>
            <pc:sldMk cId="2007227188" sldId="386"/>
            <ac:picMk id="8" creationId="{74AE699C-6586-4439-9D84-B58F1F9A8970}"/>
          </ac:picMkLst>
        </pc:picChg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2284249884" sldId="386"/>
        </pc:sldMkLst>
      </pc:sldChg>
      <pc:sldChg chg="addSp delSp modSp add mod modNotesTx">
        <pc:chgData name="Yuri Crotti" userId="d593c9d1-1b73-45ee-aae6-f23c49679525" providerId="ADAL" clId="{7509AD22-3141-4DF9-8A89-D8A90EC6250C}" dt="2022-03-22T23:58:39.731" v="2944" actId="1076"/>
        <pc:sldMkLst>
          <pc:docMk/>
          <pc:sldMk cId="2296156177" sldId="387"/>
        </pc:sldMkLst>
        <pc:spChg chg="mod">
          <ac:chgData name="Yuri Crotti" userId="d593c9d1-1b73-45ee-aae6-f23c49679525" providerId="ADAL" clId="{7509AD22-3141-4DF9-8A89-D8A90EC6250C}" dt="2022-03-22T23:58:36.908" v="2943" actId="1076"/>
          <ac:spMkLst>
            <pc:docMk/>
            <pc:sldMk cId="2296156177" sldId="387"/>
            <ac:spMk id="14" creationId="{1AEB73F4-A38E-490E-9545-CA9A4A83975C}"/>
          </ac:spMkLst>
        </pc:spChg>
        <pc:picChg chg="add del">
          <ac:chgData name="Yuri Crotti" userId="d593c9d1-1b73-45ee-aae6-f23c49679525" providerId="ADAL" clId="{7509AD22-3141-4DF9-8A89-D8A90EC6250C}" dt="2022-03-16T01:34:56.747" v="1554" actId="22"/>
          <ac:picMkLst>
            <pc:docMk/>
            <pc:sldMk cId="2296156177" sldId="387"/>
            <ac:picMk id="5" creationId="{CEFADA51-8C34-44A9-B64E-6977CFFA4F76}"/>
          </ac:picMkLst>
        </pc:picChg>
        <pc:picChg chg="add mod modCrop">
          <ac:chgData name="Yuri Crotti" userId="d593c9d1-1b73-45ee-aae6-f23c49679525" providerId="ADAL" clId="{7509AD22-3141-4DF9-8A89-D8A90EC6250C}" dt="2022-03-22T23:58:39.731" v="2944" actId="1076"/>
          <ac:picMkLst>
            <pc:docMk/>
            <pc:sldMk cId="2296156177" sldId="387"/>
            <ac:picMk id="9" creationId="{3C25FB87-C3C9-4CFF-B514-E2C381F26C1A}"/>
          </ac:picMkLst>
        </pc:picChg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2706303519" sldId="387"/>
        </pc:sldMkLst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545073156" sldId="388"/>
        </pc:sldMkLst>
      </pc:sldChg>
      <pc:sldChg chg="addSp delSp modSp add mod">
        <pc:chgData name="Yuri Crotti" userId="d593c9d1-1b73-45ee-aae6-f23c49679525" providerId="ADAL" clId="{7509AD22-3141-4DF9-8A89-D8A90EC6250C}" dt="2022-03-22T21:51:30.039" v="1851" actId="1076"/>
        <pc:sldMkLst>
          <pc:docMk/>
          <pc:sldMk cId="2988419889" sldId="388"/>
        </pc:sldMkLst>
        <pc:spChg chg="mod">
          <ac:chgData name="Yuri Crotti" userId="d593c9d1-1b73-45ee-aae6-f23c49679525" providerId="ADAL" clId="{7509AD22-3141-4DF9-8A89-D8A90EC6250C}" dt="2022-03-16T01:37:21.577" v="1591"/>
          <ac:spMkLst>
            <pc:docMk/>
            <pc:sldMk cId="2988419889" sldId="388"/>
            <ac:spMk id="6" creationId="{3DE17BFE-96F4-4FAB-8D95-F281C0A82C3C}"/>
          </ac:spMkLst>
        </pc:spChg>
        <pc:spChg chg="mod">
          <ac:chgData name="Yuri Crotti" userId="d593c9d1-1b73-45ee-aae6-f23c49679525" providerId="ADAL" clId="{7509AD22-3141-4DF9-8A89-D8A90EC6250C}" dt="2022-03-22T21:51:05.245" v="1845" actId="20577"/>
          <ac:spMkLst>
            <pc:docMk/>
            <pc:sldMk cId="2988419889" sldId="388"/>
            <ac:spMk id="14" creationId="{1AEB73F4-A38E-490E-9545-CA9A4A83975C}"/>
          </ac:spMkLst>
        </pc:spChg>
        <pc:picChg chg="add mod">
          <ac:chgData name="Yuri Crotti" userId="d593c9d1-1b73-45ee-aae6-f23c49679525" providerId="ADAL" clId="{7509AD22-3141-4DF9-8A89-D8A90EC6250C}" dt="2022-03-22T21:51:30.039" v="1851" actId="1076"/>
          <ac:picMkLst>
            <pc:docMk/>
            <pc:sldMk cId="2988419889" sldId="388"/>
            <ac:picMk id="5" creationId="{883C7B90-BA9A-4245-A896-43873FC1C3F5}"/>
          </ac:picMkLst>
        </pc:picChg>
        <pc:picChg chg="add del mod">
          <ac:chgData name="Yuri Crotti" userId="d593c9d1-1b73-45ee-aae6-f23c49679525" providerId="ADAL" clId="{7509AD22-3141-4DF9-8A89-D8A90EC6250C}" dt="2022-03-16T01:39:54.523" v="1607" actId="478"/>
          <ac:picMkLst>
            <pc:docMk/>
            <pc:sldMk cId="2988419889" sldId="388"/>
            <ac:picMk id="8" creationId="{8376E4FC-21A2-4AF3-A216-6C3701E1185F}"/>
          </ac:picMkLst>
        </pc:picChg>
        <pc:picChg chg="del">
          <ac:chgData name="Yuri Crotti" userId="d593c9d1-1b73-45ee-aae6-f23c49679525" providerId="ADAL" clId="{7509AD22-3141-4DF9-8A89-D8A90EC6250C}" dt="2022-03-16T01:37:32.663" v="1592" actId="478"/>
          <ac:picMkLst>
            <pc:docMk/>
            <pc:sldMk cId="2988419889" sldId="388"/>
            <ac:picMk id="9" creationId="{3C25FB87-C3C9-4CFF-B514-E2C381F26C1A}"/>
          </ac:picMkLst>
        </pc:picChg>
        <pc:picChg chg="add del mod">
          <ac:chgData name="Yuri Crotti" userId="d593c9d1-1b73-45ee-aae6-f23c49679525" providerId="ADAL" clId="{7509AD22-3141-4DF9-8A89-D8A90EC6250C}" dt="2022-03-22T21:51:19.085" v="1847" actId="478"/>
          <ac:picMkLst>
            <pc:docMk/>
            <pc:sldMk cId="2988419889" sldId="388"/>
            <ac:picMk id="11" creationId="{CB0519E0-FF17-4C44-9F24-51FEB1C0ACBB}"/>
          </ac:picMkLst>
        </pc:picChg>
        <pc:picChg chg="add mod">
          <ac:chgData name="Yuri Crotti" userId="d593c9d1-1b73-45ee-aae6-f23c49679525" providerId="ADAL" clId="{7509AD22-3141-4DF9-8A89-D8A90EC6250C}" dt="2022-03-22T21:51:28.784" v="1850" actId="1076"/>
          <ac:picMkLst>
            <pc:docMk/>
            <pc:sldMk cId="2988419889" sldId="388"/>
            <ac:picMk id="1026" creationId="{59A6662B-EB08-4C3F-A0CB-230DA2BBF182}"/>
          </ac:picMkLst>
        </pc:picChg>
      </pc:sldChg>
      <pc:sldChg chg="delSp modSp add del mod">
        <pc:chgData name="Yuri Crotti" userId="d593c9d1-1b73-45ee-aae6-f23c49679525" providerId="ADAL" clId="{7509AD22-3141-4DF9-8A89-D8A90EC6250C}" dt="2022-03-23T00:00:21.611" v="2952" actId="47"/>
        <pc:sldMkLst>
          <pc:docMk/>
          <pc:sldMk cId="1741454431" sldId="389"/>
        </pc:sldMkLst>
        <pc:spChg chg="mod">
          <ac:chgData name="Yuri Crotti" userId="d593c9d1-1b73-45ee-aae6-f23c49679525" providerId="ADAL" clId="{7509AD22-3141-4DF9-8A89-D8A90EC6250C}" dt="2022-03-16T01:41:46.224" v="1618"/>
          <ac:spMkLst>
            <pc:docMk/>
            <pc:sldMk cId="1741454431" sldId="389"/>
            <ac:spMk id="6" creationId="{3DE17BFE-96F4-4FAB-8D95-F281C0A82C3C}"/>
          </ac:spMkLst>
        </pc:spChg>
        <pc:spChg chg="mod">
          <ac:chgData name="Yuri Crotti" userId="d593c9d1-1b73-45ee-aae6-f23c49679525" providerId="ADAL" clId="{7509AD22-3141-4DF9-8A89-D8A90EC6250C}" dt="2022-03-23T00:00:19.840" v="2951" actId="6549"/>
          <ac:spMkLst>
            <pc:docMk/>
            <pc:sldMk cId="1741454431" sldId="389"/>
            <ac:spMk id="14" creationId="{1AEB73F4-A38E-490E-9545-CA9A4A83975C}"/>
          </ac:spMkLst>
        </pc:spChg>
        <pc:picChg chg="del">
          <ac:chgData name="Yuri Crotti" userId="d593c9d1-1b73-45ee-aae6-f23c49679525" providerId="ADAL" clId="{7509AD22-3141-4DF9-8A89-D8A90EC6250C}" dt="2022-03-16T01:41:48.161" v="1619" actId="478"/>
          <ac:picMkLst>
            <pc:docMk/>
            <pc:sldMk cId="1741454431" sldId="389"/>
            <ac:picMk id="5" creationId="{883C7B90-BA9A-4245-A896-43873FC1C3F5}"/>
          </ac:picMkLst>
        </pc:picChg>
        <pc:picChg chg="del">
          <ac:chgData name="Yuri Crotti" userId="d593c9d1-1b73-45ee-aae6-f23c49679525" providerId="ADAL" clId="{7509AD22-3141-4DF9-8A89-D8A90EC6250C}" dt="2022-03-16T01:41:48.660" v="1620" actId="478"/>
          <ac:picMkLst>
            <pc:docMk/>
            <pc:sldMk cId="1741454431" sldId="389"/>
            <ac:picMk id="11" creationId="{CB0519E0-FF17-4C44-9F24-51FEB1C0ACBB}"/>
          </ac:picMkLst>
        </pc:picChg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4287679770" sldId="389"/>
        </pc:sldMkLst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254847024" sldId="390"/>
        </pc:sldMkLst>
      </pc:sldChg>
      <pc:sldChg chg="modSp add mod modNotesTx">
        <pc:chgData name="Yuri Crotti" userId="d593c9d1-1b73-45ee-aae6-f23c49679525" providerId="ADAL" clId="{7509AD22-3141-4DF9-8A89-D8A90EC6250C}" dt="2022-03-23T00:00:14.113" v="2950" actId="1076"/>
        <pc:sldMkLst>
          <pc:docMk/>
          <pc:sldMk cId="2784803544" sldId="390"/>
        </pc:sldMkLst>
        <pc:spChg chg="mod">
          <ac:chgData name="Yuri Crotti" userId="d593c9d1-1b73-45ee-aae6-f23c49679525" providerId="ADAL" clId="{7509AD22-3141-4DF9-8A89-D8A90EC6250C}" dt="2022-03-16T01:48:09.201" v="1772" actId="20577"/>
          <ac:spMkLst>
            <pc:docMk/>
            <pc:sldMk cId="2784803544" sldId="390"/>
            <ac:spMk id="6" creationId="{3DE17BFE-96F4-4FAB-8D95-F281C0A82C3C}"/>
          </ac:spMkLst>
        </pc:spChg>
        <pc:spChg chg="mod">
          <ac:chgData name="Yuri Crotti" userId="d593c9d1-1b73-45ee-aae6-f23c49679525" providerId="ADAL" clId="{7509AD22-3141-4DF9-8A89-D8A90EC6250C}" dt="2022-03-23T00:00:14.113" v="2950" actId="1076"/>
          <ac:spMkLst>
            <pc:docMk/>
            <pc:sldMk cId="2784803544" sldId="390"/>
            <ac:spMk id="14" creationId="{1AEB73F4-A38E-490E-9545-CA9A4A83975C}"/>
          </ac:spMkLst>
        </pc:spChg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498220923" sldId="391"/>
        </pc:sldMkLst>
      </pc:sldChg>
      <pc:sldChg chg="modSp add mod modNotesTx">
        <pc:chgData name="Yuri Crotti" userId="d593c9d1-1b73-45ee-aae6-f23c49679525" providerId="ADAL" clId="{7509AD22-3141-4DF9-8A89-D8A90EC6250C}" dt="2022-03-22T23:59:49.858" v="2946" actId="20577"/>
        <pc:sldMkLst>
          <pc:docMk/>
          <pc:sldMk cId="2970564182" sldId="391"/>
        </pc:sldMkLst>
        <pc:spChg chg="mod">
          <ac:chgData name="Yuri Crotti" userId="d593c9d1-1b73-45ee-aae6-f23c49679525" providerId="ADAL" clId="{7509AD22-3141-4DF9-8A89-D8A90EC6250C}" dt="2022-03-16T01:49:13.449" v="1828"/>
          <ac:spMkLst>
            <pc:docMk/>
            <pc:sldMk cId="2970564182" sldId="391"/>
            <ac:spMk id="6" creationId="{3DE17BFE-96F4-4FAB-8D95-F281C0A82C3C}"/>
          </ac:spMkLst>
        </pc:spChg>
        <pc:spChg chg="mod">
          <ac:chgData name="Yuri Crotti" userId="d593c9d1-1b73-45ee-aae6-f23c49679525" providerId="ADAL" clId="{7509AD22-3141-4DF9-8A89-D8A90EC6250C}" dt="2022-03-16T01:49:32.842" v="1834" actId="1076"/>
          <ac:spMkLst>
            <pc:docMk/>
            <pc:sldMk cId="2970564182" sldId="391"/>
            <ac:spMk id="14" creationId="{1AEB73F4-A38E-490E-9545-CA9A4A83975C}"/>
          </ac:spMkLst>
        </pc:spChg>
      </pc:sldChg>
      <pc:sldChg chg="addSp delSp modSp add mod modAnim">
        <pc:chgData name="Yuri Crotti" userId="d593c9d1-1b73-45ee-aae6-f23c49679525" providerId="ADAL" clId="{7509AD22-3141-4DF9-8A89-D8A90EC6250C}" dt="2022-03-23T00:00:37.885" v="2953"/>
        <pc:sldMkLst>
          <pc:docMk/>
          <pc:sldMk cId="984153072" sldId="392"/>
        </pc:sldMkLst>
        <pc:spChg chg="mod">
          <ac:chgData name="Yuri Crotti" userId="d593c9d1-1b73-45ee-aae6-f23c49679525" providerId="ADAL" clId="{7509AD22-3141-4DF9-8A89-D8A90EC6250C}" dt="2022-03-22T21:54:29.520" v="2032" actId="20577"/>
          <ac:spMkLst>
            <pc:docMk/>
            <pc:sldMk cId="984153072" sldId="392"/>
            <ac:spMk id="6" creationId="{3DE17BFE-96F4-4FAB-8D95-F281C0A82C3C}"/>
          </ac:spMkLst>
        </pc:spChg>
        <pc:spChg chg="mod">
          <ac:chgData name="Yuri Crotti" userId="d593c9d1-1b73-45ee-aae6-f23c49679525" providerId="ADAL" clId="{7509AD22-3141-4DF9-8A89-D8A90EC6250C}" dt="2022-03-22T21:58:56.705" v="2043" actId="1076"/>
          <ac:spMkLst>
            <pc:docMk/>
            <pc:sldMk cId="984153072" sldId="392"/>
            <ac:spMk id="14" creationId="{1AEB73F4-A38E-490E-9545-CA9A4A83975C}"/>
          </ac:spMkLst>
        </pc:spChg>
        <pc:picChg chg="del">
          <ac:chgData name="Yuri Crotti" userId="d593c9d1-1b73-45ee-aae6-f23c49679525" providerId="ADAL" clId="{7509AD22-3141-4DF9-8A89-D8A90EC6250C}" dt="2022-03-22T21:54:20.723" v="2008" actId="478"/>
          <ac:picMkLst>
            <pc:docMk/>
            <pc:sldMk cId="984153072" sldId="392"/>
            <ac:picMk id="5" creationId="{883C7B90-BA9A-4245-A896-43873FC1C3F5}"/>
          </ac:picMkLst>
        </pc:picChg>
        <pc:picChg chg="del">
          <ac:chgData name="Yuri Crotti" userId="d593c9d1-1b73-45ee-aae6-f23c49679525" providerId="ADAL" clId="{7509AD22-3141-4DF9-8A89-D8A90EC6250C}" dt="2022-03-22T21:54:20.723" v="2008" actId="478"/>
          <ac:picMkLst>
            <pc:docMk/>
            <pc:sldMk cId="984153072" sldId="392"/>
            <ac:picMk id="1026" creationId="{59A6662B-EB08-4C3F-A0CB-230DA2BBF182}"/>
          </ac:picMkLst>
        </pc:picChg>
        <pc:picChg chg="add mod">
          <ac:chgData name="Yuri Crotti" userId="d593c9d1-1b73-45ee-aae6-f23c49679525" providerId="ADAL" clId="{7509AD22-3141-4DF9-8A89-D8A90EC6250C}" dt="2022-03-22T21:58:52.972" v="2042" actId="1076"/>
          <ac:picMkLst>
            <pc:docMk/>
            <pc:sldMk cId="984153072" sldId="392"/>
            <ac:picMk id="2050" creationId="{06700EEF-BFB8-492C-ADA3-88CA632B1A0C}"/>
          </ac:picMkLst>
        </pc:picChg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1519994656" sldId="392"/>
        </pc:sldMkLst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592409406" sldId="393"/>
        </pc:sldMkLst>
      </pc:sldChg>
      <pc:sldChg chg="addSp modSp add mod modAnim modNotesTx">
        <pc:chgData name="Yuri Crotti" userId="d593c9d1-1b73-45ee-aae6-f23c49679525" providerId="ADAL" clId="{7509AD22-3141-4DF9-8A89-D8A90EC6250C}" dt="2022-03-23T00:01:01.961" v="2956"/>
        <pc:sldMkLst>
          <pc:docMk/>
          <pc:sldMk cId="3099283985" sldId="393"/>
        </pc:sldMkLst>
        <pc:spChg chg="add mod">
          <ac:chgData name="Yuri Crotti" userId="d593c9d1-1b73-45ee-aae6-f23c49679525" providerId="ADAL" clId="{7509AD22-3141-4DF9-8A89-D8A90EC6250C}" dt="2022-03-22T22:00:45.735" v="2073" actId="1076"/>
          <ac:spMkLst>
            <pc:docMk/>
            <pc:sldMk cId="3099283985" sldId="393"/>
            <ac:spMk id="4" creationId="{1EDE972A-CF09-421C-A6EF-1D8F4A04F38E}"/>
          </ac:spMkLst>
        </pc:spChg>
        <pc:spChg chg="add mod">
          <ac:chgData name="Yuri Crotti" userId="d593c9d1-1b73-45ee-aae6-f23c49679525" providerId="ADAL" clId="{7509AD22-3141-4DF9-8A89-D8A90EC6250C}" dt="2022-03-22T22:05:25.890" v="2099" actId="14100"/>
          <ac:spMkLst>
            <pc:docMk/>
            <pc:sldMk cId="3099283985" sldId="393"/>
            <ac:spMk id="9" creationId="{4D5D5E2F-D2E3-4383-A2A5-453100D5126D}"/>
          </ac:spMkLst>
        </pc:spChg>
        <pc:spChg chg="add mod">
          <ac:chgData name="Yuri Crotti" userId="d593c9d1-1b73-45ee-aae6-f23c49679525" providerId="ADAL" clId="{7509AD22-3141-4DF9-8A89-D8A90EC6250C}" dt="2022-03-22T22:05:42.471" v="2102" actId="1076"/>
          <ac:spMkLst>
            <pc:docMk/>
            <pc:sldMk cId="3099283985" sldId="393"/>
            <ac:spMk id="10" creationId="{DAE2874A-403E-459D-B2AE-1C434B0F7C9D}"/>
          </ac:spMkLst>
        </pc:spChg>
        <pc:spChg chg="mod">
          <ac:chgData name="Yuri Crotti" userId="d593c9d1-1b73-45ee-aae6-f23c49679525" providerId="ADAL" clId="{7509AD22-3141-4DF9-8A89-D8A90EC6250C}" dt="2022-03-22T22:05:13.720" v="2096" actId="113"/>
          <ac:spMkLst>
            <pc:docMk/>
            <pc:sldMk cId="3099283985" sldId="393"/>
            <ac:spMk id="14" creationId="{1AEB73F4-A38E-490E-9545-CA9A4A83975C}"/>
          </ac:spMkLst>
        </pc:spChg>
        <pc:picChg chg="mod">
          <ac:chgData name="Yuri Crotti" userId="d593c9d1-1b73-45ee-aae6-f23c49679525" providerId="ADAL" clId="{7509AD22-3141-4DF9-8A89-D8A90EC6250C}" dt="2022-03-22T21:59:42.455" v="2063" actId="1076"/>
          <ac:picMkLst>
            <pc:docMk/>
            <pc:sldMk cId="3099283985" sldId="393"/>
            <ac:picMk id="2050" creationId="{06700EEF-BFB8-492C-ADA3-88CA632B1A0C}"/>
          </ac:picMkLst>
        </pc:picChg>
        <pc:cxnChg chg="add mod">
          <ac:chgData name="Yuri Crotti" userId="d593c9d1-1b73-45ee-aae6-f23c49679525" providerId="ADAL" clId="{7509AD22-3141-4DF9-8A89-D8A90EC6250C}" dt="2022-03-22T22:05:25.890" v="2099" actId="14100"/>
          <ac:cxnSpMkLst>
            <pc:docMk/>
            <pc:sldMk cId="3099283985" sldId="393"/>
            <ac:cxnSpMk id="8" creationId="{6394D2E4-F648-4707-8E92-46140F7A3C0C}"/>
          </ac:cxnSpMkLst>
        </pc:cxnChg>
      </pc:sldChg>
      <pc:sldChg chg="addSp delSp modSp add mod modAnim">
        <pc:chgData name="Yuri Crotti" userId="d593c9d1-1b73-45ee-aae6-f23c49679525" providerId="ADAL" clId="{7509AD22-3141-4DF9-8A89-D8A90EC6250C}" dt="2022-03-23T00:02:47.668" v="2982"/>
        <pc:sldMkLst>
          <pc:docMk/>
          <pc:sldMk cId="2705437458" sldId="394"/>
        </pc:sldMkLst>
        <pc:spChg chg="del">
          <ac:chgData name="Yuri Crotti" userId="d593c9d1-1b73-45ee-aae6-f23c49679525" providerId="ADAL" clId="{7509AD22-3141-4DF9-8A89-D8A90EC6250C}" dt="2022-03-22T22:29:44.916" v="2104" actId="478"/>
          <ac:spMkLst>
            <pc:docMk/>
            <pc:sldMk cId="2705437458" sldId="394"/>
            <ac:spMk id="4" creationId="{1EDE972A-CF09-421C-A6EF-1D8F4A04F38E}"/>
          </ac:spMkLst>
        </pc:spChg>
        <pc:spChg chg="mod">
          <ac:chgData name="Yuri Crotti" userId="d593c9d1-1b73-45ee-aae6-f23c49679525" providerId="ADAL" clId="{7509AD22-3141-4DF9-8A89-D8A90EC6250C}" dt="2022-03-22T22:32:31.195" v="2214" actId="20577"/>
          <ac:spMkLst>
            <pc:docMk/>
            <pc:sldMk cId="2705437458" sldId="394"/>
            <ac:spMk id="6" creationId="{3DE17BFE-96F4-4FAB-8D95-F281C0A82C3C}"/>
          </ac:spMkLst>
        </pc:spChg>
        <pc:spChg chg="del">
          <ac:chgData name="Yuri Crotti" userId="d593c9d1-1b73-45ee-aae6-f23c49679525" providerId="ADAL" clId="{7509AD22-3141-4DF9-8A89-D8A90EC6250C}" dt="2022-03-22T22:29:44.916" v="2104" actId="478"/>
          <ac:spMkLst>
            <pc:docMk/>
            <pc:sldMk cId="2705437458" sldId="394"/>
            <ac:spMk id="9" creationId="{4D5D5E2F-D2E3-4383-A2A5-453100D5126D}"/>
          </ac:spMkLst>
        </pc:spChg>
        <pc:spChg chg="del">
          <ac:chgData name="Yuri Crotti" userId="d593c9d1-1b73-45ee-aae6-f23c49679525" providerId="ADAL" clId="{7509AD22-3141-4DF9-8A89-D8A90EC6250C}" dt="2022-03-22T22:29:48.993" v="2105" actId="478"/>
          <ac:spMkLst>
            <pc:docMk/>
            <pc:sldMk cId="2705437458" sldId="394"/>
            <ac:spMk id="10" creationId="{DAE2874A-403E-459D-B2AE-1C434B0F7C9D}"/>
          </ac:spMkLst>
        </pc:spChg>
        <pc:spChg chg="mod">
          <ac:chgData name="Yuri Crotti" userId="d593c9d1-1b73-45ee-aae6-f23c49679525" providerId="ADAL" clId="{7509AD22-3141-4DF9-8A89-D8A90EC6250C}" dt="2022-03-23T00:01:15.586" v="2962"/>
          <ac:spMkLst>
            <pc:docMk/>
            <pc:sldMk cId="2705437458" sldId="394"/>
            <ac:spMk id="14" creationId="{1AEB73F4-A38E-490E-9545-CA9A4A83975C}"/>
          </ac:spMkLst>
        </pc:spChg>
        <pc:spChg chg="add mod">
          <ac:chgData name="Yuri Crotti" userId="d593c9d1-1b73-45ee-aae6-f23c49679525" providerId="ADAL" clId="{7509AD22-3141-4DF9-8A89-D8A90EC6250C}" dt="2022-03-23T00:02:21.488" v="2977" actId="14100"/>
          <ac:spMkLst>
            <pc:docMk/>
            <pc:sldMk cId="2705437458" sldId="394"/>
            <ac:spMk id="15" creationId="{343DDD32-309F-4460-9FDE-A7AA185A7D4E}"/>
          </ac:spMkLst>
        </pc:spChg>
        <pc:spChg chg="add mod">
          <ac:chgData name="Yuri Crotti" userId="d593c9d1-1b73-45ee-aae6-f23c49679525" providerId="ADAL" clId="{7509AD22-3141-4DF9-8A89-D8A90EC6250C}" dt="2022-03-23T00:02:29.714" v="2978" actId="403"/>
          <ac:spMkLst>
            <pc:docMk/>
            <pc:sldMk cId="2705437458" sldId="394"/>
            <ac:spMk id="17" creationId="{1D35529C-AADE-4B39-9111-BA7DFF401DA2}"/>
          </ac:spMkLst>
        </pc:spChg>
        <pc:picChg chg="add mod modCrop">
          <ac:chgData name="Yuri Crotti" userId="d593c9d1-1b73-45ee-aae6-f23c49679525" providerId="ADAL" clId="{7509AD22-3141-4DF9-8A89-D8A90EC6250C}" dt="2022-03-23T00:02:35.151" v="2979" actId="1076"/>
          <ac:picMkLst>
            <pc:docMk/>
            <pc:sldMk cId="2705437458" sldId="394"/>
            <ac:picMk id="11" creationId="{85EB7084-037C-43DE-B403-AB24C5D57649}"/>
          </ac:picMkLst>
        </pc:picChg>
        <pc:picChg chg="del">
          <ac:chgData name="Yuri Crotti" userId="d593c9d1-1b73-45ee-aae6-f23c49679525" providerId="ADAL" clId="{7509AD22-3141-4DF9-8A89-D8A90EC6250C}" dt="2022-03-22T22:29:44.916" v="2104" actId="478"/>
          <ac:picMkLst>
            <pc:docMk/>
            <pc:sldMk cId="2705437458" sldId="394"/>
            <ac:picMk id="2050" creationId="{06700EEF-BFB8-492C-ADA3-88CA632B1A0C}"/>
          </ac:picMkLst>
        </pc:picChg>
        <pc:cxnChg chg="del">
          <ac:chgData name="Yuri Crotti" userId="d593c9d1-1b73-45ee-aae6-f23c49679525" providerId="ADAL" clId="{7509AD22-3141-4DF9-8A89-D8A90EC6250C}" dt="2022-03-22T22:29:48.993" v="2105" actId="478"/>
          <ac:cxnSpMkLst>
            <pc:docMk/>
            <pc:sldMk cId="2705437458" sldId="394"/>
            <ac:cxnSpMk id="8" creationId="{6394D2E4-F648-4707-8E92-46140F7A3C0C}"/>
          </ac:cxnSpMkLst>
        </pc:cxnChg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3237932504" sldId="394"/>
        </pc:sldMkLst>
      </pc:sldChg>
      <pc:sldChg chg="addSp delSp modSp add mod modAnim">
        <pc:chgData name="Yuri Crotti" userId="d593c9d1-1b73-45ee-aae6-f23c49679525" providerId="ADAL" clId="{7509AD22-3141-4DF9-8A89-D8A90EC6250C}" dt="2022-03-27T19:13:25.063" v="4016" actId="20577"/>
        <pc:sldMkLst>
          <pc:docMk/>
          <pc:sldMk cId="860042128" sldId="395"/>
        </pc:sldMkLst>
        <pc:spChg chg="mod">
          <ac:chgData name="Yuri Crotti" userId="d593c9d1-1b73-45ee-aae6-f23c49679525" providerId="ADAL" clId="{7509AD22-3141-4DF9-8A89-D8A90EC6250C}" dt="2022-03-22T22:34:13.043" v="2244" actId="20577"/>
          <ac:spMkLst>
            <pc:docMk/>
            <pc:sldMk cId="860042128" sldId="395"/>
            <ac:spMk id="6" creationId="{3DE17BFE-96F4-4FAB-8D95-F281C0A82C3C}"/>
          </ac:spMkLst>
        </pc:spChg>
        <pc:spChg chg="add mod">
          <ac:chgData name="Yuri Crotti" userId="d593c9d1-1b73-45ee-aae6-f23c49679525" providerId="ADAL" clId="{7509AD22-3141-4DF9-8A89-D8A90EC6250C}" dt="2022-03-23T00:03:40.620" v="3002" actId="403"/>
          <ac:spMkLst>
            <pc:docMk/>
            <pc:sldMk cId="860042128" sldId="395"/>
            <ac:spMk id="10" creationId="{8E701762-30A6-414D-AB48-715418EC6D9A}"/>
          </ac:spMkLst>
        </pc:spChg>
        <pc:spChg chg="add mod">
          <ac:chgData name="Yuri Crotti" userId="d593c9d1-1b73-45ee-aae6-f23c49679525" providerId="ADAL" clId="{7509AD22-3141-4DF9-8A89-D8A90EC6250C}" dt="2022-03-23T00:03:43.120" v="3003" actId="1076"/>
          <ac:spMkLst>
            <pc:docMk/>
            <pc:sldMk cId="860042128" sldId="395"/>
            <ac:spMk id="12" creationId="{D1C5F0F7-74BB-4B2A-AAF8-2298BA39F780}"/>
          </ac:spMkLst>
        </pc:spChg>
        <pc:spChg chg="mod">
          <ac:chgData name="Yuri Crotti" userId="d593c9d1-1b73-45ee-aae6-f23c49679525" providerId="ADAL" clId="{7509AD22-3141-4DF9-8A89-D8A90EC6250C}" dt="2022-03-27T19:13:25.063" v="4016" actId="20577"/>
          <ac:spMkLst>
            <pc:docMk/>
            <pc:sldMk cId="860042128" sldId="395"/>
            <ac:spMk id="14" creationId="{1AEB73F4-A38E-490E-9545-CA9A4A83975C}"/>
          </ac:spMkLst>
        </pc:spChg>
        <pc:picChg chg="del">
          <ac:chgData name="Yuri Crotti" userId="d593c9d1-1b73-45ee-aae6-f23c49679525" providerId="ADAL" clId="{7509AD22-3141-4DF9-8A89-D8A90EC6250C}" dt="2022-03-22T22:36:13.738" v="2265" actId="478"/>
          <ac:picMkLst>
            <pc:docMk/>
            <pc:sldMk cId="860042128" sldId="395"/>
            <ac:picMk id="11" creationId="{85EB7084-037C-43DE-B403-AB24C5D57649}"/>
          </ac:picMkLst>
        </pc:picChg>
        <pc:picChg chg="add mod">
          <ac:chgData name="Yuri Crotti" userId="d593c9d1-1b73-45ee-aae6-f23c49679525" providerId="ADAL" clId="{7509AD22-3141-4DF9-8A89-D8A90EC6250C}" dt="2022-03-22T22:36:21.357" v="2268" actId="1076"/>
          <ac:picMkLst>
            <pc:docMk/>
            <pc:sldMk cId="860042128" sldId="395"/>
            <ac:picMk id="3074" creationId="{B625FFDF-679B-42B1-81B0-E399799C37E5}"/>
          </ac:picMkLst>
        </pc:picChg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1889467878" sldId="395"/>
        </pc:sldMkLst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1411735954" sldId="396"/>
        </pc:sldMkLst>
      </pc:sldChg>
      <pc:sldChg chg="addSp delSp modSp add mod modAnim">
        <pc:chgData name="Yuri Crotti" userId="d593c9d1-1b73-45ee-aae6-f23c49679525" providerId="ADAL" clId="{7509AD22-3141-4DF9-8A89-D8A90EC6250C}" dt="2022-03-23T19:04:34.136" v="3989"/>
        <pc:sldMkLst>
          <pc:docMk/>
          <pc:sldMk cId="3885949007" sldId="396"/>
        </pc:sldMkLst>
        <pc:spChg chg="mod">
          <ac:chgData name="Yuri Crotti" userId="d593c9d1-1b73-45ee-aae6-f23c49679525" providerId="ADAL" clId="{7509AD22-3141-4DF9-8A89-D8A90EC6250C}" dt="2022-03-22T22:37:48.563" v="2304" actId="20577"/>
          <ac:spMkLst>
            <pc:docMk/>
            <pc:sldMk cId="3885949007" sldId="396"/>
            <ac:spMk id="6" creationId="{3DE17BFE-96F4-4FAB-8D95-F281C0A82C3C}"/>
          </ac:spMkLst>
        </pc:spChg>
        <pc:spChg chg="add mod">
          <ac:chgData name="Yuri Crotti" userId="d593c9d1-1b73-45ee-aae6-f23c49679525" providerId="ADAL" clId="{7509AD22-3141-4DF9-8A89-D8A90EC6250C}" dt="2022-03-23T00:05:02.857" v="3024" actId="403"/>
          <ac:spMkLst>
            <pc:docMk/>
            <pc:sldMk cId="3885949007" sldId="396"/>
            <ac:spMk id="10" creationId="{1A065AC4-CBE1-43BB-A991-9576F47A26ED}"/>
          </ac:spMkLst>
        </pc:spChg>
        <pc:spChg chg="add mod">
          <ac:chgData name="Yuri Crotti" userId="d593c9d1-1b73-45ee-aae6-f23c49679525" providerId="ADAL" clId="{7509AD22-3141-4DF9-8A89-D8A90EC6250C}" dt="2022-03-23T00:05:08.170" v="3028" actId="403"/>
          <ac:spMkLst>
            <pc:docMk/>
            <pc:sldMk cId="3885949007" sldId="396"/>
            <ac:spMk id="12" creationId="{86CB2C58-5D98-42C0-8AE5-6E7982E9D4EE}"/>
          </ac:spMkLst>
        </pc:spChg>
        <pc:spChg chg="mod">
          <ac:chgData name="Yuri Crotti" userId="d593c9d1-1b73-45ee-aae6-f23c49679525" providerId="ADAL" clId="{7509AD22-3141-4DF9-8A89-D8A90EC6250C}" dt="2022-03-23T00:04:43.803" v="3013"/>
          <ac:spMkLst>
            <pc:docMk/>
            <pc:sldMk cId="3885949007" sldId="396"/>
            <ac:spMk id="14" creationId="{1AEB73F4-A38E-490E-9545-CA9A4A83975C}"/>
          </ac:spMkLst>
        </pc:spChg>
        <pc:picChg chg="del">
          <ac:chgData name="Yuri Crotti" userId="d593c9d1-1b73-45ee-aae6-f23c49679525" providerId="ADAL" clId="{7509AD22-3141-4DF9-8A89-D8A90EC6250C}" dt="2022-03-22T22:38:58.684" v="2328" actId="478"/>
          <ac:picMkLst>
            <pc:docMk/>
            <pc:sldMk cId="3885949007" sldId="396"/>
            <ac:picMk id="3074" creationId="{B625FFDF-679B-42B1-81B0-E399799C37E5}"/>
          </ac:picMkLst>
        </pc:picChg>
        <pc:picChg chg="add mod">
          <ac:chgData name="Yuri Crotti" userId="d593c9d1-1b73-45ee-aae6-f23c49679525" providerId="ADAL" clId="{7509AD22-3141-4DF9-8A89-D8A90EC6250C}" dt="2022-03-23T00:05:14.393" v="3030" actId="1076"/>
          <ac:picMkLst>
            <pc:docMk/>
            <pc:sldMk cId="3885949007" sldId="396"/>
            <ac:picMk id="4098" creationId="{9B1E816A-9A87-4099-854B-7530C018D39A}"/>
          </ac:picMkLst>
        </pc:picChg>
      </pc:sldChg>
      <pc:sldChg chg="delSp modSp add mod modAnim">
        <pc:chgData name="Yuri Crotti" userId="d593c9d1-1b73-45ee-aae6-f23c49679525" providerId="ADAL" clId="{7509AD22-3141-4DF9-8A89-D8A90EC6250C}" dt="2022-03-23T00:05:37.781" v="3035"/>
        <pc:sldMkLst>
          <pc:docMk/>
          <pc:sldMk cId="142190305" sldId="397"/>
        </pc:sldMkLst>
        <pc:spChg chg="mod">
          <ac:chgData name="Yuri Crotti" userId="d593c9d1-1b73-45ee-aae6-f23c49679525" providerId="ADAL" clId="{7509AD22-3141-4DF9-8A89-D8A90EC6250C}" dt="2022-03-22T22:40:33.849" v="2351" actId="20577"/>
          <ac:spMkLst>
            <pc:docMk/>
            <pc:sldMk cId="142190305" sldId="397"/>
            <ac:spMk id="6" creationId="{3DE17BFE-96F4-4FAB-8D95-F281C0A82C3C}"/>
          </ac:spMkLst>
        </pc:spChg>
        <pc:spChg chg="mod">
          <ac:chgData name="Yuri Crotti" userId="d593c9d1-1b73-45ee-aae6-f23c49679525" providerId="ADAL" clId="{7509AD22-3141-4DF9-8A89-D8A90EC6250C}" dt="2022-03-23T00:05:36.196" v="3034" actId="1076"/>
          <ac:spMkLst>
            <pc:docMk/>
            <pc:sldMk cId="142190305" sldId="397"/>
            <ac:spMk id="14" creationId="{1AEB73F4-A38E-490E-9545-CA9A4A83975C}"/>
          </ac:spMkLst>
        </pc:spChg>
        <pc:picChg chg="del">
          <ac:chgData name="Yuri Crotti" userId="d593c9d1-1b73-45ee-aae6-f23c49679525" providerId="ADAL" clId="{7509AD22-3141-4DF9-8A89-D8A90EC6250C}" dt="2022-03-22T22:40:38.205" v="2352" actId="478"/>
          <ac:picMkLst>
            <pc:docMk/>
            <pc:sldMk cId="142190305" sldId="397"/>
            <ac:picMk id="4098" creationId="{9B1E816A-9A87-4099-854B-7530C018D39A}"/>
          </ac:picMkLst>
        </pc:picChg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3737569788" sldId="397"/>
        </pc:sldMkLst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2507286574" sldId="398"/>
        </pc:sldMkLst>
      </pc:sldChg>
      <pc:sldChg chg="modSp add mod modAnim">
        <pc:chgData name="Yuri Crotti" userId="d593c9d1-1b73-45ee-aae6-f23c49679525" providerId="ADAL" clId="{7509AD22-3141-4DF9-8A89-D8A90EC6250C}" dt="2022-03-23T00:06:00.359" v="3041"/>
        <pc:sldMkLst>
          <pc:docMk/>
          <pc:sldMk cId="2670542768" sldId="398"/>
        </pc:sldMkLst>
        <pc:spChg chg="mod">
          <ac:chgData name="Yuri Crotti" userId="d593c9d1-1b73-45ee-aae6-f23c49679525" providerId="ADAL" clId="{7509AD22-3141-4DF9-8A89-D8A90EC6250C}" dt="2022-03-22T23:18:04.564" v="2393" actId="20577"/>
          <ac:spMkLst>
            <pc:docMk/>
            <pc:sldMk cId="2670542768" sldId="398"/>
            <ac:spMk id="6" creationId="{3DE17BFE-96F4-4FAB-8D95-F281C0A82C3C}"/>
          </ac:spMkLst>
        </pc:spChg>
        <pc:spChg chg="mod">
          <ac:chgData name="Yuri Crotti" userId="d593c9d1-1b73-45ee-aae6-f23c49679525" providerId="ADAL" clId="{7509AD22-3141-4DF9-8A89-D8A90EC6250C}" dt="2022-03-23T00:05:54.091" v="3040" actId="6549"/>
          <ac:spMkLst>
            <pc:docMk/>
            <pc:sldMk cId="2670542768" sldId="398"/>
            <ac:spMk id="14" creationId="{1AEB73F4-A38E-490E-9545-CA9A4A83975C}"/>
          </ac:spMkLst>
        </pc:spChg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2058951568" sldId="399"/>
        </pc:sldMkLst>
      </pc:sldChg>
      <pc:sldChg chg="addSp delSp modSp add del mod">
        <pc:chgData name="Yuri Crotti" userId="d593c9d1-1b73-45ee-aae6-f23c49679525" providerId="ADAL" clId="{7509AD22-3141-4DF9-8A89-D8A90EC6250C}" dt="2022-03-22T23:31:37.326" v="2559" actId="47"/>
        <pc:sldMkLst>
          <pc:docMk/>
          <pc:sldMk cId="4288784805" sldId="399"/>
        </pc:sldMkLst>
        <pc:spChg chg="del">
          <ac:chgData name="Yuri Crotti" userId="d593c9d1-1b73-45ee-aae6-f23c49679525" providerId="ADAL" clId="{7509AD22-3141-4DF9-8A89-D8A90EC6250C}" dt="2022-03-22T23:19:10.875" v="2409" actId="478"/>
          <ac:spMkLst>
            <pc:docMk/>
            <pc:sldMk cId="4288784805" sldId="399"/>
            <ac:spMk id="14" creationId="{1AEB73F4-A38E-490E-9545-CA9A4A83975C}"/>
          </ac:spMkLst>
        </pc:spChg>
        <pc:picChg chg="add del mod">
          <ac:chgData name="Yuri Crotti" userId="d593c9d1-1b73-45ee-aae6-f23c49679525" providerId="ADAL" clId="{7509AD22-3141-4DF9-8A89-D8A90EC6250C}" dt="2022-03-22T23:20:29.413" v="2414" actId="478"/>
          <ac:picMkLst>
            <pc:docMk/>
            <pc:sldMk cId="4288784805" sldId="399"/>
            <ac:picMk id="5" creationId="{61762571-68E2-4C05-9599-1FF2FA7E6AD9}"/>
          </ac:picMkLst>
        </pc:picChg>
        <pc:picChg chg="add del mod">
          <ac:chgData name="Yuri Crotti" userId="d593c9d1-1b73-45ee-aae6-f23c49679525" providerId="ADAL" clId="{7509AD22-3141-4DF9-8A89-D8A90EC6250C}" dt="2022-03-22T23:30:25.007" v="2495" actId="478"/>
          <ac:picMkLst>
            <pc:docMk/>
            <pc:sldMk cId="4288784805" sldId="399"/>
            <ac:picMk id="9" creationId="{AAA72E8D-3F33-47B2-91BE-CF55F1D185E7}"/>
          </ac:picMkLst>
        </pc:picChg>
        <pc:picChg chg="add mod">
          <ac:chgData name="Yuri Crotti" userId="d593c9d1-1b73-45ee-aae6-f23c49679525" providerId="ADAL" clId="{7509AD22-3141-4DF9-8A89-D8A90EC6250C}" dt="2022-03-22T23:30:30.832" v="2497" actId="1076"/>
          <ac:picMkLst>
            <pc:docMk/>
            <pc:sldMk cId="4288784805" sldId="399"/>
            <ac:picMk id="5122" creationId="{02689D57-B1E8-47DC-B6C2-0668297CE63D}"/>
          </ac:picMkLst>
        </pc:picChg>
      </pc:sldChg>
      <pc:sldChg chg="addSp delSp modSp add mod modNotesTx">
        <pc:chgData name="Yuri Crotti" userId="d593c9d1-1b73-45ee-aae6-f23c49679525" providerId="ADAL" clId="{7509AD22-3141-4DF9-8A89-D8A90EC6250C}" dt="2022-03-22T23:23:44.685" v="2467" actId="20577"/>
        <pc:sldMkLst>
          <pc:docMk/>
          <pc:sldMk cId="566466419" sldId="400"/>
        </pc:sldMkLst>
        <pc:spChg chg="add del">
          <ac:chgData name="Yuri Crotti" userId="d593c9d1-1b73-45ee-aae6-f23c49679525" providerId="ADAL" clId="{7509AD22-3141-4DF9-8A89-D8A90EC6250C}" dt="2022-03-22T23:23:36.570" v="2463" actId="22"/>
          <ac:spMkLst>
            <pc:docMk/>
            <pc:sldMk cId="566466419" sldId="400"/>
            <ac:spMk id="10" creationId="{ED380473-27DF-4003-9546-850D746135B5}"/>
          </ac:spMkLst>
        </pc:spChg>
        <pc:spChg chg="mod">
          <ac:chgData name="Yuri Crotti" userId="d593c9d1-1b73-45ee-aae6-f23c49679525" providerId="ADAL" clId="{7509AD22-3141-4DF9-8A89-D8A90EC6250C}" dt="2022-03-22T23:23:01.961" v="2459" actId="1076"/>
          <ac:spMkLst>
            <pc:docMk/>
            <pc:sldMk cId="566466419" sldId="400"/>
            <ac:spMk id="14" creationId="{1AEB73F4-A38E-490E-9545-CA9A4A83975C}"/>
          </ac:spMkLst>
        </pc:spChg>
        <pc:picChg chg="add mod">
          <ac:chgData name="Yuri Crotti" userId="d593c9d1-1b73-45ee-aae6-f23c49679525" providerId="ADAL" clId="{7509AD22-3141-4DF9-8A89-D8A90EC6250C}" dt="2022-03-22T23:23:28.419" v="2461" actId="1076"/>
          <ac:picMkLst>
            <pc:docMk/>
            <pc:sldMk cId="566466419" sldId="400"/>
            <ac:picMk id="5" creationId="{ED88F098-8FBD-4903-AA40-9063FEC47017}"/>
          </ac:picMkLst>
        </pc:picChg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1058654445" sldId="400"/>
        </pc:sldMkLst>
      </pc:sldChg>
      <pc:sldChg chg="addSp delSp modSp add mod modNotesTx">
        <pc:chgData name="Yuri Crotti" userId="d593c9d1-1b73-45ee-aae6-f23c49679525" providerId="ADAL" clId="{7509AD22-3141-4DF9-8A89-D8A90EC6250C}" dt="2022-03-22T23:25:55.643" v="2479" actId="20577"/>
        <pc:sldMkLst>
          <pc:docMk/>
          <pc:sldMk cId="830184970" sldId="401"/>
        </pc:sldMkLst>
        <pc:spChg chg="mod">
          <ac:chgData name="Yuri Crotti" userId="d593c9d1-1b73-45ee-aae6-f23c49679525" providerId="ADAL" clId="{7509AD22-3141-4DF9-8A89-D8A90EC6250C}" dt="2022-03-22T23:24:01.821" v="2469" actId="20577"/>
          <ac:spMkLst>
            <pc:docMk/>
            <pc:sldMk cId="830184970" sldId="401"/>
            <ac:spMk id="14" creationId="{1AEB73F4-A38E-490E-9545-CA9A4A83975C}"/>
          </ac:spMkLst>
        </pc:spChg>
        <pc:picChg chg="del">
          <ac:chgData name="Yuri Crotti" userId="d593c9d1-1b73-45ee-aae6-f23c49679525" providerId="ADAL" clId="{7509AD22-3141-4DF9-8A89-D8A90EC6250C}" dt="2022-03-22T23:24:03.080" v="2470" actId="478"/>
          <ac:picMkLst>
            <pc:docMk/>
            <pc:sldMk cId="830184970" sldId="401"/>
            <ac:picMk id="5" creationId="{ED88F098-8FBD-4903-AA40-9063FEC47017}"/>
          </ac:picMkLst>
        </pc:picChg>
        <pc:picChg chg="add mod">
          <ac:chgData name="Yuri Crotti" userId="d593c9d1-1b73-45ee-aae6-f23c49679525" providerId="ADAL" clId="{7509AD22-3141-4DF9-8A89-D8A90EC6250C}" dt="2022-03-22T23:24:51.546" v="2473" actId="1076"/>
          <ac:picMkLst>
            <pc:docMk/>
            <pc:sldMk cId="830184970" sldId="401"/>
            <ac:picMk id="8" creationId="{E593B849-BF9E-45FD-9BCC-5233BD926233}"/>
          </ac:picMkLst>
        </pc:picChg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3098438673" sldId="401"/>
        </pc:sldMkLst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719151868" sldId="402"/>
        </pc:sldMkLst>
      </pc:sldChg>
      <pc:sldChg chg="addSp delSp modSp add mod modNotesTx">
        <pc:chgData name="Yuri Crotti" userId="d593c9d1-1b73-45ee-aae6-f23c49679525" providerId="ADAL" clId="{7509AD22-3141-4DF9-8A89-D8A90EC6250C}" dt="2022-03-22T23:27:47.703" v="2494" actId="20577"/>
        <pc:sldMkLst>
          <pc:docMk/>
          <pc:sldMk cId="3090534809" sldId="402"/>
        </pc:sldMkLst>
        <pc:spChg chg="mod">
          <ac:chgData name="Yuri Crotti" userId="d593c9d1-1b73-45ee-aae6-f23c49679525" providerId="ADAL" clId="{7509AD22-3141-4DF9-8A89-D8A90EC6250C}" dt="2022-03-22T23:26:46.669" v="2483" actId="20577"/>
          <ac:spMkLst>
            <pc:docMk/>
            <pc:sldMk cId="3090534809" sldId="402"/>
            <ac:spMk id="14" creationId="{1AEB73F4-A38E-490E-9545-CA9A4A83975C}"/>
          </ac:spMkLst>
        </pc:spChg>
        <pc:picChg chg="add mod">
          <ac:chgData name="Yuri Crotti" userId="d593c9d1-1b73-45ee-aae6-f23c49679525" providerId="ADAL" clId="{7509AD22-3141-4DF9-8A89-D8A90EC6250C}" dt="2022-03-22T23:27:06.994" v="2487" actId="1076"/>
          <ac:picMkLst>
            <pc:docMk/>
            <pc:sldMk cId="3090534809" sldId="402"/>
            <ac:picMk id="5" creationId="{3983D375-8332-4B47-A97C-4D4922F3A20A}"/>
          </ac:picMkLst>
        </pc:picChg>
        <pc:picChg chg="del">
          <ac:chgData name="Yuri Crotti" userId="d593c9d1-1b73-45ee-aae6-f23c49679525" providerId="ADAL" clId="{7509AD22-3141-4DF9-8A89-D8A90EC6250C}" dt="2022-03-22T23:27:02.684" v="2484" actId="478"/>
          <ac:picMkLst>
            <pc:docMk/>
            <pc:sldMk cId="3090534809" sldId="402"/>
            <ac:picMk id="8" creationId="{E593B849-BF9E-45FD-9BCC-5233BD926233}"/>
          </ac:picMkLst>
        </pc:picChg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276292761" sldId="403"/>
        </pc:sldMkLst>
      </pc:sldChg>
      <pc:sldChg chg="addSp delSp modSp add mod">
        <pc:chgData name="Yuri Crotti" userId="d593c9d1-1b73-45ee-aae6-f23c49679525" providerId="ADAL" clId="{7509AD22-3141-4DF9-8A89-D8A90EC6250C}" dt="2022-03-22T23:53:42.597" v="2840" actId="255"/>
        <pc:sldMkLst>
          <pc:docMk/>
          <pc:sldMk cId="2151684248" sldId="403"/>
        </pc:sldMkLst>
        <pc:spChg chg="mod">
          <ac:chgData name="Yuri Crotti" userId="d593c9d1-1b73-45ee-aae6-f23c49679525" providerId="ADAL" clId="{7509AD22-3141-4DF9-8A89-D8A90EC6250C}" dt="2022-03-22T23:31:22.897" v="2557" actId="20577"/>
          <ac:spMkLst>
            <pc:docMk/>
            <pc:sldMk cId="2151684248" sldId="403"/>
            <ac:spMk id="6" creationId="{3DE17BFE-96F4-4FAB-8D95-F281C0A82C3C}"/>
          </ac:spMkLst>
        </pc:spChg>
        <pc:spChg chg="add mod">
          <ac:chgData name="Yuri Crotti" userId="d593c9d1-1b73-45ee-aae6-f23c49679525" providerId="ADAL" clId="{7509AD22-3141-4DF9-8A89-D8A90EC6250C}" dt="2022-03-22T23:53:42.597" v="2840" actId="255"/>
          <ac:spMkLst>
            <pc:docMk/>
            <pc:sldMk cId="2151684248" sldId="403"/>
            <ac:spMk id="8" creationId="{6E5D2E0C-7A68-4D51-961B-9F0AB99B9F35}"/>
          </ac:spMkLst>
        </pc:spChg>
        <pc:picChg chg="del">
          <ac:chgData name="Yuri Crotti" userId="d593c9d1-1b73-45ee-aae6-f23c49679525" providerId="ADAL" clId="{7509AD22-3141-4DF9-8A89-D8A90EC6250C}" dt="2022-03-22T23:31:47.712" v="2560" actId="478"/>
          <ac:picMkLst>
            <pc:docMk/>
            <pc:sldMk cId="2151684248" sldId="403"/>
            <ac:picMk id="5122" creationId="{02689D57-B1E8-47DC-B6C2-0668297CE63D}"/>
          </ac:picMkLst>
        </pc:picChg>
      </pc:sldChg>
      <pc:sldChg chg="addSp modSp add mod">
        <pc:chgData name="Yuri Crotti" userId="d593c9d1-1b73-45ee-aae6-f23c49679525" providerId="ADAL" clId="{7509AD22-3141-4DF9-8A89-D8A90EC6250C}" dt="2022-03-22T23:34:29.196" v="2664" actId="1076"/>
        <pc:sldMkLst>
          <pc:docMk/>
          <pc:sldMk cId="734189188" sldId="404"/>
        </pc:sldMkLst>
        <pc:spChg chg="mod">
          <ac:chgData name="Yuri Crotti" userId="d593c9d1-1b73-45ee-aae6-f23c49679525" providerId="ADAL" clId="{7509AD22-3141-4DF9-8A89-D8A90EC6250C}" dt="2022-03-22T23:34:25.052" v="2660" actId="1076"/>
          <ac:spMkLst>
            <pc:docMk/>
            <pc:sldMk cId="734189188" sldId="404"/>
            <ac:spMk id="8" creationId="{6E5D2E0C-7A68-4D51-961B-9F0AB99B9F35}"/>
          </ac:spMkLst>
        </pc:spChg>
        <pc:picChg chg="add mod">
          <ac:chgData name="Yuri Crotti" userId="d593c9d1-1b73-45ee-aae6-f23c49679525" providerId="ADAL" clId="{7509AD22-3141-4DF9-8A89-D8A90EC6250C}" dt="2022-03-22T23:34:29.196" v="2664" actId="1076"/>
          <ac:picMkLst>
            <pc:docMk/>
            <pc:sldMk cId="734189188" sldId="404"/>
            <ac:picMk id="6146" creationId="{AE0F6E58-A70B-464F-9B6A-E3DBCD0E8017}"/>
          </ac:picMkLst>
        </pc:picChg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2996103886" sldId="404"/>
        </pc:sldMkLst>
      </pc:sldChg>
      <pc:sldChg chg="addSp delSp modSp add mod">
        <pc:chgData name="Yuri Crotti" userId="d593c9d1-1b73-45ee-aae6-f23c49679525" providerId="ADAL" clId="{7509AD22-3141-4DF9-8A89-D8A90EC6250C}" dt="2022-03-23T00:13:39.248" v="3046" actId="1076"/>
        <pc:sldMkLst>
          <pc:docMk/>
          <pc:sldMk cId="1709292052" sldId="405"/>
        </pc:sldMkLst>
        <pc:picChg chg="add mod">
          <ac:chgData name="Yuri Crotti" userId="d593c9d1-1b73-45ee-aae6-f23c49679525" providerId="ADAL" clId="{7509AD22-3141-4DF9-8A89-D8A90EC6250C}" dt="2022-03-23T00:07:51.501" v="3043" actId="1076"/>
          <ac:picMkLst>
            <pc:docMk/>
            <pc:sldMk cId="1709292052" sldId="405"/>
            <ac:picMk id="5" creationId="{E148EDBD-0996-47A8-8097-E4CBEA7F45D9}"/>
          </ac:picMkLst>
        </pc:picChg>
        <pc:picChg chg="add del">
          <ac:chgData name="Yuri Crotti" userId="d593c9d1-1b73-45ee-aae6-f23c49679525" providerId="ADAL" clId="{7509AD22-3141-4DF9-8A89-D8A90EC6250C}" dt="2022-03-22T23:35:20.520" v="2673" actId="22"/>
          <ac:picMkLst>
            <pc:docMk/>
            <pc:sldMk cId="1709292052" sldId="405"/>
            <ac:picMk id="10" creationId="{CC79537C-29FA-4529-85FB-0B9BB03CC478}"/>
          </ac:picMkLst>
        </pc:picChg>
        <pc:picChg chg="add mod modCrop">
          <ac:chgData name="Yuri Crotti" userId="d593c9d1-1b73-45ee-aae6-f23c49679525" providerId="ADAL" clId="{7509AD22-3141-4DF9-8A89-D8A90EC6250C}" dt="2022-03-22T23:35:30.627" v="2678" actId="732"/>
          <ac:picMkLst>
            <pc:docMk/>
            <pc:sldMk cId="1709292052" sldId="405"/>
            <ac:picMk id="12" creationId="{5FB2D0A5-5B36-4492-9C76-282E5814F261}"/>
          </ac:picMkLst>
        </pc:picChg>
        <pc:picChg chg="del">
          <ac:chgData name="Yuri Crotti" userId="d593c9d1-1b73-45ee-aae6-f23c49679525" providerId="ADAL" clId="{7509AD22-3141-4DF9-8A89-D8A90EC6250C}" dt="2022-03-22T23:34:59.080" v="2666" actId="478"/>
          <ac:picMkLst>
            <pc:docMk/>
            <pc:sldMk cId="1709292052" sldId="405"/>
            <ac:picMk id="6146" creationId="{AE0F6E58-A70B-464F-9B6A-E3DBCD0E8017}"/>
          </ac:picMkLst>
        </pc:picChg>
        <pc:picChg chg="add mod">
          <ac:chgData name="Yuri Crotti" userId="d593c9d1-1b73-45ee-aae6-f23c49679525" providerId="ADAL" clId="{7509AD22-3141-4DF9-8A89-D8A90EC6250C}" dt="2022-03-23T00:13:39.248" v="3046" actId="1076"/>
          <ac:picMkLst>
            <pc:docMk/>
            <pc:sldMk cId="1709292052" sldId="405"/>
            <ac:picMk id="7170" creationId="{0543B4AB-B711-44A7-8090-53B2199A4347}"/>
          </ac:picMkLst>
        </pc:picChg>
      </pc:sldChg>
      <pc:sldChg chg="del">
        <pc:chgData name="Yuri Crotti" userId="d593c9d1-1b73-45ee-aae6-f23c49679525" providerId="ADAL" clId="{7509AD22-3141-4DF9-8A89-D8A90EC6250C}" dt="2022-03-15T23:43:13.461" v="27" actId="47"/>
        <pc:sldMkLst>
          <pc:docMk/>
          <pc:sldMk cId="3440473404" sldId="405"/>
        </pc:sldMkLst>
      </pc:sldChg>
      <pc:sldChg chg="add del">
        <pc:chgData name="Yuri Crotti" userId="d593c9d1-1b73-45ee-aae6-f23c49679525" providerId="ADAL" clId="{7509AD22-3141-4DF9-8A89-D8A90EC6250C}" dt="2022-03-23T00:07:57.041" v="3044" actId="47"/>
        <pc:sldMkLst>
          <pc:docMk/>
          <pc:sldMk cId="79249624" sldId="406"/>
        </pc:sldMkLst>
      </pc:sldChg>
      <pc:sldChg chg="delSp modSp add mod">
        <pc:chgData name="Yuri Crotti" userId="d593c9d1-1b73-45ee-aae6-f23c49679525" providerId="ADAL" clId="{7509AD22-3141-4DF9-8A89-D8A90EC6250C}" dt="2022-03-22T23:42:31.344" v="2769" actId="255"/>
        <pc:sldMkLst>
          <pc:docMk/>
          <pc:sldMk cId="2947055752" sldId="407"/>
        </pc:sldMkLst>
        <pc:spChg chg="mod">
          <ac:chgData name="Yuri Crotti" userId="d593c9d1-1b73-45ee-aae6-f23c49679525" providerId="ADAL" clId="{7509AD22-3141-4DF9-8A89-D8A90EC6250C}" dt="2022-03-22T23:41:34.226" v="2730" actId="20577"/>
          <ac:spMkLst>
            <pc:docMk/>
            <pc:sldMk cId="2947055752" sldId="407"/>
            <ac:spMk id="6" creationId="{3DE17BFE-96F4-4FAB-8D95-F281C0A82C3C}"/>
          </ac:spMkLst>
        </pc:spChg>
        <pc:spChg chg="mod">
          <ac:chgData name="Yuri Crotti" userId="d593c9d1-1b73-45ee-aae6-f23c49679525" providerId="ADAL" clId="{7509AD22-3141-4DF9-8A89-D8A90EC6250C}" dt="2022-03-22T23:42:31.344" v="2769" actId="255"/>
          <ac:spMkLst>
            <pc:docMk/>
            <pc:sldMk cId="2947055752" sldId="407"/>
            <ac:spMk id="8" creationId="{6E5D2E0C-7A68-4D51-961B-9F0AB99B9F35}"/>
          </ac:spMkLst>
        </pc:spChg>
        <pc:picChg chg="del">
          <ac:chgData name="Yuri Crotti" userId="d593c9d1-1b73-45ee-aae6-f23c49679525" providerId="ADAL" clId="{7509AD22-3141-4DF9-8A89-D8A90EC6250C}" dt="2022-03-22T23:40:06.990" v="2685" actId="478"/>
          <ac:picMkLst>
            <pc:docMk/>
            <pc:sldMk cId="2947055752" sldId="407"/>
            <ac:picMk id="5" creationId="{E148EDBD-0996-47A8-8097-E4CBEA7F45D9}"/>
          </ac:picMkLst>
        </pc:picChg>
        <pc:picChg chg="del">
          <ac:chgData name="Yuri Crotti" userId="d593c9d1-1b73-45ee-aae6-f23c49679525" providerId="ADAL" clId="{7509AD22-3141-4DF9-8A89-D8A90EC6250C}" dt="2022-03-22T23:40:06.279" v="2684" actId="478"/>
          <ac:picMkLst>
            <pc:docMk/>
            <pc:sldMk cId="2947055752" sldId="407"/>
            <ac:picMk id="12" creationId="{5FB2D0A5-5B36-4492-9C76-282E5814F261}"/>
          </ac:picMkLst>
        </pc:picChg>
        <pc:picChg chg="del">
          <ac:chgData name="Yuri Crotti" userId="d593c9d1-1b73-45ee-aae6-f23c49679525" providerId="ADAL" clId="{7509AD22-3141-4DF9-8A89-D8A90EC6250C}" dt="2022-03-22T23:40:05.637" v="2683" actId="478"/>
          <ac:picMkLst>
            <pc:docMk/>
            <pc:sldMk cId="2947055752" sldId="407"/>
            <ac:picMk id="7170" creationId="{0543B4AB-B711-44A7-8090-53B2199A4347}"/>
          </ac:picMkLst>
        </pc:picChg>
      </pc:sldChg>
      <pc:sldChg chg="addSp delSp modSp add mod modAnim">
        <pc:chgData name="Yuri Crotti" userId="d593c9d1-1b73-45ee-aae6-f23c49679525" providerId="ADAL" clId="{7509AD22-3141-4DF9-8A89-D8A90EC6250C}" dt="2022-03-23T19:05:25.740" v="4013" actId="20577"/>
        <pc:sldMkLst>
          <pc:docMk/>
          <pc:sldMk cId="1810450174" sldId="408"/>
        </pc:sldMkLst>
        <pc:spChg chg="mod">
          <ac:chgData name="Yuri Crotti" userId="d593c9d1-1b73-45ee-aae6-f23c49679525" providerId="ADAL" clId="{7509AD22-3141-4DF9-8A89-D8A90EC6250C}" dt="2022-03-23T19:05:25.740" v="4013" actId="20577"/>
          <ac:spMkLst>
            <pc:docMk/>
            <pc:sldMk cId="1810450174" sldId="408"/>
            <ac:spMk id="6" creationId="{3DE17BFE-96F4-4FAB-8D95-F281C0A82C3C}"/>
          </ac:spMkLst>
        </pc:spChg>
        <pc:spChg chg="add del mod">
          <ac:chgData name="Yuri Crotti" userId="d593c9d1-1b73-45ee-aae6-f23c49679525" providerId="ADAL" clId="{7509AD22-3141-4DF9-8A89-D8A90EC6250C}" dt="2022-03-23T00:21:59.245" v="3789"/>
          <ac:spMkLst>
            <pc:docMk/>
            <pc:sldMk cId="1810450174" sldId="408"/>
            <ac:spMk id="8" creationId="{A4B677DE-AA70-4FDB-BBD7-66B49CE0A0DA}"/>
          </ac:spMkLst>
        </pc:spChg>
        <pc:spChg chg="add del mod">
          <ac:chgData name="Yuri Crotti" userId="d593c9d1-1b73-45ee-aae6-f23c49679525" providerId="ADAL" clId="{7509AD22-3141-4DF9-8A89-D8A90EC6250C}" dt="2022-03-23T00:21:59.245" v="3789"/>
          <ac:spMkLst>
            <pc:docMk/>
            <pc:sldMk cId="1810450174" sldId="408"/>
            <ac:spMk id="9" creationId="{672DA379-950D-4076-A463-1A6DBACB4FF8}"/>
          </ac:spMkLst>
        </pc:spChg>
        <pc:spChg chg="add del mod">
          <ac:chgData name="Yuri Crotti" userId="d593c9d1-1b73-45ee-aae6-f23c49679525" providerId="ADAL" clId="{7509AD22-3141-4DF9-8A89-D8A90EC6250C}" dt="2022-03-23T00:21:59.245" v="3789"/>
          <ac:spMkLst>
            <pc:docMk/>
            <pc:sldMk cId="1810450174" sldId="408"/>
            <ac:spMk id="10" creationId="{36D566E9-0E3F-476A-8166-FF385C48BD7A}"/>
          </ac:spMkLst>
        </pc:spChg>
        <pc:spChg chg="add del mod">
          <ac:chgData name="Yuri Crotti" userId="d593c9d1-1b73-45ee-aae6-f23c49679525" providerId="ADAL" clId="{7509AD22-3141-4DF9-8A89-D8A90EC6250C}" dt="2022-03-23T00:22:01.618" v="3791"/>
          <ac:spMkLst>
            <pc:docMk/>
            <pc:sldMk cId="1810450174" sldId="408"/>
            <ac:spMk id="11" creationId="{68E3E5F7-49F1-4112-92B6-15840367D2A8}"/>
          </ac:spMkLst>
        </pc:spChg>
        <pc:spChg chg="add del mod">
          <ac:chgData name="Yuri Crotti" userId="d593c9d1-1b73-45ee-aae6-f23c49679525" providerId="ADAL" clId="{7509AD22-3141-4DF9-8A89-D8A90EC6250C}" dt="2022-03-23T00:22:01.618" v="3791"/>
          <ac:spMkLst>
            <pc:docMk/>
            <pc:sldMk cId="1810450174" sldId="408"/>
            <ac:spMk id="12" creationId="{74B1B74D-82B7-48B5-9CFE-3D848C6F28DA}"/>
          </ac:spMkLst>
        </pc:spChg>
        <pc:spChg chg="add del mod">
          <ac:chgData name="Yuri Crotti" userId="d593c9d1-1b73-45ee-aae6-f23c49679525" providerId="ADAL" clId="{7509AD22-3141-4DF9-8A89-D8A90EC6250C}" dt="2022-03-23T00:22:01.618" v="3791"/>
          <ac:spMkLst>
            <pc:docMk/>
            <pc:sldMk cId="1810450174" sldId="408"/>
            <ac:spMk id="13" creationId="{1F763EAE-57D5-4621-AD7F-60FA18D487C3}"/>
          </ac:spMkLst>
        </pc:spChg>
        <pc:spChg chg="mod">
          <ac:chgData name="Yuri Crotti" userId="d593c9d1-1b73-45ee-aae6-f23c49679525" providerId="ADAL" clId="{7509AD22-3141-4DF9-8A89-D8A90EC6250C}" dt="2022-03-23T00:24:38.883" v="3982" actId="20577"/>
          <ac:spMkLst>
            <pc:docMk/>
            <pc:sldMk cId="1810450174" sldId="408"/>
            <ac:spMk id="14" creationId="{1AEB73F4-A38E-490E-9545-CA9A4A83975C}"/>
          </ac:spMkLst>
        </pc:spChg>
        <pc:spChg chg="add del mod">
          <ac:chgData name="Yuri Crotti" userId="d593c9d1-1b73-45ee-aae6-f23c49679525" providerId="ADAL" clId="{7509AD22-3141-4DF9-8A89-D8A90EC6250C}" dt="2022-03-23T00:22:05.333" v="3794"/>
          <ac:spMkLst>
            <pc:docMk/>
            <pc:sldMk cId="1810450174" sldId="408"/>
            <ac:spMk id="15" creationId="{27EB9A7B-7574-47D8-A0A6-7090A1537C0A}"/>
          </ac:spMkLst>
        </pc:spChg>
        <pc:spChg chg="add del mod">
          <ac:chgData name="Yuri Crotti" userId="d593c9d1-1b73-45ee-aae6-f23c49679525" providerId="ADAL" clId="{7509AD22-3141-4DF9-8A89-D8A90EC6250C}" dt="2022-03-23T00:22:05.333" v="3794"/>
          <ac:spMkLst>
            <pc:docMk/>
            <pc:sldMk cId="1810450174" sldId="408"/>
            <ac:spMk id="16" creationId="{F3CF63EF-B051-43BA-8B5D-0797F33C7F22}"/>
          </ac:spMkLst>
        </pc:spChg>
        <pc:spChg chg="add del mod">
          <ac:chgData name="Yuri Crotti" userId="d593c9d1-1b73-45ee-aae6-f23c49679525" providerId="ADAL" clId="{7509AD22-3141-4DF9-8A89-D8A90EC6250C}" dt="2022-03-23T00:22:05.333" v="3794"/>
          <ac:spMkLst>
            <pc:docMk/>
            <pc:sldMk cId="1810450174" sldId="408"/>
            <ac:spMk id="17" creationId="{E61167E6-C6B1-4F03-AEE5-0AE7797B3565}"/>
          </ac:spMkLst>
        </pc:spChg>
        <pc:spChg chg="add del mod">
          <ac:chgData name="Yuri Crotti" userId="d593c9d1-1b73-45ee-aae6-f23c49679525" providerId="ADAL" clId="{7509AD22-3141-4DF9-8A89-D8A90EC6250C}" dt="2022-03-23T00:22:07.179" v="3796"/>
          <ac:spMkLst>
            <pc:docMk/>
            <pc:sldMk cId="1810450174" sldId="408"/>
            <ac:spMk id="18" creationId="{FB5EA2DA-19C8-49A2-AF6C-C2B8AC3569C6}"/>
          </ac:spMkLst>
        </pc:spChg>
        <pc:spChg chg="add del mod">
          <ac:chgData name="Yuri Crotti" userId="d593c9d1-1b73-45ee-aae6-f23c49679525" providerId="ADAL" clId="{7509AD22-3141-4DF9-8A89-D8A90EC6250C}" dt="2022-03-23T00:22:07.179" v="3796"/>
          <ac:spMkLst>
            <pc:docMk/>
            <pc:sldMk cId="1810450174" sldId="408"/>
            <ac:spMk id="19" creationId="{F47B5EFD-45B0-4820-ACFF-B9ECD70D3403}"/>
          </ac:spMkLst>
        </pc:spChg>
        <pc:spChg chg="add del mod">
          <ac:chgData name="Yuri Crotti" userId="d593c9d1-1b73-45ee-aae6-f23c49679525" providerId="ADAL" clId="{7509AD22-3141-4DF9-8A89-D8A90EC6250C}" dt="2022-03-23T00:22:07.179" v="3796"/>
          <ac:spMkLst>
            <pc:docMk/>
            <pc:sldMk cId="1810450174" sldId="408"/>
            <ac:spMk id="20" creationId="{E65E790E-4870-438D-BBF5-784E73FCE5F4}"/>
          </ac:spMkLst>
        </pc:spChg>
        <pc:spChg chg="add del mod">
          <ac:chgData name="Yuri Crotti" userId="d593c9d1-1b73-45ee-aae6-f23c49679525" providerId="ADAL" clId="{7509AD22-3141-4DF9-8A89-D8A90EC6250C}" dt="2022-03-23T00:22:08.718" v="3798"/>
          <ac:spMkLst>
            <pc:docMk/>
            <pc:sldMk cId="1810450174" sldId="408"/>
            <ac:spMk id="21" creationId="{6A1ED00A-6A3B-4A70-93CB-F5207794FD98}"/>
          </ac:spMkLst>
        </pc:spChg>
        <pc:spChg chg="add del mod">
          <ac:chgData name="Yuri Crotti" userId="d593c9d1-1b73-45ee-aae6-f23c49679525" providerId="ADAL" clId="{7509AD22-3141-4DF9-8A89-D8A90EC6250C}" dt="2022-03-23T00:22:08.718" v="3798"/>
          <ac:spMkLst>
            <pc:docMk/>
            <pc:sldMk cId="1810450174" sldId="408"/>
            <ac:spMk id="22" creationId="{D7F7BB2E-DA98-48FE-BC8C-B8ED7E810B6A}"/>
          </ac:spMkLst>
        </pc:spChg>
        <pc:spChg chg="add del mod">
          <ac:chgData name="Yuri Crotti" userId="d593c9d1-1b73-45ee-aae6-f23c49679525" providerId="ADAL" clId="{7509AD22-3141-4DF9-8A89-D8A90EC6250C}" dt="2022-03-23T00:22:08.718" v="3798"/>
          <ac:spMkLst>
            <pc:docMk/>
            <pc:sldMk cId="1810450174" sldId="408"/>
            <ac:spMk id="23" creationId="{813A6232-65E9-4B75-AD12-1DE11BD123D4}"/>
          </ac:spMkLst>
        </pc:spChg>
      </pc:sldChg>
    </pc:docChg>
  </pc:docChgLst>
  <pc:docChgLst>
    <pc:chgData name="Yuri Crotti" userId="d593c9d1-1b73-45ee-aae6-f23c49679525" providerId="ADAL" clId="{5424447D-1B0C-467B-BA51-71D1C5E12FC9}"/>
    <pc:docChg chg="undo custSel addSld delSld modSld sldOrd">
      <pc:chgData name="Yuri Crotti" userId="d593c9d1-1b73-45ee-aae6-f23c49679525" providerId="ADAL" clId="{5424447D-1B0C-467B-BA51-71D1C5E12FC9}" dt="2022-02-28T12:47:06.082" v="1731"/>
      <pc:docMkLst>
        <pc:docMk/>
      </pc:docMkLst>
      <pc:sldChg chg="modSp mod">
        <pc:chgData name="Yuri Crotti" userId="d593c9d1-1b73-45ee-aae6-f23c49679525" providerId="ADAL" clId="{5424447D-1B0C-467B-BA51-71D1C5E12FC9}" dt="2022-02-19T17:43:43.023" v="0" actId="20577"/>
        <pc:sldMkLst>
          <pc:docMk/>
          <pc:sldMk cId="1470876938" sldId="256"/>
        </pc:sldMkLst>
        <pc:spChg chg="mod">
          <ac:chgData name="Yuri Crotti" userId="d593c9d1-1b73-45ee-aae6-f23c49679525" providerId="ADAL" clId="{5424447D-1B0C-467B-BA51-71D1C5E12FC9}" dt="2022-02-19T17:43:43.023" v="0" actId="20577"/>
          <ac:spMkLst>
            <pc:docMk/>
            <pc:sldMk cId="1470876938" sldId="256"/>
            <ac:spMk id="14" creationId="{2896F3CE-DE9A-4F5A-AE63-9DBB2CFDE036}"/>
          </ac:spMkLst>
        </pc:spChg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3281034232" sldId="332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3469929640" sldId="363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3662423759" sldId="364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4096905004" sldId="367"/>
        </pc:sldMkLst>
      </pc:sldChg>
      <pc:sldChg chg="delSp modSp mod">
        <pc:chgData name="Yuri Crotti" userId="d593c9d1-1b73-45ee-aae6-f23c49679525" providerId="ADAL" clId="{5424447D-1B0C-467B-BA51-71D1C5E12FC9}" dt="2022-02-19T17:45:36.662" v="46" actId="113"/>
        <pc:sldMkLst>
          <pc:docMk/>
          <pc:sldMk cId="3434806181" sldId="371"/>
        </pc:sldMkLst>
        <pc:spChg chg="mod">
          <ac:chgData name="Yuri Crotti" userId="d593c9d1-1b73-45ee-aae6-f23c49679525" providerId="ADAL" clId="{5424447D-1B0C-467B-BA51-71D1C5E12FC9}" dt="2022-02-19T17:43:50.538" v="19" actId="20577"/>
          <ac:spMkLst>
            <pc:docMk/>
            <pc:sldMk cId="3434806181" sldId="371"/>
            <ac:spMk id="6" creationId="{3DE17BFE-96F4-4FAB-8D95-F281C0A82C3C}"/>
          </ac:spMkLst>
        </pc:spChg>
        <pc:spChg chg="mod">
          <ac:chgData name="Yuri Crotti" userId="d593c9d1-1b73-45ee-aae6-f23c49679525" providerId="ADAL" clId="{5424447D-1B0C-467B-BA51-71D1C5E12FC9}" dt="2022-02-19T17:45:36.662" v="46" actId="113"/>
          <ac:spMkLst>
            <pc:docMk/>
            <pc:sldMk cId="3434806181" sldId="371"/>
            <ac:spMk id="9" creationId="{00000000-0000-0000-0000-000000000000}"/>
          </ac:spMkLst>
        </pc:spChg>
        <pc:spChg chg="del">
          <ac:chgData name="Yuri Crotti" userId="d593c9d1-1b73-45ee-aae6-f23c49679525" providerId="ADAL" clId="{5424447D-1B0C-467B-BA51-71D1C5E12FC9}" dt="2022-02-19T17:43:59.310" v="22" actId="478"/>
          <ac:spMkLst>
            <pc:docMk/>
            <pc:sldMk cId="3434806181" sldId="371"/>
            <ac:spMk id="10" creationId="{2909B7F3-C1E2-403D-8137-E1275CD2A7D0}"/>
          </ac:spMkLst>
        </pc:spChg>
        <pc:spChg chg="del">
          <ac:chgData name="Yuri Crotti" userId="d593c9d1-1b73-45ee-aae6-f23c49679525" providerId="ADAL" clId="{5424447D-1B0C-467B-BA51-71D1C5E12FC9}" dt="2022-02-19T17:43:57.605" v="21" actId="478"/>
          <ac:spMkLst>
            <pc:docMk/>
            <pc:sldMk cId="3434806181" sldId="371"/>
            <ac:spMk id="11" creationId="{E8917272-0B30-4C13-9E05-68D838E93333}"/>
          </ac:spMkLst>
        </pc:spChg>
        <pc:picChg chg="del">
          <ac:chgData name="Yuri Crotti" userId="d593c9d1-1b73-45ee-aae6-f23c49679525" providerId="ADAL" clId="{5424447D-1B0C-467B-BA51-71D1C5E12FC9}" dt="2022-02-19T17:43:54.853" v="20" actId="478"/>
          <ac:picMkLst>
            <pc:docMk/>
            <pc:sldMk cId="3434806181" sldId="371"/>
            <ac:picMk id="8" creationId="{5156C90B-F564-4746-BADB-ED132B31C1ED}"/>
          </ac:picMkLst>
        </pc:picChg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393800939" sldId="372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3411932823" sldId="373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2374412650" sldId="374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3699558509" sldId="378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2865319128" sldId="379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3411207897" sldId="380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2094255043" sldId="381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2442074926" sldId="382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819157009" sldId="383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4294858125" sldId="384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2858032957" sldId="385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3278724822" sldId="386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2494114572" sldId="387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2916184004" sldId="388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2256365736" sldId="389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4245347699" sldId="390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3520742129" sldId="391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1326277499" sldId="392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457898152" sldId="393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4124440033" sldId="394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1726621499" sldId="401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66063083" sldId="402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3331292261" sldId="404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917377752" sldId="405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895291451" sldId="406"/>
        </pc:sldMkLst>
      </pc:sldChg>
      <pc:sldChg chg="del">
        <pc:chgData name="Yuri Crotti" userId="d593c9d1-1b73-45ee-aae6-f23c49679525" providerId="ADAL" clId="{5424447D-1B0C-467B-BA51-71D1C5E12FC9}" dt="2022-02-19T17:45:48.437" v="49" actId="47"/>
        <pc:sldMkLst>
          <pc:docMk/>
          <pc:sldMk cId="1067103236" sldId="407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3642377476" sldId="408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427795082" sldId="409"/>
        </pc:sldMkLst>
      </pc:sldChg>
      <pc:sldChg chg="addSp delSp modSp add del mod">
        <pc:chgData name="Yuri Crotti" userId="d593c9d1-1b73-45ee-aae6-f23c49679525" providerId="ADAL" clId="{5424447D-1B0C-467B-BA51-71D1C5E12FC9}" dt="2022-02-27T22:46:25.688" v="1627" actId="20577"/>
        <pc:sldMkLst>
          <pc:docMk/>
          <pc:sldMk cId="1430000179" sldId="410"/>
        </pc:sldMkLst>
        <pc:spChg chg="add del">
          <ac:chgData name="Yuri Crotti" userId="d593c9d1-1b73-45ee-aae6-f23c49679525" providerId="ADAL" clId="{5424447D-1B0C-467B-BA51-71D1C5E12FC9}" dt="2022-02-27T22:36:49.122" v="1328"/>
          <ac:spMkLst>
            <pc:docMk/>
            <pc:sldMk cId="1430000179" sldId="410"/>
            <ac:spMk id="4" creationId="{BFC50C98-D8FB-4568-9187-8E40A705B9E4}"/>
          </ac:spMkLst>
        </pc:spChg>
        <pc:spChg chg="mod">
          <ac:chgData name="Yuri Crotti" userId="d593c9d1-1b73-45ee-aae6-f23c49679525" providerId="ADAL" clId="{5424447D-1B0C-467B-BA51-71D1C5E12FC9}" dt="2022-02-27T22:46:25.688" v="1627" actId="20577"/>
          <ac:spMkLst>
            <pc:docMk/>
            <pc:sldMk cId="1430000179" sldId="410"/>
            <ac:spMk id="13" creationId="{5DBF89FC-D605-4CFF-8CEC-83E5B2FE8622}"/>
          </ac:spMkLst>
        </pc:spChg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2620292327" sldId="411"/>
        </pc:sldMkLst>
      </pc:sldChg>
      <pc:sldChg chg="modSp add mod">
        <pc:chgData name="Yuri Crotti" userId="d593c9d1-1b73-45ee-aae6-f23c49679525" providerId="ADAL" clId="{5424447D-1B0C-467B-BA51-71D1C5E12FC9}" dt="2022-02-27T18:27:46.622" v="1071" actId="1076"/>
        <pc:sldMkLst>
          <pc:docMk/>
          <pc:sldMk cId="462311483" sldId="412"/>
        </pc:sldMkLst>
        <pc:spChg chg="mod">
          <ac:chgData name="Yuri Crotti" userId="d593c9d1-1b73-45ee-aae6-f23c49679525" providerId="ADAL" clId="{5424447D-1B0C-467B-BA51-71D1C5E12FC9}" dt="2022-02-27T18:27:46.622" v="1071" actId="1076"/>
          <ac:spMkLst>
            <pc:docMk/>
            <pc:sldMk cId="462311483" sldId="412"/>
            <ac:spMk id="9" creationId="{00000000-0000-0000-0000-000000000000}"/>
          </ac:spMkLst>
        </pc:spChg>
      </pc:sldChg>
      <pc:sldChg chg="modSp add mod">
        <pc:chgData name="Yuri Crotti" userId="d593c9d1-1b73-45ee-aae6-f23c49679525" providerId="ADAL" clId="{5424447D-1B0C-467B-BA51-71D1C5E12FC9}" dt="2022-02-19T17:49:41.874" v="200" actId="15"/>
        <pc:sldMkLst>
          <pc:docMk/>
          <pc:sldMk cId="1359925877" sldId="413"/>
        </pc:sldMkLst>
        <pc:spChg chg="mod">
          <ac:chgData name="Yuri Crotti" userId="d593c9d1-1b73-45ee-aae6-f23c49679525" providerId="ADAL" clId="{5424447D-1B0C-467B-BA51-71D1C5E12FC9}" dt="2022-02-19T17:48:07.708" v="100" actId="20577"/>
          <ac:spMkLst>
            <pc:docMk/>
            <pc:sldMk cId="1359925877" sldId="413"/>
            <ac:spMk id="6" creationId="{3DE17BFE-96F4-4FAB-8D95-F281C0A82C3C}"/>
          </ac:spMkLst>
        </pc:spChg>
        <pc:spChg chg="mod">
          <ac:chgData name="Yuri Crotti" userId="d593c9d1-1b73-45ee-aae6-f23c49679525" providerId="ADAL" clId="{5424447D-1B0C-467B-BA51-71D1C5E12FC9}" dt="2022-02-19T17:49:41.874" v="200" actId="15"/>
          <ac:spMkLst>
            <pc:docMk/>
            <pc:sldMk cId="1359925877" sldId="413"/>
            <ac:spMk id="9" creationId="{00000000-0000-0000-0000-000000000000}"/>
          </ac:spMkLst>
        </pc:spChg>
      </pc:sldChg>
      <pc:sldChg chg="add del">
        <pc:chgData name="Yuri Crotti" userId="d593c9d1-1b73-45ee-aae6-f23c49679525" providerId="ADAL" clId="{5424447D-1B0C-467B-BA51-71D1C5E12FC9}" dt="2022-02-19T18:26:35.375" v="286" actId="47"/>
        <pc:sldMkLst>
          <pc:docMk/>
          <pc:sldMk cId="2153018077" sldId="414"/>
        </pc:sldMkLst>
      </pc:sldChg>
      <pc:sldChg chg="modSp add mod">
        <pc:chgData name="Yuri Crotti" userId="d593c9d1-1b73-45ee-aae6-f23c49679525" providerId="ADAL" clId="{5424447D-1B0C-467B-BA51-71D1C5E12FC9}" dt="2022-02-19T17:52:21.701" v="252" actId="20577"/>
        <pc:sldMkLst>
          <pc:docMk/>
          <pc:sldMk cId="1049050454" sldId="415"/>
        </pc:sldMkLst>
        <pc:spChg chg="mod">
          <ac:chgData name="Yuri Crotti" userId="d593c9d1-1b73-45ee-aae6-f23c49679525" providerId="ADAL" clId="{5424447D-1B0C-467B-BA51-71D1C5E12FC9}" dt="2022-02-19T17:51:47.220" v="236" actId="20577"/>
          <ac:spMkLst>
            <pc:docMk/>
            <pc:sldMk cId="1049050454" sldId="415"/>
            <ac:spMk id="6" creationId="{3DE17BFE-96F4-4FAB-8D95-F281C0A82C3C}"/>
          </ac:spMkLst>
        </pc:spChg>
        <pc:spChg chg="mod">
          <ac:chgData name="Yuri Crotti" userId="d593c9d1-1b73-45ee-aae6-f23c49679525" providerId="ADAL" clId="{5424447D-1B0C-467B-BA51-71D1C5E12FC9}" dt="2022-02-19T17:52:21.701" v="252" actId="20577"/>
          <ac:spMkLst>
            <pc:docMk/>
            <pc:sldMk cId="1049050454" sldId="415"/>
            <ac:spMk id="9" creationId="{00000000-0000-0000-0000-000000000000}"/>
          </ac:spMkLst>
        </pc:spChg>
      </pc:sldChg>
      <pc:sldChg chg="addSp modSp add mod ord">
        <pc:chgData name="Yuri Crotti" userId="d593c9d1-1b73-45ee-aae6-f23c49679525" providerId="ADAL" clId="{5424447D-1B0C-467B-BA51-71D1C5E12FC9}" dt="2022-02-27T22:32:35.873" v="1239" actId="1076"/>
        <pc:sldMkLst>
          <pc:docMk/>
          <pc:sldMk cId="687179814" sldId="416"/>
        </pc:sldMkLst>
        <pc:spChg chg="add mod">
          <ac:chgData name="Yuri Crotti" userId="d593c9d1-1b73-45ee-aae6-f23c49679525" providerId="ADAL" clId="{5424447D-1B0C-467B-BA51-71D1C5E12FC9}" dt="2022-02-27T22:32:35.873" v="1239" actId="1076"/>
          <ac:spMkLst>
            <pc:docMk/>
            <pc:sldMk cId="687179814" sldId="416"/>
            <ac:spMk id="8" creationId="{BCEF02F6-7428-4479-A07C-87A488E67DE1}"/>
          </ac:spMkLst>
        </pc:spChg>
        <pc:spChg chg="mod">
          <ac:chgData name="Yuri Crotti" userId="d593c9d1-1b73-45ee-aae6-f23c49679525" providerId="ADAL" clId="{5424447D-1B0C-467B-BA51-71D1C5E12FC9}" dt="2022-02-27T22:32:33.197" v="1238" actId="20577"/>
          <ac:spMkLst>
            <pc:docMk/>
            <pc:sldMk cId="687179814" sldId="416"/>
            <ac:spMk id="9" creationId="{00000000-0000-0000-0000-000000000000}"/>
          </ac:spMkLst>
        </pc:spChg>
      </pc:sldChg>
      <pc:sldChg chg="addSp delSp modSp add mod">
        <pc:chgData name="Yuri Crotti" userId="d593c9d1-1b73-45ee-aae6-f23c49679525" providerId="ADAL" clId="{5424447D-1B0C-467B-BA51-71D1C5E12FC9}" dt="2022-02-27T18:52:17.730" v="1150" actId="1076"/>
        <pc:sldMkLst>
          <pc:docMk/>
          <pc:sldMk cId="626375368" sldId="417"/>
        </pc:sldMkLst>
        <pc:spChg chg="mod">
          <ac:chgData name="Yuri Crotti" userId="d593c9d1-1b73-45ee-aae6-f23c49679525" providerId="ADAL" clId="{5424447D-1B0C-467B-BA51-71D1C5E12FC9}" dt="2022-02-19T19:07:53.365" v="447" actId="20577"/>
          <ac:spMkLst>
            <pc:docMk/>
            <pc:sldMk cId="626375368" sldId="417"/>
            <ac:spMk id="6" creationId="{3DE17BFE-96F4-4FAB-8D95-F281C0A82C3C}"/>
          </ac:spMkLst>
        </pc:spChg>
        <pc:spChg chg="mod">
          <ac:chgData name="Yuri Crotti" userId="d593c9d1-1b73-45ee-aae6-f23c49679525" providerId="ADAL" clId="{5424447D-1B0C-467B-BA51-71D1C5E12FC9}" dt="2022-02-19T18:26:45.833" v="287" actId="20577"/>
          <ac:spMkLst>
            <pc:docMk/>
            <pc:sldMk cId="626375368" sldId="417"/>
            <ac:spMk id="9" creationId="{00000000-0000-0000-0000-000000000000}"/>
          </ac:spMkLst>
        </pc:spChg>
        <pc:graphicFrameChg chg="add mod modGraphic">
          <ac:chgData name="Yuri Crotti" userId="d593c9d1-1b73-45ee-aae6-f23c49679525" providerId="ADAL" clId="{5424447D-1B0C-467B-BA51-71D1C5E12FC9}" dt="2022-02-27T18:52:17.730" v="1150" actId="1076"/>
          <ac:graphicFrameMkLst>
            <pc:docMk/>
            <pc:sldMk cId="626375368" sldId="417"/>
            <ac:graphicFrameMk id="11" creationId="{DDB83819-7AEF-41B5-ABE9-EAE1DB8AA392}"/>
          </ac:graphicFrameMkLst>
        </pc:graphicFrameChg>
        <pc:picChg chg="add mod">
          <ac:chgData name="Yuri Crotti" userId="d593c9d1-1b73-45ee-aae6-f23c49679525" providerId="ADAL" clId="{5424447D-1B0C-467B-BA51-71D1C5E12FC9}" dt="2022-02-19T18:28:03.390" v="301" actId="1076"/>
          <ac:picMkLst>
            <pc:docMk/>
            <pc:sldMk cId="626375368" sldId="417"/>
            <ac:picMk id="5" creationId="{D2F537A1-C102-4E73-83FA-A45B275F3211}"/>
          </ac:picMkLst>
        </pc:picChg>
        <pc:picChg chg="add mod">
          <ac:chgData name="Yuri Crotti" userId="d593c9d1-1b73-45ee-aae6-f23c49679525" providerId="ADAL" clId="{5424447D-1B0C-467B-BA51-71D1C5E12FC9}" dt="2022-02-27T18:52:05.250" v="1144" actId="1076"/>
          <ac:picMkLst>
            <pc:docMk/>
            <pc:sldMk cId="626375368" sldId="417"/>
            <ac:picMk id="8" creationId="{D085CF3A-6035-42AD-BF59-26C38F19FCF4}"/>
          </ac:picMkLst>
        </pc:picChg>
        <pc:picChg chg="add del mod">
          <ac:chgData name="Yuri Crotti" userId="d593c9d1-1b73-45ee-aae6-f23c49679525" providerId="ADAL" clId="{5424447D-1B0C-467B-BA51-71D1C5E12FC9}" dt="2022-02-27T18:52:01.674" v="1142" actId="478"/>
          <ac:picMkLst>
            <pc:docMk/>
            <pc:sldMk cId="626375368" sldId="417"/>
            <ac:picMk id="10" creationId="{3A283067-C9A4-4BFD-A2B4-D0AF48196C1E}"/>
          </ac:picMkLst>
        </pc:picChg>
        <pc:picChg chg="add del mod">
          <ac:chgData name="Yuri Crotti" userId="d593c9d1-1b73-45ee-aae6-f23c49679525" providerId="ADAL" clId="{5424447D-1B0C-467B-BA51-71D1C5E12FC9}" dt="2022-02-27T18:36:09.513" v="1078" actId="478"/>
          <ac:picMkLst>
            <pc:docMk/>
            <pc:sldMk cId="626375368" sldId="417"/>
            <ac:picMk id="12" creationId="{E7B5F35E-CA84-423E-A70E-D713DF76F207}"/>
          </ac:picMkLst>
        </pc:picChg>
      </pc:sldChg>
      <pc:sldChg chg="addSp modSp add del mod">
        <pc:chgData name="Yuri Crotti" userId="d593c9d1-1b73-45ee-aae6-f23c49679525" providerId="ADAL" clId="{5424447D-1B0C-467B-BA51-71D1C5E12FC9}" dt="2022-02-27T18:58:10.597" v="1230" actId="47"/>
        <pc:sldMkLst>
          <pc:docMk/>
          <pc:sldMk cId="647215832" sldId="418"/>
        </pc:sldMkLst>
        <pc:spChg chg="mod">
          <ac:chgData name="Yuri Crotti" userId="d593c9d1-1b73-45ee-aae6-f23c49679525" providerId="ADAL" clId="{5424447D-1B0C-467B-BA51-71D1C5E12FC9}" dt="2022-02-19T19:07:57.813" v="448"/>
          <ac:spMkLst>
            <pc:docMk/>
            <pc:sldMk cId="647215832" sldId="418"/>
            <ac:spMk id="6" creationId="{3DE17BFE-96F4-4FAB-8D95-F281C0A82C3C}"/>
          </ac:spMkLst>
        </pc:spChg>
        <pc:picChg chg="mod">
          <ac:chgData name="Yuri Crotti" userId="d593c9d1-1b73-45ee-aae6-f23c49679525" providerId="ADAL" clId="{5424447D-1B0C-467B-BA51-71D1C5E12FC9}" dt="2022-02-19T18:28:51.095" v="310" actId="1076"/>
          <ac:picMkLst>
            <pc:docMk/>
            <pc:sldMk cId="647215832" sldId="418"/>
            <ac:picMk id="5" creationId="{D2F537A1-C102-4E73-83FA-A45B275F3211}"/>
          </ac:picMkLst>
        </pc:picChg>
        <pc:picChg chg="add mod">
          <ac:chgData name="Yuri Crotti" userId="d593c9d1-1b73-45ee-aae6-f23c49679525" providerId="ADAL" clId="{5424447D-1B0C-467B-BA51-71D1C5E12FC9}" dt="2022-02-19T18:29:07.872" v="317" actId="1076"/>
          <ac:picMkLst>
            <pc:docMk/>
            <pc:sldMk cId="647215832" sldId="418"/>
            <ac:picMk id="8" creationId="{20E11B98-275A-44B9-B0CC-95F58ACD323E}"/>
          </ac:picMkLst>
        </pc:picChg>
        <pc:picChg chg="mod">
          <ac:chgData name="Yuri Crotti" userId="d593c9d1-1b73-45ee-aae6-f23c49679525" providerId="ADAL" clId="{5424447D-1B0C-467B-BA51-71D1C5E12FC9}" dt="2022-02-19T18:28:49.960" v="309" actId="1076"/>
          <ac:picMkLst>
            <pc:docMk/>
            <pc:sldMk cId="647215832" sldId="418"/>
            <ac:picMk id="10" creationId="{3A283067-C9A4-4BFD-A2B4-D0AF48196C1E}"/>
          </ac:picMkLst>
        </pc:picChg>
        <pc:picChg chg="mod">
          <ac:chgData name="Yuri Crotti" userId="d593c9d1-1b73-45ee-aae6-f23c49679525" providerId="ADAL" clId="{5424447D-1B0C-467B-BA51-71D1C5E12FC9}" dt="2022-02-19T19:07:39.390" v="441" actId="1076"/>
          <ac:picMkLst>
            <pc:docMk/>
            <pc:sldMk cId="647215832" sldId="418"/>
            <ac:picMk id="12" creationId="{E7B5F35E-CA84-423E-A70E-D713DF76F207}"/>
          </ac:picMkLst>
        </pc:picChg>
      </pc:sldChg>
      <pc:sldChg chg="addSp delSp modSp add del mod">
        <pc:chgData name="Yuri Crotti" userId="d593c9d1-1b73-45ee-aae6-f23c49679525" providerId="ADAL" clId="{5424447D-1B0C-467B-BA51-71D1C5E12FC9}" dt="2022-02-27T18:58:10.597" v="1230" actId="47"/>
        <pc:sldMkLst>
          <pc:docMk/>
          <pc:sldMk cId="3151169966" sldId="419"/>
        </pc:sldMkLst>
        <pc:picChg chg="del">
          <ac:chgData name="Yuri Crotti" userId="d593c9d1-1b73-45ee-aae6-f23c49679525" providerId="ADAL" clId="{5424447D-1B0C-467B-BA51-71D1C5E12FC9}" dt="2022-02-19T18:29:24.186" v="319" actId="478"/>
          <ac:picMkLst>
            <pc:docMk/>
            <pc:sldMk cId="3151169966" sldId="419"/>
            <ac:picMk id="8" creationId="{20E11B98-275A-44B9-B0CC-95F58ACD323E}"/>
          </ac:picMkLst>
        </pc:picChg>
        <pc:picChg chg="add mod">
          <ac:chgData name="Yuri Crotti" userId="d593c9d1-1b73-45ee-aae6-f23c49679525" providerId="ADAL" clId="{5424447D-1B0C-467B-BA51-71D1C5E12FC9}" dt="2022-02-19T18:31:05.045" v="339" actId="1076"/>
          <ac:picMkLst>
            <pc:docMk/>
            <pc:sldMk cId="3151169966" sldId="419"/>
            <ac:picMk id="11" creationId="{38AB8C60-4391-4064-9A6B-81A5E90CEEFB}"/>
          </ac:picMkLst>
        </pc:picChg>
        <pc:picChg chg="mod">
          <ac:chgData name="Yuri Crotti" userId="d593c9d1-1b73-45ee-aae6-f23c49679525" providerId="ADAL" clId="{5424447D-1B0C-467B-BA51-71D1C5E12FC9}" dt="2022-02-19T18:29:34.162" v="324" actId="1076"/>
          <ac:picMkLst>
            <pc:docMk/>
            <pc:sldMk cId="3151169966" sldId="419"/>
            <ac:picMk id="12" creationId="{E7B5F35E-CA84-423E-A70E-D713DF76F207}"/>
          </ac:picMkLst>
        </pc:picChg>
      </pc:sldChg>
      <pc:sldChg chg="addSp delSp modSp add del mod">
        <pc:chgData name="Yuri Crotti" userId="d593c9d1-1b73-45ee-aae6-f23c49679525" providerId="ADAL" clId="{5424447D-1B0C-467B-BA51-71D1C5E12FC9}" dt="2022-02-27T18:58:10.597" v="1230" actId="47"/>
        <pc:sldMkLst>
          <pc:docMk/>
          <pc:sldMk cId="647032574" sldId="420"/>
        </pc:sldMkLst>
        <pc:spChg chg="mod">
          <ac:chgData name="Yuri Crotti" userId="d593c9d1-1b73-45ee-aae6-f23c49679525" providerId="ADAL" clId="{5424447D-1B0C-467B-BA51-71D1C5E12FC9}" dt="2022-02-19T19:07:59.700" v="449"/>
          <ac:spMkLst>
            <pc:docMk/>
            <pc:sldMk cId="647032574" sldId="420"/>
            <ac:spMk id="6" creationId="{3DE17BFE-96F4-4FAB-8D95-F281C0A82C3C}"/>
          </ac:spMkLst>
        </pc:spChg>
        <pc:picChg chg="add mod">
          <ac:chgData name="Yuri Crotti" userId="d593c9d1-1b73-45ee-aae6-f23c49679525" providerId="ADAL" clId="{5424447D-1B0C-467B-BA51-71D1C5E12FC9}" dt="2022-02-19T18:31:11.110" v="342" actId="1076"/>
          <ac:picMkLst>
            <pc:docMk/>
            <pc:sldMk cId="647032574" sldId="420"/>
            <ac:picMk id="8" creationId="{E1D86614-9898-460D-8B2C-2C70C9567541}"/>
          </ac:picMkLst>
        </pc:picChg>
        <pc:picChg chg="del">
          <ac:chgData name="Yuri Crotti" userId="d593c9d1-1b73-45ee-aae6-f23c49679525" providerId="ADAL" clId="{5424447D-1B0C-467B-BA51-71D1C5E12FC9}" dt="2022-02-19T18:29:40.861" v="326" actId="478"/>
          <ac:picMkLst>
            <pc:docMk/>
            <pc:sldMk cId="647032574" sldId="420"/>
            <ac:picMk id="11" creationId="{38AB8C60-4391-4064-9A6B-81A5E90CEEFB}"/>
          </ac:picMkLst>
        </pc:picChg>
        <pc:picChg chg="mod">
          <ac:chgData name="Yuri Crotti" userId="d593c9d1-1b73-45ee-aae6-f23c49679525" providerId="ADAL" clId="{5424447D-1B0C-467B-BA51-71D1C5E12FC9}" dt="2022-02-19T19:07:31.206" v="440" actId="1076"/>
          <ac:picMkLst>
            <pc:docMk/>
            <pc:sldMk cId="647032574" sldId="420"/>
            <ac:picMk id="12" creationId="{E7B5F35E-CA84-423E-A70E-D713DF76F207}"/>
          </ac:picMkLst>
        </pc:picChg>
      </pc:sldChg>
      <pc:sldChg chg="addSp delSp modSp add del mod">
        <pc:chgData name="Yuri Crotti" userId="d593c9d1-1b73-45ee-aae6-f23c49679525" providerId="ADAL" clId="{5424447D-1B0C-467B-BA51-71D1C5E12FC9}" dt="2022-02-27T18:58:10.597" v="1230" actId="47"/>
        <pc:sldMkLst>
          <pc:docMk/>
          <pc:sldMk cId="3596121144" sldId="421"/>
        </pc:sldMkLst>
        <pc:picChg chg="del">
          <ac:chgData name="Yuri Crotti" userId="d593c9d1-1b73-45ee-aae6-f23c49679525" providerId="ADAL" clId="{5424447D-1B0C-467B-BA51-71D1C5E12FC9}" dt="2022-02-19T18:30:37.163" v="332" actId="478"/>
          <ac:picMkLst>
            <pc:docMk/>
            <pc:sldMk cId="3596121144" sldId="421"/>
            <ac:picMk id="8" creationId="{E1D86614-9898-460D-8B2C-2C70C9567541}"/>
          </ac:picMkLst>
        </pc:picChg>
        <pc:picChg chg="add mod modCrop">
          <ac:chgData name="Yuri Crotti" userId="d593c9d1-1b73-45ee-aae6-f23c49679525" providerId="ADAL" clId="{5424447D-1B0C-467B-BA51-71D1C5E12FC9}" dt="2022-02-19T18:32:08.018" v="349" actId="1076"/>
          <ac:picMkLst>
            <pc:docMk/>
            <pc:sldMk cId="3596121144" sldId="421"/>
            <ac:picMk id="11" creationId="{3C574FAB-CB7E-4A5C-8256-62559F5EEC15}"/>
          </ac:picMkLst>
        </pc:picChg>
      </pc:sldChg>
      <pc:sldChg chg="addSp delSp modSp add mod">
        <pc:chgData name="Yuri Crotti" userId="d593c9d1-1b73-45ee-aae6-f23c49679525" providerId="ADAL" clId="{5424447D-1B0C-467B-BA51-71D1C5E12FC9}" dt="2022-02-28T12:47:06.082" v="1731"/>
        <pc:sldMkLst>
          <pc:docMk/>
          <pc:sldMk cId="407906544" sldId="422"/>
        </pc:sldMkLst>
        <pc:spChg chg="mod">
          <ac:chgData name="Yuri Crotti" userId="d593c9d1-1b73-45ee-aae6-f23c49679525" providerId="ADAL" clId="{5424447D-1B0C-467B-BA51-71D1C5E12FC9}" dt="2022-02-19T18:35:08.577" v="378" actId="313"/>
          <ac:spMkLst>
            <pc:docMk/>
            <pc:sldMk cId="407906544" sldId="422"/>
            <ac:spMk id="6" creationId="{3DE17BFE-96F4-4FAB-8D95-F281C0A82C3C}"/>
          </ac:spMkLst>
        </pc:spChg>
        <pc:spChg chg="add mod">
          <ac:chgData name="Yuri Crotti" userId="d593c9d1-1b73-45ee-aae6-f23c49679525" providerId="ADAL" clId="{5424447D-1B0C-467B-BA51-71D1C5E12FC9}" dt="2022-02-28T12:47:06.082" v="1731"/>
          <ac:spMkLst>
            <pc:docMk/>
            <pc:sldMk cId="407906544" sldId="422"/>
            <ac:spMk id="11" creationId="{A0038627-42D0-4B1F-B72A-8586D2B6B0D7}"/>
          </ac:spMkLst>
        </pc:spChg>
        <pc:spChg chg="add mod">
          <ac:chgData name="Yuri Crotti" userId="d593c9d1-1b73-45ee-aae6-f23c49679525" providerId="ADAL" clId="{5424447D-1B0C-467B-BA51-71D1C5E12FC9}" dt="2022-02-28T12:47:06.082" v="1731"/>
          <ac:spMkLst>
            <pc:docMk/>
            <pc:sldMk cId="407906544" sldId="422"/>
            <ac:spMk id="12" creationId="{C171D5CF-8890-4CDC-B1B1-6A0FD9C1B552}"/>
          </ac:spMkLst>
        </pc:spChg>
        <pc:graphicFrameChg chg="add mod">
          <ac:chgData name="Yuri Crotti" userId="d593c9d1-1b73-45ee-aae6-f23c49679525" providerId="ADAL" clId="{5424447D-1B0C-467B-BA51-71D1C5E12FC9}" dt="2022-02-28T12:47:06.082" v="1731"/>
          <ac:graphicFrameMkLst>
            <pc:docMk/>
            <pc:sldMk cId="407906544" sldId="422"/>
            <ac:graphicFrameMk id="13" creationId="{3E7BC06E-B2D3-4D57-ADAE-29755E7D7A16}"/>
          </ac:graphicFrameMkLst>
        </pc:graphicFrameChg>
        <pc:picChg chg="del">
          <ac:chgData name="Yuri Crotti" userId="d593c9d1-1b73-45ee-aae6-f23c49679525" providerId="ADAL" clId="{5424447D-1B0C-467B-BA51-71D1C5E12FC9}" dt="2022-02-19T18:35:11.372" v="379" actId="478"/>
          <ac:picMkLst>
            <pc:docMk/>
            <pc:sldMk cId="407906544" sldId="422"/>
            <ac:picMk id="5" creationId="{D2F537A1-C102-4E73-83FA-A45B275F3211}"/>
          </ac:picMkLst>
        </pc:picChg>
        <pc:picChg chg="add del mod">
          <ac:chgData name="Yuri Crotti" userId="d593c9d1-1b73-45ee-aae6-f23c49679525" providerId="ADAL" clId="{5424447D-1B0C-467B-BA51-71D1C5E12FC9}" dt="2022-02-28T12:47:05.751" v="1730" actId="478"/>
          <ac:picMkLst>
            <pc:docMk/>
            <pc:sldMk cId="407906544" sldId="422"/>
            <ac:picMk id="8" creationId="{FF26B126-8E6A-43FB-BFAD-1009AE01DC3D}"/>
          </ac:picMkLst>
        </pc:picChg>
        <pc:picChg chg="del">
          <ac:chgData name="Yuri Crotti" userId="d593c9d1-1b73-45ee-aae6-f23c49679525" providerId="ADAL" clId="{5424447D-1B0C-467B-BA51-71D1C5E12FC9}" dt="2022-02-19T18:35:11.372" v="379" actId="478"/>
          <ac:picMkLst>
            <pc:docMk/>
            <pc:sldMk cId="407906544" sldId="422"/>
            <ac:picMk id="10" creationId="{3A283067-C9A4-4BFD-A2B4-D0AF48196C1E}"/>
          </ac:picMkLst>
        </pc:picChg>
        <pc:picChg chg="add mod">
          <ac:chgData name="Yuri Crotti" userId="d593c9d1-1b73-45ee-aae6-f23c49679525" providerId="ADAL" clId="{5424447D-1B0C-467B-BA51-71D1C5E12FC9}" dt="2022-02-28T12:47:06.082" v="1731"/>
          <ac:picMkLst>
            <pc:docMk/>
            <pc:sldMk cId="407906544" sldId="422"/>
            <ac:picMk id="10" creationId="{3CEF1925-24E5-4BB6-A985-9128DD1359C3}"/>
          </ac:picMkLst>
        </pc:picChg>
        <pc:picChg chg="del">
          <ac:chgData name="Yuri Crotti" userId="d593c9d1-1b73-45ee-aae6-f23c49679525" providerId="ADAL" clId="{5424447D-1B0C-467B-BA51-71D1C5E12FC9}" dt="2022-02-19T18:35:11.372" v="379" actId="478"/>
          <ac:picMkLst>
            <pc:docMk/>
            <pc:sldMk cId="407906544" sldId="422"/>
            <ac:picMk id="11" creationId="{3C574FAB-CB7E-4A5C-8256-62559F5EEC15}"/>
          </ac:picMkLst>
        </pc:picChg>
        <pc:picChg chg="del">
          <ac:chgData name="Yuri Crotti" userId="d593c9d1-1b73-45ee-aae6-f23c49679525" providerId="ADAL" clId="{5424447D-1B0C-467B-BA51-71D1C5E12FC9}" dt="2022-02-19T18:35:11.372" v="379" actId="478"/>
          <ac:picMkLst>
            <pc:docMk/>
            <pc:sldMk cId="407906544" sldId="422"/>
            <ac:picMk id="12" creationId="{E7B5F35E-CA84-423E-A70E-D713DF76F207}"/>
          </ac:picMkLst>
        </pc:picChg>
      </pc:sldChg>
      <pc:sldChg chg="addSp delSp modSp add mod">
        <pc:chgData name="Yuri Crotti" userId="d593c9d1-1b73-45ee-aae6-f23c49679525" providerId="ADAL" clId="{5424447D-1B0C-467B-BA51-71D1C5E12FC9}" dt="2022-02-19T19:23:18.824" v="465" actId="20577"/>
        <pc:sldMkLst>
          <pc:docMk/>
          <pc:sldMk cId="3990501334" sldId="423"/>
        </pc:sldMkLst>
        <pc:spChg chg="mod">
          <ac:chgData name="Yuri Crotti" userId="d593c9d1-1b73-45ee-aae6-f23c49679525" providerId="ADAL" clId="{5424447D-1B0C-467B-BA51-71D1C5E12FC9}" dt="2022-02-19T19:23:18.824" v="465" actId="20577"/>
          <ac:spMkLst>
            <pc:docMk/>
            <pc:sldMk cId="3990501334" sldId="423"/>
            <ac:spMk id="6" creationId="{3DE17BFE-96F4-4FAB-8D95-F281C0A82C3C}"/>
          </ac:spMkLst>
        </pc:spChg>
        <pc:spChg chg="del">
          <ac:chgData name="Yuri Crotti" userId="d593c9d1-1b73-45ee-aae6-f23c49679525" providerId="ADAL" clId="{5424447D-1B0C-467B-BA51-71D1C5E12FC9}" dt="2022-02-19T18:47:55.283" v="392" actId="478"/>
          <ac:spMkLst>
            <pc:docMk/>
            <pc:sldMk cId="3990501334" sldId="423"/>
            <ac:spMk id="8" creationId="{BCEF02F6-7428-4479-A07C-87A488E67DE1}"/>
          </ac:spMkLst>
        </pc:spChg>
        <pc:spChg chg="del">
          <ac:chgData name="Yuri Crotti" userId="d593c9d1-1b73-45ee-aae6-f23c49679525" providerId="ADAL" clId="{5424447D-1B0C-467B-BA51-71D1C5E12FC9}" dt="2022-02-19T18:47:56.251" v="393" actId="478"/>
          <ac:spMkLst>
            <pc:docMk/>
            <pc:sldMk cId="3990501334" sldId="423"/>
            <ac:spMk id="9" creationId="{00000000-0000-0000-0000-000000000000}"/>
          </ac:spMkLst>
        </pc:spChg>
        <pc:spChg chg="add mod">
          <ac:chgData name="Yuri Crotti" userId="d593c9d1-1b73-45ee-aae6-f23c49679525" providerId="ADAL" clId="{5424447D-1B0C-467B-BA51-71D1C5E12FC9}" dt="2022-02-19T18:50:00.794" v="439" actId="113"/>
          <ac:spMkLst>
            <pc:docMk/>
            <pc:sldMk cId="3990501334" sldId="423"/>
            <ac:spMk id="10" creationId="{4AA64039-9616-458D-8EFA-D281F6AA3E42}"/>
          </ac:spMkLst>
        </pc:spChg>
      </pc:sldChg>
      <pc:sldChg chg="addSp modSp add del mod modShow">
        <pc:chgData name="Yuri Crotti" userId="d593c9d1-1b73-45ee-aae6-f23c49679525" providerId="ADAL" clId="{5424447D-1B0C-467B-BA51-71D1C5E12FC9}" dt="2022-02-27T22:54:40.655" v="1628" actId="47"/>
        <pc:sldMkLst>
          <pc:docMk/>
          <pc:sldMk cId="3785605909" sldId="424"/>
        </pc:sldMkLst>
        <pc:spChg chg="mod">
          <ac:chgData name="Yuri Crotti" userId="d593c9d1-1b73-45ee-aae6-f23c49679525" providerId="ADAL" clId="{5424447D-1B0C-467B-BA51-71D1C5E12FC9}" dt="2022-02-19T19:23:27.867" v="478" actId="20577"/>
          <ac:spMkLst>
            <pc:docMk/>
            <pc:sldMk cId="3785605909" sldId="424"/>
            <ac:spMk id="6" creationId="{3DE17BFE-96F4-4FAB-8D95-F281C0A82C3C}"/>
          </ac:spMkLst>
        </pc:spChg>
        <pc:spChg chg="mod">
          <ac:chgData name="Yuri Crotti" userId="d593c9d1-1b73-45ee-aae6-f23c49679525" providerId="ADAL" clId="{5424447D-1B0C-467B-BA51-71D1C5E12FC9}" dt="2022-02-19T19:23:50.320" v="520" actId="20577"/>
          <ac:spMkLst>
            <pc:docMk/>
            <pc:sldMk cId="3785605909" sldId="424"/>
            <ac:spMk id="10" creationId="{4AA64039-9616-458D-8EFA-D281F6AA3E42}"/>
          </ac:spMkLst>
        </pc:spChg>
        <pc:picChg chg="add mod">
          <ac:chgData name="Yuri Crotti" userId="d593c9d1-1b73-45ee-aae6-f23c49679525" providerId="ADAL" clId="{5424447D-1B0C-467B-BA51-71D1C5E12FC9}" dt="2022-02-19T20:16:19.555" v="1058" actId="1076"/>
          <ac:picMkLst>
            <pc:docMk/>
            <pc:sldMk cId="3785605909" sldId="424"/>
            <ac:picMk id="5" creationId="{29EE0DB0-DFA7-4A02-B801-AD8367CDBEEE}"/>
          </ac:picMkLst>
        </pc:picChg>
      </pc:sldChg>
      <pc:sldChg chg="modSp add del mod">
        <pc:chgData name="Yuri Crotti" userId="d593c9d1-1b73-45ee-aae6-f23c49679525" providerId="ADAL" clId="{5424447D-1B0C-467B-BA51-71D1C5E12FC9}" dt="2022-02-19T19:34:47.907" v="644" actId="47"/>
        <pc:sldMkLst>
          <pc:docMk/>
          <pc:sldMk cId="3979215574" sldId="425"/>
        </pc:sldMkLst>
        <pc:spChg chg="mod">
          <ac:chgData name="Yuri Crotti" userId="d593c9d1-1b73-45ee-aae6-f23c49679525" providerId="ADAL" clId="{5424447D-1B0C-467B-BA51-71D1C5E12FC9}" dt="2022-02-19T19:24:59.838" v="529" actId="20577"/>
          <ac:spMkLst>
            <pc:docMk/>
            <pc:sldMk cId="3979215574" sldId="425"/>
            <ac:spMk id="6" creationId="{3DE17BFE-96F4-4FAB-8D95-F281C0A82C3C}"/>
          </ac:spMkLst>
        </pc:spChg>
      </pc:sldChg>
      <pc:sldChg chg="addSp delSp modSp add mod delAnim modAnim">
        <pc:chgData name="Yuri Crotti" userId="d593c9d1-1b73-45ee-aae6-f23c49679525" providerId="ADAL" clId="{5424447D-1B0C-467B-BA51-71D1C5E12FC9}" dt="2022-02-28T12:46:55.183" v="1729" actId="1076"/>
        <pc:sldMkLst>
          <pc:docMk/>
          <pc:sldMk cId="2250027182" sldId="426"/>
        </pc:sldMkLst>
        <pc:spChg chg="mod">
          <ac:chgData name="Yuri Crotti" userId="d593c9d1-1b73-45ee-aae6-f23c49679525" providerId="ADAL" clId="{5424447D-1B0C-467B-BA51-71D1C5E12FC9}" dt="2022-02-28T12:46:55.183" v="1729" actId="1076"/>
          <ac:spMkLst>
            <pc:docMk/>
            <pc:sldMk cId="2250027182" sldId="426"/>
            <ac:spMk id="2" creationId="{00000000-0000-0000-0000-000000000000}"/>
          </ac:spMkLst>
        </pc:spChg>
        <pc:spChg chg="add del mod">
          <ac:chgData name="Yuri Crotti" userId="d593c9d1-1b73-45ee-aae6-f23c49679525" providerId="ADAL" clId="{5424447D-1B0C-467B-BA51-71D1C5E12FC9}" dt="2022-02-19T19:32:15.764" v="621" actId="478"/>
          <ac:spMkLst>
            <pc:docMk/>
            <pc:sldMk cId="2250027182" sldId="426"/>
            <ac:spMk id="4" creationId="{EF5351ED-4ACE-4E1D-8499-04BD09E52C8D}"/>
          </ac:spMkLst>
        </pc:spChg>
        <pc:spChg chg="mod">
          <ac:chgData name="Yuri Crotti" userId="d593c9d1-1b73-45ee-aae6-f23c49679525" providerId="ADAL" clId="{5424447D-1B0C-467B-BA51-71D1C5E12FC9}" dt="2022-02-28T12:46:27.671" v="1724" actId="20577"/>
          <ac:spMkLst>
            <pc:docMk/>
            <pc:sldMk cId="2250027182" sldId="426"/>
            <ac:spMk id="6" creationId="{3DE17BFE-96F4-4FAB-8D95-F281C0A82C3C}"/>
          </ac:spMkLst>
        </pc:spChg>
        <pc:spChg chg="add mod">
          <ac:chgData name="Yuri Crotti" userId="d593c9d1-1b73-45ee-aae6-f23c49679525" providerId="ADAL" clId="{5424447D-1B0C-467B-BA51-71D1C5E12FC9}" dt="2022-02-27T23:12:56.122" v="1699" actId="1076"/>
          <ac:spMkLst>
            <pc:docMk/>
            <pc:sldMk cId="2250027182" sldId="426"/>
            <ac:spMk id="8" creationId="{94DFB692-6315-4DE0-924F-EE8A440BFAB5}"/>
          </ac:spMkLst>
        </pc:spChg>
        <pc:spChg chg="del mod">
          <ac:chgData name="Yuri Crotti" userId="d593c9d1-1b73-45ee-aae6-f23c49679525" providerId="ADAL" clId="{5424447D-1B0C-467B-BA51-71D1C5E12FC9}" dt="2022-02-19T19:32:15.764" v="621" actId="478"/>
          <ac:spMkLst>
            <pc:docMk/>
            <pc:sldMk cId="2250027182" sldId="426"/>
            <ac:spMk id="9" creationId="{00000000-0000-0000-0000-000000000000}"/>
          </ac:spMkLst>
        </pc:spChg>
        <pc:spChg chg="add del mod">
          <ac:chgData name="Yuri Crotti" userId="d593c9d1-1b73-45ee-aae6-f23c49679525" providerId="ADAL" clId="{5424447D-1B0C-467B-BA51-71D1C5E12FC9}" dt="2022-02-19T19:32:15.764" v="621" actId="478"/>
          <ac:spMkLst>
            <pc:docMk/>
            <pc:sldMk cId="2250027182" sldId="426"/>
            <ac:spMk id="13" creationId="{0C49DAC7-0181-4E05-BAE7-454D323BBE99}"/>
          </ac:spMkLst>
        </pc:spChg>
        <pc:spChg chg="add del mod">
          <ac:chgData name="Yuri Crotti" userId="d593c9d1-1b73-45ee-aae6-f23c49679525" providerId="ADAL" clId="{5424447D-1B0C-467B-BA51-71D1C5E12FC9}" dt="2022-02-19T19:32:15.764" v="621" actId="478"/>
          <ac:spMkLst>
            <pc:docMk/>
            <pc:sldMk cId="2250027182" sldId="426"/>
            <ac:spMk id="14" creationId="{719361A6-E68A-4363-93E3-E1005EF0302C}"/>
          </ac:spMkLst>
        </pc:spChg>
        <pc:spChg chg="add del mod">
          <ac:chgData name="Yuri Crotti" userId="d593c9d1-1b73-45ee-aae6-f23c49679525" providerId="ADAL" clId="{5424447D-1B0C-467B-BA51-71D1C5E12FC9}" dt="2022-02-19T19:32:15.764" v="621" actId="478"/>
          <ac:spMkLst>
            <pc:docMk/>
            <pc:sldMk cId="2250027182" sldId="426"/>
            <ac:spMk id="15" creationId="{521C8FA8-CE4C-4507-AF7D-D3D1CA02175E}"/>
          </ac:spMkLst>
        </pc:spChg>
        <pc:spChg chg="add del mod">
          <ac:chgData name="Yuri Crotti" userId="d593c9d1-1b73-45ee-aae6-f23c49679525" providerId="ADAL" clId="{5424447D-1B0C-467B-BA51-71D1C5E12FC9}" dt="2022-02-19T19:27:16.493" v="568"/>
          <ac:spMkLst>
            <pc:docMk/>
            <pc:sldMk cId="2250027182" sldId="426"/>
            <ac:spMk id="16" creationId="{ECE51D1D-92FE-41CC-9B55-88DD232C0BD4}"/>
          </ac:spMkLst>
        </pc:spChg>
        <pc:spChg chg="add del mod">
          <ac:chgData name="Yuri Crotti" userId="d593c9d1-1b73-45ee-aae6-f23c49679525" providerId="ADAL" clId="{5424447D-1B0C-467B-BA51-71D1C5E12FC9}" dt="2022-02-19T19:32:15.764" v="621" actId="478"/>
          <ac:spMkLst>
            <pc:docMk/>
            <pc:sldMk cId="2250027182" sldId="426"/>
            <ac:spMk id="17" creationId="{C0DA6450-0DD6-4983-AF37-734AE775A300}"/>
          </ac:spMkLst>
        </pc:spChg>
        <pc:spChg chg="add del mod">
          <ac:chgData name="Yuri Crotti" userId="d593c9d1-1b73-45ee-aae6-f23c49679525" providerId="ADAL" clId="{5424447D-1B0C-467B-BA51-71D1C5E12FC9}" dt="2022-02-19T19:32:15.764" v="621" actId="478"/>
          <ac:spMkLst>
            <pc:docMk/>
            <pc:sldMk cId="2250027182" sldId="426"/>
            <ac:spMk id="18" creationId="{1309A87F-309C-4B5A-8785-F192E790579F}"/>
          </ac:spMkLst>
        </pc:spChg>
        <pc:spChg chg="add del mod">
          <ac:chgData name="Yuri Crotti" userId="d593c9d1-1b73-45ee-aae6-f23c49679525" providerId="ADAL" clId="{5424447D-1B0C-467B-BA51-71D1C5E12FC9}" dt="2022-02-19T19:32:15.764" v="621" actId="478"/>
          <ac:spMkLst>
            <pc:docMk/>
            <pc:sldMk cId="2250027182" sldId="426"/>
            <ac:spMk id="19" creationId="{9D83BF4C-416B-4F33-9E18-BC18C0DFB34B}"/>
          </ac:spMkLst>
        </pc:spChg>
        <pc:spChg chg="add del mod">
          <ac:chgData name="Yuri Crotti" userId="d593c9d1-1b73-45ee-aae6-f23c49679525" providerId="ADAL" clId="{5424447D-1B0C-467B-BA51-71D1C5E12FC9}" dt="2022-02-27T23:10:18.190" v="1635" actId="478"/>
          <ac:spMkLst>
            <pc:docMk/>
            <pc:sldMk cId="2250027182" sldId="426"/>
            <ac:spMk id="24" creationId="{3E41E3E3-A197-47DB-A5DA-D97B27FEE25C}"/>
          </ac:spMkLst>
        </pc:spChg>
        <pc:spChg chg="add del mod">
          <ac:chgData name="Yuri Crotti" userId="d593c9d1-1b73-45ee-aae6-f23c49679525" providerId="ADAL" clId="{5424447D-1B0C-467B-BA51-71D1C5E12FC9}" dt="2022-02-27T23:10:14.753" v="1634" actId="478"/>
          <ac:spMkLst>
            <pc:docMk/>
            <pc:sldMk cId="2250027182" sldId="426"/>
            <ac:spMk id="26" creationId="{EBB7EEC3-E4DD-40F2-B4FA-194DDFD63C7A}"/>
          </ac:spMkLst>
        </pc:spChg>
        <pc:spChg chg="add del mod">
          <ac:chgData name="Yuri Crotti" userId="d593c9d1-1b73-45ee-aae6-f23c49679525" providerId="ADAL" clId="{5424447D-1B0C-467B-BA51-71D1C5E12FC9}" dt="2022-02-27T23:10:14.753" v="1634" actId="478"/>
          <ac:spMkLst>
            <pc:docMk/>
            <pc:sldMk cId="2250027182" sldId="426"/>
            <ac:spMk id="27" creationId="{F0C4B0B4-B529-4A68-90AD-5905A00AD19F}"/>
          </ac:spMkLst>
        </pc:spChg>
        <pc:spChg chg="add del mod">
          <ac:chgData name="Yuri Crotti" userId="d593c9d1-1b73-45ee-aae6-f23c49679525" providerId="ADAL" clId="{5424447D-1B0C-467B-BA51-71D1C5E12FC9}" dt="2022-02-27T23:10:14.753" v="1634" actId="478"/>
          <ac:spMkLst>
            <pc:docMk/>
            <pc:sldMk cId="2250027182" sldId="426"/>
            <ac:spMk id="28" creationId="{B0161098-F010-436F-94DA-F29214E54291}"/>
          </ac:spMkLst>
        </pc:spChg>
        <pc:spChg chg="add del mod">
          <ac:chgData name="Yuri Crotti" userId="d593c9d1-1b73-45ee-aae6-f23c49679525" providerId="ADAL" clId="{5424447D-1B0C-467B-BA51-71D1C5E12FC9}" dt="2022-02-27T23:10:18.190" v="1635" actId="478"/>
          <ac:spMkLst>
            <pc:docMk/>
            <pc:sldMk cId="2250027182" sldId="426"/>
            <ac:spMk id="29" creationId="{A9DFE7FD-FD06-42F0-AD35-237A3B7D40D8}"/>
          </ac:spMkLst>
        </pc:spChg>
        <pc:spChg chg="add del mod">
          <ac:chgData name="Yuri Crotti" userId="d593c9d1-1b73-45ee-aae6-f23c49679525" providerId="ADAL" clId="{5424447D-1B0C-467B-BA51-71D1C5E12FC9}" dt="2022-02-27T23:10:18.190" v="1635" actId="478"/>
          <ac:spMkLst>
            <pc:docMk/>
            <pc:sldMk cId="2250027182" sldId="426"/>
            <ac:spMk id="30" creationId="{6698E17F-CEF6-46E4-9925-4EB7111AB6FD}"/>
          </ac:spMkLst>
        </pc:spChg>
        <pc:spChg chg="add del mod">
          <ac:chgData name="Yuri Crotti" userId="d593c9d1-1b73-45ee-aae6-f23c49679525" providerId="ADAL" clId="{5424447D-1B0C-467B-BA51-71D1C5E12FC9}" dt="2022-02-27T23:10:14.753" v="1634" actId="478"/>
          <ac:spMkLst>
            <pc:docMk/>
            <pc:sldMk cId="2250027182" sldId="426"/>
            <ac:spMk id="31" creationId="{16A720A5-14B1-47DA-8A01-405D505AFBAA}"/>
          </ac:spMkLst>
        </pc:spChg>
        <pc:spChg chg="add del mod">
          <ac:chgData name="Yuri Crotti" userId="d593c9d1-1b73-45ee-aae6-f23c49679525" providerId="ADAL" clId="{5424447D-1B0C-467B-BA51-71D1C5E12FC9}" dt="2022-02-27T23:10:14.753" v="1634" actId="478"/>
          <ac:spMkLst>
            <pc:docMk/>
            <pc:sldMk cId="2250027182" sldId="426"/>
            <ac:spMk id="32" creationId="{7243BC11-2DAA-43DB-8A1C-EBD54FD038EB}"/>
          </ac:spMkLst>
        </pc:spChg>
        <pc:spChg chg="add del mod">
          <ac:chgData name="Yuri Crotti" userId="d593c9d1-1b73-45ee-aae6-f23c49679525" providerId="ADAL" clId="{5424447D-1B0C-467B-BA51-71D1C5E12FC9}" dt="2022-02-27T23:10:14.753" v="1634" actId="478"/>
          <ac:spMkLst>
            <pc:docMk/>
            <pc:sldMk cId="2250027182" sldId="426"/>
            <ac:spMk id="33" creationId="{FDE0BA5C-8A9D-48B9-89DF-9C96CFA225E8}"/>
          </ac:spMkLst>
        </pc:spChg>
        <pc:spChg chg="add del mod">
          <ac:chgData name="Yuri Crotti" userId="d593c9d1-1b73-45ee-aae6-f23c49679525" providerId="ADAL" clId="{5424447D-1B0C-467B-BA51-71D1C5E12FC9}" dt="2022-02-27T23:10:14.753" v="1634" actId="478"/>
          <ac:spMkLst>
            <pc:docMk/>
            <pc:sldMk cId="2250027182" sldId="426"/>
            <ac:spMk id="34" creationId="{A53F0EE4-A398-4EDA-8D6B-623AEAE8A906}"/>
          </ac:spMkLst>
        </pc:spChg>
        <pc:spChg chg="add del mod">
          <ac:chgData name="Yuri Crotti" userId="d593c9d1-1b73-45ee-aae6-f23c49679525" providerId="ADAL" clId="{5424447D-1B0C-467B-BA51-71D1C5E12FC9}" dt="2022-02-27T23:10:14.753" v="1634" actId="478"/>
          <ac:spMkLst>
            <pc:docMk/>
            <pc:sldMk cId="2250027182" sldId="426"/>
            <ac:spMk id="35" creationId="{CCA19AA9-EC02-4B2E-9666-F4A798F5A81F}"/>
          </ac:spMkLst>
        </pc:spChg>
        <pc:spChg chg="add del mod">
          <ac:chgData name="Yuri Crotti" userId="d593c9d1-1b73-45ee-aae6-f23c49679525" providerId="ADAL" clId="{5424447D-1B0C-467B-BA51-71D1C5E12FC9}" dt="2022-02-27T23:10:14.753" v="1634" actId="478"/>
          <ac:spMkLst>
            <pc:docMk/>
            <pc:sldMk cId="2250027182" sldId="426"/>
            <ac:spMk id="36" creationId="{8FF36117-CE29-4832-A079-E59672CAB5C2}"/>
          </ac:spMkLst>
        </pc:spChg>
        <pc:spChg chg="add del mod">
          <ac:chgData name="Yuri Crotti" userId="d593c9d1-1b73-45ee-aae6-f23c49679525" providerId="ADAL" clId="{5424447D-1B0C-467B-BA51-71D1C5E12FC9}" dt="2022-02-27T23:10:14.753" v="1634" actId="478"/>
          <ac:spMkLst>
            <pc:docMk/>
            <pc:sldMk cId="2250027182" sldId="426"/>
            <ac:spMk id="37" creationId="{AB9F4CE1-0FEC-4770-A35D-EBDD0B2372D1}"/>
          </ac:spMkLst>
        </pc:spChg>
        <pc:spChg chg="add del mod">
          <ac:chgData name="Yuri Crotti" userId="d593c9d1-1b73-45ee-aae6-f23c49679525" providerId="ADAL" clId="{5424447D-1B0C-467B-BA51-71D1C5E12FC9}" dt="2022-02-27T23:10:14.753" v="1634" actId="478"/>
          <ac:spMkLst>
            <pc:docMk/>
            <pc:sldMk cId="2250027182" sldId="426"/>
            <ac:spMk id="38" creationId="{B30D3A08-3850-42BA-ADC8-0903724443DC}"/>
          </ac:spMkLst>
        </pc:spChg>
        <pc:spChg chg="add del mod">
          <ac:chgData name="Yuri Crotti" userId="d593c9d1-1b73-45ee-aae6-f23c49679525" providerId="ADAL" clId="{5424447D-1B0C-467B-BA51-71D1C5E12FC9}" dt="2022-02-19T19:44:08.355" v="759"/>
          <ac:spMkLst>
            <pc:docMk/>
            <pc:sldMk cId="2250027182" sldId="426"/>
            <ac:spMk id="39" creationId="{527DE696-B5D1-407F-8D67-3D33C3A971E0}"/>
          </ac:spMkLst>
        </pc:spChg>
        <pc:spChg chg="add del mod">
          <ac:chgData name="Yuri Crotti" userId="d593c9d1-1b73-45ee-aae6-f23c49679525" providerId="ADAL" clId="{5424447D-1B0C-467B-BA51-71D1C5E12FC9}" dt="2022-02-27T23:10:14.753" v="1634" actId="478"/>
          <ac:spMkLst>
            <pc:docMk/>
            <pc:sldMk cId="2250027182" sldId="426"/>
            <ac:spMk id="40" creationId="{CEFDD23F-ED2D-433D-B6AE-4B5D724E2D0C}"/>
          </ac:spMkLst>
        </pc:spChg>
        <pc:spChg chg="add del mod">
          <ac:chgData name="Yuri Crotti" userId="d593c9d1-1b73-45ee-aae6-f23c49679525" providerId="ADAL" clId="{5424447D-1B0C-467B-BA51-71D1C5E12FC9}" dt="2022-02-27T23:10:14.753" v="1634" actId="478"/>
          <ac:spMkLst>
            <pc:docMk/>
            <pc:sldMk cId="2250027182" sldId="426"/>
            <ac:spMk id="41" creationId="{4038FF7B-C667-471D-B355-57704E42F31A}"/>
          </ac:spMkLst>
        </pc:spChg>
        <pc:spChg chg="add del mod">
          <ac:chgData name="Yuri Crotti" userId="d593c9d1-1b73-45ee-aae6-f23c49679525" providerId="ADAL" clId="{5424447D-1B0C-467B-BA51-71D1C5E12FC9}" dt="2022-02-27T23:10:14.753" v="1634" actId="478"/>
          <ac:spMkLst>
            <pc:docMk/>
            <pc:sldMk cId="2250027182" sldId="426"/>
            <ac:spMk id="42" creationId="{A0EC4F51-0189-432F-90FD-54E86C475BAC}"/>
          </ac:spMkLst>
        </pc:spChg>
        <pc:spChg chg="add del mod">
          <ac:chgData name="Yuri Crotti" userId="d593c9d1-1b73-45ee-aae6-f23c49679525" providerId="ADAL" clId="{5424447D-1B0C-467B-BA51-71D1C5E12FC9}" dt="2022-02-27T23:10:14.753" v="1634" actId="478"/>
          <ac:spMkLst>
            <pc:docMk/>
            <pc:sldMk cId="2250027182" sldId="426"/>
            <ac:spMk id="43" creationId="{79366BDD-9748-42F3-B828-704120EBD8B0}"/>
          </ac:spMkLst>
        </pc:spChg>
        <pc:spChg chg="add del mod">
          <ac:chgData name="Yuri Crotti" userId="d593c9d1-1b73-45ee-aae6-f23c49679525" providerId="ADAL" clId="{5424447D-1B0C-467B-BA51-71D1C5E12FC9}" dt="2022-02-27T23:10:14.753" v="1634" actId="478"/>
          <ac:spMkLst>
            <pc:docMk/>
            <pc:sldMk cId="2250027182" sldId="426"/>
            <ac:spMk id="44" creationId="{1F2CD7F7-940F-4F20-AF36-7CB1E681DDC6}"/>
          </ac:spMkLst>
        </pc:spChg>
        <pc:spChg chg="add del mod">
          <ac:chgData name="Yuri Crotti" userId="d593c9d1-1b73-45ee-aae6-f23c49679525" providerId="ADAL" clId="{5424447D-1B0C-467B-BA51-71D1C5E12FC9}" dt="2022-02-27T23:10:14.753" v="1634" actId="478"/>
          <ac:spMkLst>
            <pc:docMk/>
            <pc:sldMk cId="2250027182" sldId="426"/>
            <ac:spMk id="45" creationId="{BA268A1F-7B46-4513-AF3D-39E92366CC90}"/>
          </ac:spMkLst>
        </pc:spChg>
        <pc:spChg chg="add del mod">
          <ac:chgData name="Yuri Crotti" userId="d593c9d1-1b73-45ee-aae6-f23c49679525" providerId="ADAL" clId="{5424447D-1B0C-467B-BA51-71D1C5E12FC9}" dt="2022-02-27T23:10:14.753" v="1634" actId="478"/>
          <ac:spMkLst>
            <pc:docMk/>
            <pc:sldMk cId="2250027182" sldId="426"/>
            <ac:spMk id="46" creationId="{6F2BDF73-D142-4050-95A6-C523C391635C}"/>
          </ac:spMkLst>
        </pc:spChg>
        <pc:spChg chg="add del mod">
          <ac:chgData name="Yuri Crotti" userId="d593c9d1-1b73-45ee-aae6-f23c49679525" providerId="ADAL" clId="{5424447D-1B0C-467B-BA51-71D1C5E12FC9}" dt="2022-02-27T23:10:14.753" v="1634" actId="478"/>
          <ac:spMkLst>
            <pc:docMk/>
            <pc:sldMk cId="2250027182" sldId="426"/>
            <ac:spMk id="47" creationId="{C8D9E096-E0D1-4100-A666-81E21D6EF7E3}"/>
          </ac:spMkLst>
        </pc:spChg>
        <pc:spChg chg="add del mod">
          <ac:chgData name="Yuri Crotti" userId="d593c9d1-1b73-45ee-aae6-f23c49679525" providerId="ADAL" clId="{5424447D-1B0C-467B-BA51-71D1C5E12FC9}" dt="2022-02-19T19:55:42.391" v="869" actId="478"/>
          <ac:spMkLst>
            <pc:docMk/>
            <pc:sldMk cId="2250027182" sldId="426"/>
            <ac:spMk id="48" creationId="{918D0F69-C7E6-41E3-97DC-424B52197DCE}"/>
          </ac:spMkLst>
        </pc:spChg>
        <pc:spChg chg="add del mod">
          <ac:chgData name="Yuri Crotti" userId="d593c9d1-1b73-45ee-aae6-f23c49679525" providerId="ADAL" clId="{5424447D-1B0C-467B-BA51-71D1C5E12FC9}" dt="2022-02-27T23:10:14.753" v="1634" actId="478"/>
          <ac:spMkLst>
            <pc:docMk/>
            <pc:sldMk cId="2250027182" sldId="426"/>
            <ac:spMk id="49" creationId="{60F966ED-E691-40AF-909F-D633E31CEF8C}"/>
          </ac:spMkLst>
        </pc:spChg>
        <pc:spChg chg="add del mod">
          <ac:chgData name="Yuri Crotti" userId="d593c9d1-1b73-45ee-aae6-f23c49679525" providerId="ADAL" clId="{5424447D-1B0C-467B-BA51-71D1C5E12FC9}" dt="2022-02-27T23:10:14.753" v="1634" actId="478"/>
          <ac:spMkLst>
            <pc:docMk/>
            <pc:sldMk cId="2250027182" sldId="426"/>
            <ac:spMk id="50" creationId="{6571538A-4F1E-4E29-9A5F-00DBD590DABF}"/>
          </ac:spMkLst>
        </pc:spChg>
        <pc:spChg chg="add del mod">
          <ac:chgData name="Yuri Crotti" userId="d593c9d1-1b73-45ee-aae6-f23c49679525" providerId="ADAL" clId="{5424447D-1B0C-467B-BA51-71D1C5E12FC9}" dt="2022-02-27T23:10:14.753" v="1634" actId="478"/>
          <ac:spMkLst>
            <pc:docMk/>
            <pc:sldMk cId="2250027182" sldId="426"/>
            <ac:spMk id="51" creationId="{D11F12DB-2AE5-41F2-BF97-02F2CA6B6618}"/>
          </ac:spMkLst>
        </pc:spChg>
        <pc:spChg chg="add del mod">
          <ac:chgData name="Yuri Crotti" userId="d593c9d1-1b73-45ee-aae6-f23c49679525" providerId="ADAL" clId="{5424447D-1B0C-467B-BA51-71D1C5E12FC9}" dt="2022-02-27T23:12:53.052" v="1698" actId="478"/>
          <ac:spMkLst>
            <pc:docMk/>
            <pc:sldMk cId="2250027182" sldId="426"/>
            <ac:spMk id="52" creationId="{7A94C6F3-3EA3-4591-A72E-2EC374E6A8D3}"/>
          </ac:spMkLst>
        </pc:spChg>
        <pc:spChg chg="add del mod">
          <ac:chgData name="Yuri Crotti" userId="d593c9d1-1b73-45ee-aae6-f23c49679525" providerId="ADAL" clId="{5424447D-1B0C-467B-BA51-71D1C5E12FC9}" dt="2022-02-27T23:10:14.753" v="1634" actId="478"/>
          <ac:spMkLst>
            <pc:docMk/>
            <pc:sldMk cId="2250027182" sldId="426"/>
            <ac:spMk id="53" creationId="{52784E10-FD67-4081-8720-02368597561E}"/>
          </ac:spMkLst>
        </pc:spChg>
        <pc:spChg chg="add mod">
          <ac:chgData name="Yuri Crotti" userId="d593c9d1-1b73-45ee-aae6-f23c49679525" providerId="ADAL" clId="{5424447D-1B0C-467B-BA51-71D1C5E12FC9}" dt="2022-02-27T23:12:56.122" v="1699" actId="1076"/>
          <ac:spMkLst>
            <pc:docMk/>
            <pc:sldMk cId="2250027182" sldId="426"/>
            <ac:spMk id="56" creationId="{86037D05-173E-4FD7-BB36-8B803ABC9ACF}"/>
          </ac:spMkLst>
        </pc:spChg>
        <pc:spChg chg="add del mod">
          <ac:chgData name="Yuri Crotti" userId="d593c9d1-1b73-45ee-aae6-f23c49679525" providerId="ADAL" clId="{5424447D-1B0C-467B-BA51-71D1C5E12FC9}" dt="2022-02-19T20:05:38.013" v="963" actId="11529"/>
          <ac:spMkLst>
            <pc:docMk/>
            <pc:sldMk cId="2250027182" sldId="426"/>
            <ac:spMk id="97" creationId="{0662E7E2-54A4-4CA1-8C25-2EC14F7D21E2}"/>
          </ac:spMkLst>
        </pc:spChg>
        <pc:spChg chg="add del mod">
          <ac:chgData name="Yuri Crotti" userId="d593c9d1-1b73-45ee-aae6-f23c49679525" providerId="ADAL" clId="{5424447D-1B0C-467B-BA51-71D1C5E12FC9}" dt="2022-02-19T20:06:03.834" v="967" actId="478"/>
          <ac:spMkLst>
            <pc:docMk/>
            <pc:sldMk cId="2250027182" sldId="426"/>
            <ac:spMk id="98" creationId="{5AB13C01-9330-473D-BAE0-7D90BD93A8B9}"/>
          </ac:spMkLst>
        </pc:spChg>
        <pc:spChg chg="add del mod">
          <ac:chgData name="Yuri Crotti" userId="d593c9d1-1b73-45ee-aae6-f23c49679525" providerId="ADAL" clId="{5424447D-1B0C-467B-BA51-71D1C5E12FC9}" dt="2022-02-27T23:10:18.190" v="1635" actId="478"/>
          <ac:spMkLst>
            <pc:docMk/>
            <pc:sldMk cId="2250027182" sldId="426"/>
            <ac:spMk id="99" creationId="{A30B6940-22B0-42B0-93AA-179E342EB570}"/>
          </ac:spMkLst>
        </pc:spChg>
        <pc:spChg chg="add del mod">
          <ac:chgData name="Yuri Crotti" userId="d593c9d1-1b73-45ee-aae6-f23c49679525" providerId="ADAL" clId="{5424447D-1B0C-467B-BA51-71D1C5E12FC9}" dt="2022-02-27T23:10:14.753" v="1634" actId="478"/>
          <ac:spMkLst>
            <pc:docMk/>
            <pc:sldMk cId="2250027182" sldId="426"/>
            <ac:spMk id="100" creationId="{468DCAB2-763A-47F2-9784-74E45D698837}"/>
          </ac:spMkLst>
        </pc:spChg>
        <pc:spChg chg="add del mod">
          <ac:chgData name="Yuri Crotti" userId="d593c9d1-1b73-45ee-aae6-f23c49679525" providerId="ADAL" clId="{5424447D-1B0C-467B-BA51-71D1C5E12FC9}" dt="2022-02-27T23:10:14.753" v="1634" actId="478"/>
          <ac:spMkLst>
            <pc:docMk/>
            <pc:sldMk cId="2250027182" sldId="426"/>
            <ac:spMk id="101" creationId="{45F92CEB-24AE-4047-B37E-EA36D55F481A}"/>
          </ac:spMkLst>
        </pc:spChg>
        <pc:spChg chg="add del mod">
          <ac:chgData name="Yuri Crotti" userId="d593c9d1-1b73-45ee-aae6-f23c49679525" providerId="ADAL" clId="{5424447D-1B0C-467B-BA51-71D1C5E12FC9}" dt="2022-02-27T23:10:14.753" v="1634" actId="478"/>
          <ac:spMkLst>
            <pc:docMk/>
            <pc:sldMk cId="2250027182" sldId="426"/>
            <ac:spMk id="102" creationId="{5203D4BD-4A6A-4A21-A111-2CCDF8CF20A6}"/>
          </ac:spMkLst>
        </pc:spChg>
        <pc:spChg chg="add del mod">
          <ac:chgData name="Yuri Crotti" userId="d593c9d1-1b73-45ee-aae6-f23c49679525" providerId="ADAL" clId="{5424447D-1B0C-467B-BA51-71D1C5E12FC9}" dt="2022-02-27T23:10:14.753" v="1634" actId="478"/>
          <ac:spMkLst>
            <pc:docMk/>
            <pc:sldMk cId="2250027182" sldId="426"/>
            <ac:spMk id="103" creationId="{F4148BB6-2F0A-45F1-9EB2-CBDD99476F47}"/>
          </ac:spMkLst>
        </pc:spChg>
        <pc:spChg chg="add del mod">
          <ac:chgData name="Yuri Crotti" userId="d593c9d1-1b73-45ee-aae6-f23c49679525" providerId="ADAL" clId="{5424447D-1B0C-467B-BA51-71D1C5E12FC9}" dt="2022-02-27T23:10:14.753" v="1634" actId="478"/>
          <ac:spMkLst>
            <pc:docMk/>
            <pc:sldMk cId="2250027182" sldId="426"/>
            <ac:spMk id="105" creationId="{2E6B81EC-7F7F-49CD-A6B9-76A34D177DD4}"/>
          </ac:spMkLst>
        </pc:spChg>
        <pc:graphicFrameChg chg="add mod modGraphic">
          <ac:chgData name="Yuri Crotti" userId="d593c9d1-1b73-45ee-aae6-f23c49679525" providerId="ADAL" clId="{5424447D-1B0C-467B-BA51-71D1C5E12FC9}" dt="2022-02-27T23:12:46.113" v="1695" actId="1076"/>
          <ac:graphicFrameMkLst>
            <pc:docMk/>
            <pc:sldMk cId="2250027182" sldId="426"/>
            <ac:graphicFrameMk id="57" creationId="{A51C6CB0-AEE4-498D-8C61-CB409BEC6775}"/>
          </ac:graphicFrameMkLst>
        </pc:graphicFrameChg>
        <pc:picChg chg="add mod">
          <ac:chgData name="Yuri Crotti" userId="d593c9d1-1b73-45ee-aae6-f23c49679525" providerId="ADAL" clId="{5424447D-1B0C-467B-BA51-71D1C5E12FC9}" dt="2022-02-27T23:12:56.122" v="1699" actId="1076"/>
          <ac:picMkLst>
            <pc:docMk/>
            <pc:sldMk cId="2250027182" sldId="426"/>
            <ac:picMk id="5" creationId="{BC98AC1F-952F-4C25-A5E6-C736231D9156}"/>
          </ac:picMkLst>
        </pc:picChg>
        <pc:picChg chg="del mod">
          <ac:chgData name="Yuri Crotti" userId="d593c9d1-1b73-45ee-aae6-f23c49679525" providerId="ADAL" clId="{5424447D-1B0C-467B-BA51-71D1C5E12FC9}" dt="2022-02-19T19:32:43.704" v="624" actId="478"/>
          <ac:picMkLst>
            <pc:docMk/>
            <pc:sldMk cId="2250027182" sldId="426"/>
            <ac:picMk id="5" creationId="{D2F537A1-C102-4E73-83FA-A45B275F3211}"/>
          </ac:picMkLst>
        </pc:picChg>
        <pc:picChg chg="del mod">
          <ac:chgData name="Yuri Crotti" userId="d593c9d1-1b73-45ee-aae6-f23c49679525" providerId="ADAL" clId="{5424447D-1B0C-467B-BA51-71D1C5E12FC9}" dt="2022-02-19T19:25:06.434" v="531" actId="478"/>
          <ac:picMkLst>
            <pc:docMk/>
            <pc:sldMk cId="2250027182" sldId="426"/>
            <ac:picMk id="8" creationId="{20E11B98-275A-44B9-B0CC-95F58ACD323E}"/>
          </ac:picMkLst>
        </pc:picChg>
        <pc:picChg chg="del mod">
          <ac:chgData name="Yuri Crotti" userId="d593c9d1-1b73-45ee-aae6-f23c49679525" providerId="ADAL" clId="{5424447D-1B0C-467B-BA51-71D1C5E12FC9}" dt="2022-02-19T19:32:40.282" v="623" actId="478"/>
          <ac:picMkLst>
            <pc:docMk/>
            <pc:sldMk cId="2250027182" sldId="426"/>
            <ac:picMk id="10" creationId="{3A283067-C9A4-4BFD-A2B4-D0AF48196C1E}"/>
          </ac:picMkLst>
        </pc:picChg>
        <pc:picChg chg="del mod">
          <ac:chgData name="Yuri Crotti" userId="d593c9d1-1b73-45ee-aae6-f23c49679525" providerId="ADAL" clId="{5424447D-1B0C-467B-BA51-71D1C5E12FC9}" dt="2022-02-19T19:32:38.411" v="622" actId="478"/>
          <ac:picMkLst>
            <pc:docMk/>
            <pc:sldMk cId="2250027182" sldId="426"/>
            <ac:picMk id="12" creationId="{E7B5F35E-CA84-423E-A70E-D713DF76F207}"/>
          </ac:picMkLst>
        </pc:picChg>
        <pc:picChg chg="add del mod">
          <ac:chgData name="Yuri Crotti" userId="d593c9d1-1b73-45ee-aae6-f23c49679525" providerId="ADAL" clId="{5424447D-1B0C-467B-BA51-71D1C5E12FC9}" dt="2022-02-27T23:10:18.190" v="1635" actId="478"/>
          <ac:picMkLst>
            <pc:docMk/>
            <pc:sldMk cId="2250027182" sldId="426"/>
            <ac:picMk id="21" creationId="{02E475A5-FB99-4020-BBF0-8B62AAADAE01}"/>
          </ac:picMkLst>
        </pc:picChg>
        <pc:picChg chg="add del mod">
          <ac:chgData name="Yuri Crotti" userId="d593c9d1-1b73-45ee-aae6-f23c49679525" providerId="ADAL" clId="{5424447D-1B0C-467B-BA51-71D1C5E12FC9}" dt="2022-02-27T23:12:35.332" v="1693" actId="478"/>
          <ac:picMkLst>
            <pc:docMk/>
            <pc:sldMk cId="2250027182" sldId="426"/>
            <ac:picMk id="23" creationId="{465975B5-09DD-425C-AD2C-C7A7637EA8BE}"/>
          </ac:picMkLst>
        </pc:picChg>
        <pc:cxnChg chg="add del mod">
          <ac:chgData name="Yuri Crotti" userId="d593c9d1-1b73-45ee-aae6-f23c49679525" providerId="ADAL" clId="{5424447D-1B0C-467B-BA51-71D1C5E12FC9}" dt="2022-02-27T23:10:18.190" v="1635" actId="478"/>
          <ac:cxnSpMkLst>
            <pc:docMk/>
            <pc:sldMk cId="2250027182" sldId="426"/>
            <ac:cxnSpMk id="55" creationId="{53F46637-A279-4C2E-B1BE-E667C08F475C}"/>
          </ac:cxnSpMkLst>
        </pc:cxnChg>
        <pc:cxnChg chg="add del mod">
          <ac:chgData name="Yuri Crotti" userId="d593c9d1-1b73-45ee-aae6-f23c49679525" providerId="ADAL" clId="{5424447D-1B0C-467B-BA51-71D1C5E12FC9}" dt="2022-02-27T23:10:18.190" v="1635" actId="478"/>
          <ac:cxnSpMkLst>
            <pc:docMk/>
            <pc:sldMk cId="2250027182" sldId="426"/>
            <ac:cxnSpMk id="61" creationId="{C1F9179F-6DCE-4A13-9237-E8BB9A0DA49C}"/>
          </ac:cxnSpMkLst>
        </pc:cxnChg>
        <pc:cxnChg chg="add del mod">
          <ac:chgData name="Yuri Crotti" userId="d593c9d1-1b73-45ee-aae6-f23c49679525" providerId="ADAL" clId="{5424447D-1B0C-467B-BA51-71D1C5E12FC9}" dt="2022-02-27T23:10:14.753" v="1634" actId="478"/>
          <ac:cxnSpMkLst>
            <pc:docMk/>
            <pc:sldMk cId="2250027182" sldId="426"/>
            <ac:cxnSpMk id="65" creationId="{167EE9AD-ECC7-442E-BB56-52325C3BC0AD}"/>
          </ac:cxnSpMkLst>
        </pc:cxnChg>
        <pc:cxnChg chg="add del mod">
          <ac:chgData name="Yuri Crotti" userId="d593c9d1-1b73-45ee-aae6-f23c49679525" providerId="ADAL" clId="{5424447D-1B0C-467B-BA51-71D1C5E12FC9}" dt="2022-02-27T23:10:14.753" v="1634" actId="478"/>
          <ac:cxnSpMkLst>
            <pc:docMk/>
            <pc:sldMk cId="2250027182" sldId="426"/>
            <ac:cxnSpMk id="68" creationId="{2812E6A0-01CC-442E-BBFC-E1D01480A199}"/>
          </ac:cxnSpMkLst>
        </pc:cxnChg>
        <pc:cxnChg chg="add del mod">
          <ac:chgData name="Yuri Crotti" userId="d593c9d1-1b73-45ee-aae6-f23c49679525" providerId="ADAL" clId="{5424447D-1B0C-467B-BA51-71D1C5E12FC9}" dt="2022-02-27T23:10:14.753" v="1634" actId="478"/>
          <ac:cxnSpMkLst>
            <pc:docMk/>
            <pc:sldMk cId="2250027182" sldId="426"/>
            <ac:cxnSpMk id="71" creationId="{94321DD4-4C94-41F9-A62C-BA0030D6EB3E}"/>
          </ac:cxnSpMkLst>
        </pc:cxnChg>
        <pc:cxnChg chg="add del mod">
          <ac:chgData name="Yuri Crotti" userId="d593c9d1-1b73-45ee-aae6-f23c49679525" providerId="ADAL" clId="{5424447D-1B0C-467B-BA51-71D1C5E12FC9}" dt="2022-02-27T23:10:14.753" v="1634" actId="478"/>
          <ac:cxnSpMkLst>
            <pc:docMk/>
            <pc:sldMk cId="2250027182" sldId="426"/>
            <ac:cxnSpMk id="75" creationId="{9545E60D-B182-4D29-975F-C7A464A61404}"/>
          </ac:cxnSpMkLst>
        </pc:cxnChg>
        <pc:cxnChg chg="add del mod">
          <ac:chgData name="Yuri Crotti" userId="d593c9d1-1b73-45ee-aae6-f23c49679525" providerId="ADAL" clId="{5424447D-1B0C-467B-BA51-71D1C5E12FC9}" dt="2022-02-27T23:10:14.753" v="1634" actId="478"/>
          <ac:cxnSpMkLst>
            <pc:docMk/>
            <pc:sldMk cId="2250027182" sldId="426"/>
            <ac:cxnSpMk id="78" creationId="{ECC4FD66-2588-40C9-BE08-9ACDB38D949C}"/>
          </ac:cxnSpMkLst>
        </pc:cxnChg>
        <pc:cxnChg chg="add del mod">
          <ac:chgData name="Yuri Crotti" userId="d593c9d1-1b73-45ee-aae6-f23c49679525" providerId="ADAL" clId="{5424447D-1B0C-467B-BA51-71D1C5E12FC9}" dt="2022-02-27T23:10:14.753" v="1634" actId="478"/>
          <ac:cxnSpMkLst>
            <pc:docMk/>
            <pc:sldMk cId="2250027182" sldId="426"/>
            <ac:cxnSpMk id="83" creationId="{A6404711-5D80-4669-B84A-DA710DA625A8}"/>
          </ac:cxnSpMkLst>
        </pc:cxnChg>
        <pc:cxnChg chg="add del mod">
          <ac:chgData name="Yuri Crotti" userId="d593c9d1-1b73-45ee-aae6-f23c49679525" providerId="ADAL" clId="{5424447D-1B0C-467B-BA51-71D1C5E12FC9}" dt="2022-02-27T23:10:14.753" v="1634" actId="478"/>
          <ac:cxnSpMkLst>
            <pc:docMk/>
            <pc:sldMk cId="2250027182" sldId="426"/>
            <ac:cxnSpMk id="86" creationId="{AFF2CA90-BC24-45CC-8385-4A8328BEA544}"/>
          </ac:cxnSpMkLst>
        </pc:cxnChg>
        <pc:cxnChg chg="add del mod">
          <ac:chgData name="Yuri Crotti" userId="d593c9d1-1b73-45ee-aae6-f23c49679525" providerId="ADAL" clId="{5424447D-1B0C-467B-BA51-71D1C5E12FC9}" dt="2022-02-27T23:10:14.753" v="1634" actId="478"/>
          <ac:cxnSpMkLst>
            <pc:docMk/>
            <pc:sldMk cId="2250027182" sldId="426"/>
            <ac:cxnSpMk id="89" creationId="{CB3124A0-AD01-4B6A-8549-FB3D08DEECAE}"/>
          </ac:cxnSpMkLst>
        </pc:cxnChg>
        <pc:cxnChg chg="add del mod">
          <ac:chgData name="Yuri Crotti" userId="d593c9d1-1b73-45ee-aae6-f23c49679525" providerId="ADAL" clId="{5424447D-1B0C-467B-BA51-71D1C5E12FC9}" dt="2022-02-27T23:10:14.753" v="1634" actId="478"/>
          <ac:cxnSpMkLst>
            <pc:docMk/>
            <pc:sldMk cId="2250027182" sldId="426"/>
            <ac:cxnSpMk id="93" creationId="{39DBB2BB-37EC-45C5-85C2-735FE292DB6F}"/>
          </ac:cxnSpMkLst>
        </pc:cxnChg>
        <pc:cxnChg chg="add del mod">
          <ac:chgData name="Yuri Crotti" userId="d593c9d1-1b73-45ee-aae6-f23c49679525" providerId="ADAL" clId="{5424447D-1B0C-467B-BA51-71D1C5E12FC9}" dt="2022-02-27T23:10:14.753" v="1634" actId="478"/>
          <ac:cxnSpMkLst>
            <pc:docMk/>
            <pc:sldMk cId="2250027182" sldId="426"/>
            <ac:cxnSpMk id="104" creationId="{2C797883-605A-4C7C-9B05-0793457B1B6A}"/>
          </ac:cxnSpMkLst>
        </pc:cxnChg>
      </pc:sldChg>
      <pc:sldChg chg="modSp add mod">
        <pc:chgData name="Yuri Crotti" userId="d593c9d1-1b73-45ee-aae6-f23c49679525" providerId="ADAL" clId="{5424447D-1B0C-467B-BA51-71D1C5E12FC9}" dt="2022-02-19T20:17:08.475" v="1070" actId="20577"/>
        <pc:sldMkLst>
          <pc:docMk/>
          <pc:sldMk cId="1924566737" sldId="427"/>
        </pc:sldMkLst>
        <pc:spChg chg="mod">
          <ac:chgData name="Yuri Crotti" userId="d593c9d1-1b73-45ee-aae6-f23c49679525" providerId="ADAL" clId="{5424447D-1B0C-467B-BA51-71D1C5E12FC9}" dt="2022-02-19T20:17:08.475" v="1070" actId="20577"/>
          <ac:spMkLst>
            <pc:docMk/>
            <pc:sldMk cId="1924566737" sldId="427"/>
            <ac:spMk id="6" creationId="{3DE17BFE-96F4-4FAB-8D95-F281C0A82C3C}"/>
          </ac:spMkLst>
        </pc:spChg>
      </pc:sldChg>
      <pc:sldChg chg="add del">
        <pc:chgData name="Yuri Crotti" userId="d593c9d1-1b73-45ee-aae6-f23c49679525" providerId="ADAL" clId="{5424447D-1B0C-467B-BA51-71D1C5E12FC9}" dt="2022-02-19T20:15:55.226" v="1053" actId="2696"/>
        <pc:sldMkLst>
          <pc:docMk/>
          <pc:sldMk cId="2351969626" sldId="427"/>
        </pc:sldMkLst>
      </pc:sldChg>
      <pc:sldChg chg="addSp delSp modSp add mod delAnim modAnim">
        <pc:chgData name="Yuri Crotti" userId="d593c9d1-1b73-45ee-aae6-f23c49679525" providerId="ADAL" clId="{5424447D-1B0C-467B-BA51-71D1C5E12FC9}" dt="2022-02-27T22:27:32.247" v="1231" actId="1076"/>
        <pc:sldMkLst>
          <pc:docMk/>
          <pc:sldMk cId="1529589560" sldId="428"/>
        </pc:sldMkLst>
        <pc:spChg chg="add del">
          <ac:chgData name="Yuri Crotti" userId="d593c9d1-1b73-45ee-aae6-f23c49679525" providerId="ADAL" clId="{5424447D-1B0C-467B-BA51-71D1C5E12FC9}" dt="2022-02-27T18:52:59.952" v="1161" actId="478"/>
          <ac:spMkLst>
            <pc:docMk/>
            <pc:sldMk cId="1529589560" sldId="428"/>
            <ac:spMk id="4" creationId="{E99914A7-848A-4118-AB65-57145106CAB7}"/>
          </ac:spMkLst>
        </pc:spChg>
        <pc:spChg chg="del mod">
          <ac:chgData name="Yuri Crotti" userId="d593c9d1-1b73-45ee-aae6-f23c49679525" providerId="ADAL" clId="{5424447D-1B0C-467B-BA51-71D1C5E12FC9}" dt="2022-02-27T18:53:27.783" v="1170" actId="478"/>
          <ac:spMkLst>
            <pc:docMk/>
            <pc:sldMk cId="1529589560" sldId="428"/>
            <ac:spMk id="9" creationId="{00000000-0000-0000-0000-000000000000}"/>
          </ac:spMkLst>
        </pc:spChg>
        <pc:spChg chg="add del">
          <ac:chgData name="Yuri Crotti" userId="d593c9d1-1b73-45ee-aae6-f23c49679525" providerId="ADAL" clId="{5424447D-1B0C-467B-BA51-71D1C5E12FC9}" dt="2022-02-27T18:53:14.995" v="1163" actId="478"/>
          <ac:spMkLst>
            <pc:docMk/>
            <pc:sldMk cId="1529589560" sldId="428"/>
            <ac:spMk id="10" creationId="{BA47FA9C-7BD6-40BF-B221-DA48B75D6157}"/>
          </ac:spMkLst>
        </pc:spChg>
        <pc:spChg chg="add mod">
          <ac:chgData name="Yuri Crotti" userId="d593c9d1-1b73-45ee-aae6-f23c49679525" providerId="ADAL" clId="{5424447D-1B0C-467B-BA51-71D1C5E12FC9}" dt="2022-02-27T18:55:18.829" v="1200" actId="1076"/>
          <ac:spMkLst>
            <pc:docMk/>
            <pc:sldMk cId="1529589560" sldId="428"/>
            <ac:spMk id="12" creationId="{8371D728-917E-4DCB-8BE0-93AB3ADCCE0B}"/>
          </ac:spMkLst>
        </pc:spChg>
        <pc:spChg chg="add mod">
          <ac:chgData name="Yuri Crotti" userId="d593c9d1-1b73-45ee-aae6-f23c49679525" providerId="ADAL" clId="{5424447D-1B0C-467B-BA51-71D1C5E12FC9}" dt="2022-02-27T18:55:18.829" v="1200" actId="1076"/>
          <ac:spMkLst>
            <pc:docMk/>
            <pc:sldMk cId="1529589560" sldId="428"/>
            <ac:spMk id="13" creationId="{A65F858A-C61A-49C5-B422-D341C9659279}"/>
          </ac:spMkLst>
        </pc:spChg>
        <pc:spChg chg="add mod">
          <ac:chgData name="Yuri Crotti" userId="d593c9d1-1b73-45ee-aae6-f23c49679525" providerId="ADAL" clId="{5424447D-1B0C-467B-BA51-71D1C5E12FC9}" dt="2022-02-27T18:55:18.829" v="1200" actId="1076"/>
          <ac:spMkLst>
            <pc:docMk/>
            <pc:sldMk cId="1529589560" sldId="428"/>
            <ac:spMk id="14" creationId="{83A2AFBA-7169-431A-A397-5F6E9E0E9FB1}"/>
          </ac:spMkLst>
        </pc:spChg>
        <pc:spChg chg="add mod">
          <ac:chgData name="Yuri Crotti" userId="d593c9d1-1b73-45ee-aae6-f23c49679525" providerId="ADAL" clId="{5424447D-1B0C-467B-BA51-71D1C5E12FC9}" dt="2022-02-27T18:55:18.829" v="1200" actId="1076"/>
          <ac:spMkLst>
            <pc:docMk/>
            <pc:sldMk cId="1529589560" sldId="428"/>
            <ac:spMk id="15" creationId="{7687CFF7-CA99-4588-B712-B8E2F3A9964C}"/>
          </ac:spMkLst>
        </pc:spChg>
        <pc:spChg chg="add mod">
          <ac:chgData name="Yuri Crotti" userId="d593c9d1-1b73-45ee-aae6-f23c49679525" providerId="ADAL" clId="{5424447D-1B0C-467B-BA51-71D1C5E12FC9}" dt="2022-02-27T18:55:18.829" v="1200" actId="1076"/>
          <ac:spMkLst>
            <pc:docMk/>
            <pc:sldMk cId="1529589560" sldId="428"/>
            <ac:spMk id="16" creationId="{A7DC6361-ECE8-4727-89B5-19EB77B94D9A}"/>
          </ac:spMkLst>
        </pc:spChg>
        <pc:spChg chg="add mod">
          <ac:chgData name="Yuri Crotti" userId="d593c9d1-1b73-45ee-aae6-f23c49679525" providerId="ADAL" clId="{5424447D-1B0C-467B-BA51-71D1C5E12FC9}" dt="2022-02-27T18:55:38.702" v="1202" actId="1076"/>
          <ac:spMkLst>
            <pc:docMk/>
            <pc:sldMk cId="1529589560" sldId="428"/>
            <ac:spMk id="17" creationId="{932E5C39-088B-4996-817E-9E88398FEC9A}"/>
          </ac:spMkLst>
        </pc:spChg>
        <pc:spChg chg="add mod">
          <ac:chgData name="Yuri Crotti" userId="d593c9d1-1b73-45ee-aae6-f23c49679525" providerId="ADAL" clId="{5424447D-1B0C-467B-BA51-71D1C5E12FC9}" dt="2022-02-27T18:56:01.497" v="1207" actId="20577"/>
          <ac:spMkLst>
            <pc:docMk/>
            <pc:sldMk cId="1529589560" sldId="428"/>
            <ac:spMk id="18" creationId="{DE52DF5B-704F-4188-9663-F206B9B7F4B5}"/>
          </ac:spMkLst>
        </pc:spChg>
        <pc:spChg chg="add mod">
          <ac:chgData name="Yuri Crotti" userId="d593c9d1-1b73-45ee-aae6-f23c49679525" providerId="ADAL" clId="{5424447D-1B0C-467B-BA51-71D1C5E12FC9}" dt="2022-02-27T18:56:04.415" v="1208" actId="20577"/>
          <ac:spMkLst>
            <pc:docMk/>
            <pc:sldMk cId="1529589560" sldId="428"/>
            <ac:spMk id="19" creationId="{9139D71C-3C32-45EC-91AF-F8641EBDFD8B}"/>
          </ac:spMkLst>
        </pc:spChg>
        <pc:spChg chg="add del mod">
          <ac:chgData name="Yuri Crotti" userId="d593c9d1-1b73-45ee-aae6-f23c49679525" providerId="ADAL" clId="{5424447D-1B0C-467B-BA51-71D1C5E12FC9}" dt="2022-02-27T18:55:40.961" v="1203" actId="478"/>
          <ac:spMkLst>
            <pc:docMk/>
            <pc:sldMk cId="1529589560" sldId="428"/>
            <ac:spMk id="20" creationId="{6C255E7F-EB27-469C-BBB9-8933A5AA35C9}"/>
          </ac:spMkLst>
        </pc:spChg>
        <pc:spChg chg="add mod">
          <ac:chgData name="Yuri Crotti" userId="d593c9d1-1b73-45ee-aae6-f23c49679525" providerId="ADAL" clId="{5424447D-1B0C-467B-BA51-71D1C5E12FC9}" dt="2022-02-27T18:56:36.360" v="1214" actId="20577"/>
          <ac:spMkLst>
            <pc:docMk/>
            <pc:sldMk cId="1529589560" sldId="428"/>
            <ac:spMk id="21" creationId="{FEC65628-7C46-46F1-8B31-BCED1F9F5F50}"/>
          </ac:spMkLst>
        </pc:spChg>
        <pc:spChg chg="add mod">
          <ac:chgData name="Yuri Crotti" userId="d593c9d1-1b73-45ee-aae6-f23c49679525" providerId="ADAL" clId="{5424447D-1B0C-467B-BA51-71D1C5E12FC9}" dt="2022-02-27T18:56:33.700" v="1213" actId="20577"/>
          <ac:spMkLst>
            <pc:docMk/>
            <pc:sldMk cId="1529589560" sldId="428"/>
            <ac:spMk id="22" creationId="{B5572592-FDCC-49D1-8C87-046400F01AD7}"/>
          </ac:spMkLst>
        </pc:spChg>
        <pc:graphicFrameChg chg="mod">
          <ac:chgData name="Yuri Crotti" userId="d593c9d1-1b73-45ee-aae6-f23c49679525" providerId="ADAL" clId="{5424447D-1B0C-467B-BA51-71D1C5E12FC9}" dt="2022-02-27T22:27:32.247" v="1231" actId="1076"/>
          <ac:graphicFrameMkLst>
            <pc:docMk/>
            <pc:sldMk cId="1529589560" sldId="428"/>
            <ac:graphicFrameMk id="11" creationId="{DDB83819-7AEF-41B5-ABE9-EAE1DB8AA392}"/>
          </ac:graphicFrameMkLst>
        </pc:graphicFrameChg>
        <pc:picChg chg="mod">
          <ac:chgData name="Yuri Crotti" userId="d593c9d1-1b73-45ee-aae6-f23c49679525" providerId="ADAL" clId="{5424447D-1B0C-467B-BA51-71D1C5E12FC9}" dt="2022-02-27T18:52:44.299" v="1157" actId="1076"/>
          <ac:picMkLst>
            <pc:docMk/>
            <pc:sldMk cId="1529589560" sldId="428"/>
            <ac:picMk id="5" creationId="{D2F537A1-C102-4E73-83FA-A45B275F3211}"/>
          </ac:picMkLst>
        </pc:picChg>
        <pc:picChg chg="mod">
          <ac:chgData name="Yuri Crotti" userId="d593c9d1-1b73-45ee-aae6-f23c49679525" providerId="ADAL" clId="{5424447D-1B0C-467B-BA51-71D1C5E12FC9}" dt="2022-02-27T18:56:47.479" v="1215" actId="1076"/>
          <ac:picMkLst>
            <pc:docMk/>
            <pc:sldMk cId="1529589560" sldId="428"/>
            <ac:picMk id="8" creationId="{D085CF3A-6035-42AD-BF59-26C38F19FCF4}"/>
          </ac:picMkLst>
        </pc:picChg>
        <pc:cxnChg chg="add">
          <ac:chgData name="Yuri Crotti" userId="d593c9d1-1b73-45ee-aae6-f23c49679525" providerId="ADAL" clId="{5424447D-1B0C-467B-BA51-71D1C5E12FC9}" dt="2022-02-27T18:56:56.285" v="1216" actId="11529"/>
          <ac:cxnSpMkLst>
            <pc:docMk/>
            <pc:sldMk cId="1529589560" sldId="428"/>
            <ac:cxnSpMk id="24" creationId="{691F14A1-1FEC-40EA-9456-A5C401BA3448}"/>
          </ac:cxnSpMkLst>
        </pc:cxnChg>
        <pc:cxnChg chg="add">
          <ac:chgData name="Yuri Crotti" userId="d593c9d1-1b73-45ee-aae6-f23c49679525" providerId="ADAL" clId="{5424447D-1B0C-467B-BA51-71D1C5E12FC9}" dt="2022-02-27T18:57:07.482" v="1217" actId="11529"/>
          <ac:cxnSpMkLst>
            <pc:docMk/>
            <pc:sldMk cId="1529589560" sldId="428"/>
            <ac:cxnSpMk id="26" creationId="{2E1F1ECC-F7E5-4D6F-85FF-268AF7B2BDCA}"/>
          </ac:cxnSpMkLst>
        </pc:cxnChg>
        <pc:cxnChg chg="add">
          <ac:chgData name="Yuri Crotti" userId="d593c9d1-1b73-45ee-aae6-f23c49679525" providerId="ADAL" clId="{5424447D-1B0C-467B-BA51-71D1C5E12FC9}" dt="2022-02-27T18:57:12.017" v="1218" actId="11529"/>
          <ac:cxnSpMkLst>
            <pc:docMk/>
            <pc:sldMk cId="1529589560" sldId="428"/>
            <ac:cxnSpMk id="28" creationId="{0FB54F31-4B60-48E2-899B-49BD5C7EB8E5}"/>
          </ac:cxnSpMkLst>
        </pc:cxnChg>
        <pc:cxnChg chg="add">
          <ac:chgData name="Yuri Crotti" userId="d593c9d1-1b73-45ee-aae6-f23c49679525" providerId="ADAL" clId="{5424447D-1B0C-467B-BA51-71D1C5E12FC9}" dt="2022-02-27T18:57:16.057" v="1219" actId="11529"/>
          <ac:cxnSpMkLst>
            <pc:docMk/>
            <pc:sldMk cId="1529589560" sldId="428"/>
            <ac:cxnSpMk id="30" creationId="{3DB5E964-B235-4DF9-90AA-E66A26621042}"/>
          </ac:cxnSpMkLst>
        </pc:cxnChg>
        <pc:cxnChg chg="add mod">
          <ac:chgData name="Yuri Crotti" userId="d593c9d1-1b73-45ee-aae6-f23c49679525" providerId="ADAL" clId="{5424447D-1B0C-467B-BA51-71D1C5E12FC9}" dt="2022-02-27T18:57:31.141" v="1222" actId="14100"/>
          <ac:cxnSpMkLst>
            <pc:docMk/>
            <pc:sldMk cId="1529589560" sldId="428"/>
            <ac:cxnSpMk id="32" creationId="{E1A376A8-0B62-46F5-94D1-E5A30083E0B0}"/>
          </ac:cxnSpMkLst>
        </pc:cxnChg>
        <pc:cxnChg chg="add">
          <ac:chgData name="Yuri Crotti" userId="d593c9d1-1b73-45ee-aae6-f23c49679525" providerId="ADAL" clId="{5424447D-1B0C-467B-BA51-71D1C5E12FC9}" dt="2022-02-27T18:57:28.530" v="1221" actId="11529"/>
          <ac:cxnSpMkLst>
            <pc:docMk/>
            <pc:sldMk cId="1529589560" sldId="428"/>
            <ac:cxnSpMk id="34" creationId="{750EEE4D-E96F-462A-8B4D-1DD12FDEDA52}"/>
          </ac:cxnSpMkLst>
        </pc:cxnChg>
        <pc:cxnChg chg="add del">
          <ac:chgData name="Yuri Crotti" userId="d593c9d1-1b73-45ee-aae6-f23c49679525" providerId="ADAL" clId="{5424447D-1B0C-467B-BA51-71D1C5E12FC9}" dt="2022-02-27T18:57:36.430" v="1224" actId="11529"/>
          <ac:cxnSpMkLst>
            <pc:docMk/>
            <pc:sldMk cId="1529589560" sldId="428"/>
            <ac:cxnSpMk id="37" creationId="{99158BE1-19C0-4B94-BEC3-B419B51B2522}"/>
          </ac:cxnSpMkLst>
        </pc:cxnChg>
        <pc:cxnChg chg="add">
          <ac:chgData name="Yuri Crotti" userId="d593c9d1-1b73-45ee-aae6-f23c49679525" providerId="ADAL" clId="{5424447D-1B0C-467B-BA51-71D1C5E12FC9}" dt="2022-02-27T18:57:43.843" v="1225" actId="11529"/>
          <ac:cxnSpMkLst>
            <pc:docMk/>
            <pc:sldMk cId="1529589560" sldId="428"/>
            <ac:cxnSpMk id="39" creationId="{55A1EB1C-B8BC-4794-8840-D71FCB076F3A}"/>
          </ac:cxnSpMkLst>
        </pc:cxnChg>
        <pc:cxnChg chg="add del">
          <ac:chgData name="Yuri Crotti" userId="d593c9d1-1b73-45ee-aae6-f23c49679525" providerId="ADAL" clId="{5424447D-1B0C-467B-BA51-71D1C5E12FC9}" dt="2022-02-27T18:57:50.277" v="1227" actId="11529"/>
          <ac:cxnSpMkLst>
            <pc:docMk/>
            <pc:sldMk cId="1529589560" sldId="428"/>
            <ac:cxnSpMk id="41" creationId="{7D4BD65F-EE06-4F59-8883-11DD8A25095D}"/>
          </ac:cxnSpMkLst>
        </pc:cxnChg>
        <pc:cxnChg chg="add">
          <ac:chgData name="Yuri Crotti" userId="d593c9d1-1b73-45ee-aae6-f23c49679525" providerId="ADAL" clId="{5424447D-1B0C-467B-BA51-71D1C5E12FC9}" dt="2022-02-27T18:57:54.892" v="1228" actId="11529"/>
          <ac:cxnSpMkLst>
            <pc:docMk/>
            <pc:sldMk cId="1529589560" sldId="428"/>
            <ac:cxnSpMk id="43" creationId="{87B36644-A058-4427-B77C-624B26CFC674}"/>
          </ac:cxnSpMkLst>
        </pc:cxnChg>
        <pc:cxnChg chg="add">
          <ac:chgData name="Yuri Crotti" userId="d593c9d1-1b73-45ee-aae6-f23c49679525" providerId="ADAL" clId="{5424447D-1B0C-467B-BA51-71D1C5E12FC9}" dt="2022-02-27T18:58:04.636" v="1229" actId="11529"/>
          <ac:cxnSpMkLst>
            <pc:docMk/>
            <pc:sldMk cId="1529589560" sldId="428"/>
            <ac:cxnSpMk id="45" creationId="{6EFCBFDF-E5B0-47F8-B986-D917A900DE76}"/>
          </ac:cxnSpMkLst>
        </pc:cxnChg>
      </pc:sldChg>
      <pc:sldChg chg="add del">
        <pc:chgData name="Yuri Crotti" userId="d593c9d1-1b73-45ee-aae6-f23c49679525" providerId="ADAL" clId="{5424447D-1B0C-467B-BA51-71D1C5E12FC9}" dt="2022-02-19T20:15:58.249" v="1054" actId="2696"/>
        <pc:sldMkLst>
          <pc:docMk/>
          <pc:sldMk cId="3665444004" sldId="428"/>
        </pc:sldMkLst>
      </pc:sldChg>
      <pc:sldChg chg="addSp delSp modSp add mod">
        <pc:chgData name="Yuri Crotti" userId="d593c9d1-1b73-45ee-aae6-f23c49679525" providerId="ADAL" clId="{5424447D-1B0C-467B-BA51-71D1C5E12FC9}" dt="2022-02-28T12:46:34.898" v="1726" actId="20577"/>
        <pc:sldMkLst>
          <pc:docMk/>
          <pc:sldMk cId="644047188" sldId="429"/>
        </pc:sldMkLst>
        <pc:spChg chg="mod">
          <ac:chgData name="Yuri Crotti" userId="d593c9d1-1b73-45ee-aae6-f23c49679525" providerId="ADAL" clId="{5424447D-1B0C-467B-BA51-71D1C5E12FC9}" dt="2022-02-28T12:46:34.898" v="1726" actId="20577"/>
          <ac:spMkLst>
            <pc:docMk/>
            <pc:sldMk cId="644047188" sldId="429"/>
            <ac:spMk id="6" creationId="{3DE17BFE-96F4-4FAB-8D95-F281C0A82C3C}"/>
          </ac:spMkLst>
        </pc:spChg>
        <pc:spChg chg="mod">
          <ac:chgData name="Yuri Crotti" userId="d593c9d1-1b73-45ee-aae6-f23c49679525" providerId="ADAL" clId="{5424447D-1B0C-467B-BA51-71D1C5E12FC9}" dt="2022-02-27T23:13:49.717" v="1716" actId="1076"/>
          <ac:spMkLst>
            <pc:docMk/>
            <pc:sldMk cId="644047188" sldId="429"/>
            <ac:spMk id="30" creationId="{6698E17F-CEF6-46E4-9925-4EB7111AB6FD}"/>
          </ac:spMkLst>
        </pc:spChg>
        <pc:spChg chg="add del mod">
          <ac:chgData name="Yuri Crotti" userId="d593c9d1-1b73-45ee-aae6-f23c49679525" providerId="ADAL" clId="{5424447D-1B0C-467B-BA51-71D1C5E12FC9}" dt="2022-02-27T23:13:15.992" v="1704" actId="478"/>
          <ac:spMkLst>
            <pc:docMk/>
            <pc:sldMk cId="644047188" sldId="429"/>
            <ac:spMk id="56" creationId="{3D8EA332-F8A7-4C8B-B3CF-7299572D925D}"/>
          </ac:spMkLst>
        </pc:spChg>
        <pc:spChg chg="add del mod">
          <ac:chgData name="Yuri Crotti" userId="d593c9d1-1b73-45ee-aae6-f23c49679525" providerId="ADAL" clId="{5424447D-1B0C-467B-BA51-71D1C5E12FC9}" dt="2022-02-27T23:13:15.992" v="1704" actId="478"/>
          <ac:spMkLst>
            <pc:docMk/>
            <pc:sldMk cId="644047188" sldId="429"/>
            <ac:spMk id="57" creationId="{BD89E03F-1404-4868-B4DE-D1FC372F8185}"/>
          </ac:spMkLst>
        </pc:spChg>
        <pc:graphicFrameChg chg="add mod">
          <ac:chgData name="Yuri Crotti" userId="d593c9d1-1b73-45ee-aae6-f23c49679525" providerId="ADAL" clId="{5424447D-1B0C-467B-BA51-71D1C5E12FC9}" dt="2022-02-27T23:13:59.054" v="1720" actId="1076"/>
          <ac:graphicFrameMkLst>
            <pc:docMk/>
            <pc:sldMk cId="644047188" sldId="429"/>
            <ac:graphicFrameMk id="59" creationId="{E723B23C-A7F2-41EE-B25D-A390A61D5F3C}"/>
          </ac:graphicFrameMkLst>
        </pc:graphicFrameChg>
        <pc:picChg chg="del">
          <ac:chgData name="Yuri Crotti" userId="d593c9d1-1b73-45ee-aae6-f23c49679525" providerId="ADAL" clId="{5424447D-1B0C-467B-BA51-71D1C5E12FC9}" dt="2022-02-27T23:13:06.631" v="1700" actId="478"/>
          <ac:picMkLst>
            <pc:docMk/>
            <pc:sldMk cId="644047188" sldId="429"/>
            <ac:picMk id="21" creationId="{02E475A5-FB99-4020-BBF0-8B62AAADAE01}"/>
          </ac:picMkLst>
        </pc:picChg>
        <pc:picChg chg="del">
          <ac:chgData name="Yuri Crotti" userId="d593c9d1-1b73-45ee-aae6-f23c49679525" providerId="ADAL" clId="{5424447D-1B0C-467B-BA51-71D1C5E12FC9}" dt="2022-02-27T23:13:52.127" v="1718" actId="478"/>
          <ac:picMkLst>
            <pc:docMk/>
            <pc:sldMk cId="644047188" sldId="429"/>
            <ac:picMk id="23" creationId="{465975B5-09DD-425C-AD2C-C7A7637EA8BE}"/>
          </ac:picMkLst>
        </pc:picChg>
        <pc:picChg chg="add del mod">
          <ac:chgData name="Yuri Crotti" userId="d593c9d1-1b73-45ee-aae6-f23c49679525" providerId="ADAL" clId="{5424447D-1B0C-467B-BA51-71D1C5E12FC9}" dt="2022-02-27T23:13:15.992" v="1704" actId="478"/>
          <ac:picMkLst>
            <pc:docMk/>
            <pc:sldMk cId="644047188" sldId="429"/>
            <ac:picMk id="54" creationId="{19ED030E-AF86-4CFA-AFFA-60068C122CE7}"/>
          </ac:picMkLst>
        </pc:picChg>
        <pc:picChg chg="add mod modCrop">
          <ac:chgData name="Yuri Crotti" userId="d593c9d1-1b73-45ee-aae6-f23c49679525" providerId="ADAL" clId="{5424447D-1B0C-467B-BA51-71D1C5E12FC9}" dt="2022-02-27T23:13:50.485" v="1717" actId="1076"/>
          <ac:picMkLst>
            <pc:docMk/>
            <pc:sldMk cId="644047188" sldId="429"/>
            <ac:picMk id="58" creationId="{0607E6AD-1ED7-4ED1-924D-8B77308100C8}"/>
          </ac:picMkLst>
        </pc:picChg>
      </pc:sldChg>
      <pc:sldChg chg="add del ord">
        <pc:chgData name="Yuri Crotti" userId="d593c9d1-1b73-45ee-aae6-f23c49679525" providerId="ADAL" clId="{5424447D-1B0C-467B-BA51-71D1C5E12FC9}" dt="2022-02-27T22:35:59.448" v="1244" actId="47"/>
        <pc:sldMkLst>
          <pc:docMk/>
          <pc:sldMk cId="2436775372" sldId="429"/>
        </pc:sldMkLst>
      </pc:sldChg>
      <pc:sldChg chg="add del">
        <pc:chgData name="Yuri Crotti" userId="d593c9d1-1b73-45ee-aae6-f23c49679525" providerId="ADAL" clId="{5424447D-1B0C-467B-BA51-71D1C5E12FC9}" dt="2022-02-19T20:16:00.954" v="1055" actId="2696"/>
        <pc:sldMkLst>
          <pc:docMk/>
          <pc:sldMk cId="2461414052" sldId="429"/>
        </pc:sldMkLst>
      </pc:sldChg>
      <pc:sldChg chg="add">
        <pc:chgData name="Yuri Crotti" userId="d593c9d1-1b73-45ee-aae6-f23c49679525" providerId="ADAL" clId="{5424447D-1B0C-467B-BA51-71D1C5E12FC9}" dt="2022-02-28T12:46:50.213" v="1727" actId="2890"/>
        <pc:sldMkLst>
          <pc:docMk/>
          <pc:sldMk cId="1499823798" sldId="430"/>
        </pc:sldMkLst>
      </pc:sldChg>
    </pc:docChg>
  </pc:docChgLst>
  <pc:docChgLst>
    <pc:chgData name="Yuri Crotti" userId="d593c9d1-1b73-45ee-aae6-f23c49679525" providerId="ADAL" clId="{A3BBC8CA-9E84-4A7A-9AC9-4CFBF438F197}"/>
    <pc:docChg chg="custSel addSld delSld modSld sldOrd">
      <pc:chgData name="Yuri Crotti" userId="d593c9d1-1b73-45ee-aae6-f23c49679525" providerId="ADAL" clId="{A3BBC8CA-9E84-4A7A-9AC9-4CFBF438F197}" dt="2021-03-02T18:23:38.082" v="95" actId="47"/>
      <pc:docMkLst>
        <pc:docMk/>
      </pc:docMkLst>
      <pc:sldChg chg="modSp mod">
        <pc:chgData name="Yuri Crotti" userId="d593c9d1-1b73-45ee-aae6-f23c49679525" providerId="ADAL" clId="{A3BBC8CA-9E84-4A7A-9AC9-4CFBF438F197}" dt="2021-03-01T00:49:21.828" v="86" actId="1076"/>
        <pc:sldMkLst>
          <pc:docMk/>
          <pc:sldMk cId="1308935264" sldId="259"/>
        </pc:sldMkLst>
        <pc:spChg chg="mod">
          <ac:chgData name="Yuri Crotti" userId="d593c9d1-1b73-45ee-aae6-f23c49679525" providerId="ADAL" clId="{A3BBC8CA-9E84-4A7A-9AC9-4CFBF438F197}" dt="2021-03-01T00:49:21.828" v="86" actId="1076"/>
          <ac:spMkLst>
            <pc:docMk/>
            <pc:sldMk cId="1308935264" sldId="259"/>
            <ac:spMk id="9" creationId="{00000000-0000-0000-0000-000000000000}"/>
          </ac:spMkLst>
        </pc:spChg>
      </pc:sldChg>
      <pc:sldChg chg="modSp mod">
        <pc:chgData name="Yuri Crotti" userId="d593c9d1-1b73-45ee-aae6-f23c49679525" providerId="ADAL" clId="{A3BBC8CA-9E84-4A7A-9AC9-4CFBF438F197}" dt="2021-03-02T18:23:12.438" v="94" actId="20577"/>
        <pc:sldMkLst>
          <pc:docMk/>
          <pc:sldMk cId="1684703919" sldId="264"/>
        </pc:sldMkLst>
        <pc:spChg chg="mod">
          <ac:chgData name="Yuri Crotti" userId="d593c9d1-1b73-45ee-aae6-f23c49679525" providerId="ADAL" clId="{A3BBC8CA-9E84-4A7A-9AC9-4CFBF438F197}" dt="2021-03-02T18:23:12.438" v="94" actId="20577"/>
          <ac:spMkLst>
            <pc:docMk/>
            <pc:sldMk cId="1684703919" sldId="264"/>
            <ac:spMk id="9" creationId="{00000000-0000-0000-0000-000000000000}"/>
          </ac:spMkLst>
        </pc:spChg>
      </pc:sldChg>
      <pc:sldChg chg="del">
        <pc:chgData name="Yuri Crotti" userId="d593c9d1-1b73-45ee-aae6-f23c49679525" providerId="ADAL" clId="{A3BBC8CA-9E84-4A7A-9AC9-4CFBF438F197}" dt="2021-03-02T18:23:38.082" v="95" actId="47"/>
        <pc:sldMkLst>
          <pc:docMk/>
          <pc:sldMk cId="2813956116" sldId="268"/>
        </pc:sldMkLst>
      </pc:sldChg>
      <pc:sldChg chg="modSp mod">
        <pc:chgData name="Yuri Crotti" userId="d593c9d1-1b73-45ee-aae6-f23c49679525" providerId="ADAL" clId="{A3BBC8CA-9E84-4A7A-9AC9-4CFBF438F197}" dt="2021-03-01T00:55:01.180" v="92" actId="2711"/>
        <pc:sldMkLst>
          <pc:docMk/>
          <pc:sldMk cId="2770316604" sldId="288"/>
        </pc:sldMkLst>
        <pc:spChg chg="mod">
          <ac:chgData name="Yuri Crotti" userId="d593c9d1-1b73-45ee-aae6-f23c49679525" providerId="ADAL" clId="{A3BBC8CA-9E84-4A7A-9AC9-4CFBF438F197}" dt="2021-03-01T00:55:01.180" v="92" actId="2711"/>
          <ac:spMkLst>
            <pc:docMk/>
            <pc:sldMk cId="2770316604" sldId="288"/>
            <ac:spMk id="6" creationId="{3DE17BFE-96F4-4FAB-8D95-F281C0A82C3C}"/>
          </ac:spMkLst>
        </pc:spChg>
      </pc:sldChg>
      <pc:sldChg chg="modSp mod">
        <pc:chgData name="Yuri Crotti" userId="d593c9d1-1b73-45ee-aae6-f23c49679525" providerId="ADAL" clId="{A3BBC8CA-9E84-4A7A-9AC9-4CFBF438F197}" dt="2021-03-01T00:55:12.636" v="93" actId="1076"/>
        <pc:sldMkLst>
          <pc:docMk/>
          <pc:sldMk cId="1119342237" sldId="289"/>
        </pc:sldMkLst>
        <pc:spChg chg="mod">
          <ac:chgData name="Yuri Crotti" userId="d593c9d1-1b73-45ee-aae6-f23c49679525" providerId="ADAL" clId="{A3BBC8CA-9E84-4A7A-9AC9-4CFBF438F197}" dt="2021-03-01T00:55:12.636" v="93" actId="1076"/>
          <ac:spMkLst>
            <pc:docMk/>
            <pc:sldMk cId="1119342237" sldId="289"/>
            <ac:spMk id="6" creationId="{3DE17BFE-96F4-4FAB-8D95-F281C0A82C3C}"/>
          </ac:spMkLst>
        </pc:spChg>
      </pc:sldChg>
      <pc:sldChg chg="modSp mod">
        <pc:chgData name="Yuri Crotti" userId="d593c9d1-1b73-45ee-aae6-f23c49679525" providerId="ADAL" clId="{A3BBC8CA-9E84-4A7A-9AC9-4CFBF438F197}" dt="2021-03-01T00:47:16.599" v="82" actId="1036"/>
        <pc:sldMkLst>
          <pc:docMk/>
          <pc:sldMk cId="1682072905" sldId="298"/>
        </pc:sldMkLst>
        <pc:picChg chg="mod">
          <ac:chgData name="Yuri Crotti" userId="d593c9d1-1b73-45ee-aae6-f23c49679525" providerId="ADAL" clId="{A3BBC8CA-9E84-4A7A-9AC9-4CFBF438F197}" dt="2021-03-01T00:47:16.599" v="82" actId="1036"/>
          <ac:picMkLst>
            <pc:docMk/>
            <pc:sldMk cId="1682072905" sldId="298"/>
            <ac:picMk id="8" creationId="{453BF066-9462-40C1-8E27-28AFEEBA0D70}"/>
          </ac:picMkLst>
        </pc:picChg>
      </pc:sldChg>
      <pc:sldChg chg="modSp mod">
        <pc:chgData name="Yuri Crotti" userId="d593c9d1-1b73-45ee-aae6-f23c49679525" providerId="ADAL" clId="{A3BBC8CA-9E84-4A7A-9AC9-4CFBF438F197}" dt="2021-03-01T00:40:54.045" v="2" actId="1076"/>
        <pc:sldMkLst>
          <pc:docMk/>
          <pc:sldMk cId="909150657" sldId="300"/>
        </pc:sldMkLst>
        <pc:spChg chg="mod">
          <ac:chgData name="Yuri Crotti" userId="d593c9d1-1b73-45ee-aae6-f23c49679525" providerId="ADAL" clId="{A3BBC8CA-9E84-4A7A-9AC9-4CFBF438F197}" dt="2021-03-01T00:40:54.045" v="2" actId="1076"/>
          <ac:spMkLst>
            <pc:docMk/>
            <pc:sldMk cId="909150657" sldId="300"/>
            <ac:spMk id="4" creationId="{F7BAEBA0-439A-4304-B557-DA6F0012CB39}"/>
          </ac:spMkLst>
        </pc:spChg>
      </pc:sldChg>
      <pc:sldChg chg="modSp mod">
        <pc:chgData name="Yuri Crotti" userId="d593c9d1-1b73-45ee-aae6-f23c49679525" providerId="ADAL" clId="{A3BBC8CA-9E84-4A7A-9AC9-4CFBF438F197}" dt="2021-03-01T00:41:13.937" v="7" actId="1076"/>
        <pc:sldMkLst>
          <pc:docMk/>
          <pc:sldMk cId="3225277432" sldId="301"/>
        </pc:sldMkLst>
        <pc:spChg chg="mod">
          <ac:chgData name="Yuri Crotti" userId="d593c9d1-1b73-45ee-aae6-f23c49679525" providerId="ADAL" clId="{A3BBC8CA-9E84-4A7A-9AC9-4CFBF438F197}" dt="2021-03-01T00:41:10.078" v="6" actId="403"/>
          <ac:spMkLst>
            <pc:docMk/>
            <pc:sldMk cId="3225277432" sldId="301"/>
            <ac:spMk id="4" creationId="{F7BAEBA0-439A-4304-B557-DA6F0012CB39}"/>
          </ac:spMkLst>
        </pc:spChg>
        <pc:picChg chg="mod">
          <ac:chgData name="Yuri Crotti" userId="d593c9d1-1b73-45ee-aae6-f23c49679525" providerId="ADAL" clId="{A3BBC8CA-9E84-4A7A-9AC9-4CFBF438F197}" dt="2021-03-01T00:41:13.937" v="7" actId="1076"/>
          <ac:picMkLst>
            <pc:docMk/>
            <pc:sldMk cId="3225277432" sldId="301"/>
            <ac:picMk id="8" creationId="{F3A51EF5-8B8A-42D2-AA24-5C7733DB2803}"/>
          </ac:picMkLst>
        </pc:picChg>
      </pc:sldChg>
      <pc:sldChg chg="modSp mod">
        <pc:chgData name="Yuri Crotti" userId="d593c9d1-1b73-45ee-aae6-f23c49679525" providerId="ADAL" clId="{A3BBC8CA-9E84-4A7A-9AC9-4CFBF438F197}" dt="2021-03-01T00:43:10.770" v="23" actId="403"/>
        <pc:sldMkLst>
          <pc:docMk/>
          <pc:sldMk cId="163193589" sldId="304"/>
        </pc:sldMkLst>
        <pc:spChg chg="mod">
          <ac:chgData name="Yuri Crotti" userId="d593c9d1-1b73-45ee-aae6-f23c49679525" providerId="ADAL" clId="{A3BBC8CA-9E84-4A7A-9AC9-4CFBF438F197}" dt="2021-03-01T00:43:10.770" v="23" actId="403"/>
          <ac:spMkLst>
            <pc:docMk/>
            <pc:sldMk cId="163193589" sldId="304"/>
            <ac:spMk id="6" creationId="{3DE17BFE-96F4-4FAB-8D95-F281C0A82C3C}"/>
          </ac:spMkLst>
        </pc:spChg>
        <pc:spChg chg="mod">
          <ac:chgData name="Yuri Crotti" userId="d593c9d1-1b73-45ee-aae6-f23c49679525" providerId="ADAL" clId="{A3BBC8CA-9E84-4A7A-9AC9-4CFBF438F197}" dt="2021-03-01T00:42:55.581" v="22" actId="403"/>
          <ac:spMkLst>
            <pc:docMk/>
            <pc:sldMk cId="163193589" sldId="304"/>
            <ac:spMk id="9" creationId="{43C456FC-44AB-4AF2-9EC3-D9CEF1B07932}"/>
          </ac:spMkLst>
        </pc:spChg>
      </pc:sldChg>
      <pc:sldChg chg="modSp mod">
        <pc:chgData name="Yuri Crotti" userId="d593c9d1-1b73-45ee-aae6-f23c49679525" providerId="ADAL" clId="{A3BBC8CA-9E84-4A7A-9AC9-4CFBF438F197}" dt="2021-03-01T00:43:56.998" v="33" actId="1076"/>
        <pc:sldMkLst>
          <pc:docMk/>
          <pc:sldMk cId="3208912317" sldId="305"/>
        </pc:sldMkLst>
        <pc:spChg chg="mod">
          <ac:chgData name="Yuri Crotti" userId="d593c9d1-1b73-45ee-aae6-f23c49679525" providerId="ADAL" clId="{A3BBC8CA-9E84-4A7A-9AC9-4CFBF438F197}" dt="2021-03-01T00:43:48.196" v="29" actId="403"/>
          <ac:spMkLst>
            <pc:docMk/>
            <pc:sldMk cId="3208912317" sldId="305"/>
            <ac:spMk id="6" creationId="{3DE17BFE-96F4-4FAB-8D95-F281C0A82C3C}"/>
          </ac:spMkLst>
        </pc:spChg>
        <pc:spChg chg="mod">
          <ac:chgData name="Yuri Crotti" userId="d593c9d1-1b73-45ee-aae6-f23c49679525" providerId="ADAL" clId="{A3BBC8CA-9E84-4A7A-9AC9-4CFBF438F197}" dt="2021-03-01T00:43:44.469" v="28" actId="20577"/>
          <ac:spMkLst>
            <pc:docMk/>
            <pc:sldMk cId="3208912317" sldId="305"/>
            <ac:spMk id="10" creationId="{D403763A-BCD4-4EBB-BFC4-A91F75CBB602}"/>
          </ac:spMkLst>
        </pc:spChg>
        <pc:picChg chg="mod">
          <ac:chgData name="Yuri Crotti" userId="d593c9d1-1b73-45ee-aae6-f23c49679525" providerId="ADAL" clId="{A3BBC8CA-9E84-4A7A-9AC9-4CFBF438F197}" dt="2021-03-01T00:43:56.998" v="33" actId="1076"/>
          <ac:picMkLst>
            <pc:docMk/>
            <pc:sldMk cId="3208912317" sldId="305"/>
            <ac:picMk id="12" creationId="{7AED584C-9BBB-4F51-8619-9D5CD3AC6F27}"/>
          </ac:picMkLst>
        </pc:picChg>
      </pc:sldChg>
      <pc:sldChg chg="delSp modSp mod">
        <pc:chgData name="Yuri Crotti" userId="d593c9d1-1b73-45ee-aae6-f23c49679525" providerId="ADAL" clId="{A3BBC8CA-9E84-4A7A-9AC9-4CFBF438F197}" dt="2021-03-01T00:44:44.817" v="43" actId="1076"/>
        <pc:sldMkLst>
          <pc:docMk/>
          <pc:sldMk cId="3217084156" sldId="306"/>
        </pc:sldMkLst>
        <pc:spChg chg="mod">
          <ac:chgData name="Yuri Crotti" userId="d593c9d1-1b73-45ee-aae6-f23c49679525" providerId="ADAL" clId="{A3BBC8CA-9E84-4A7A-9AC9-4CFBF438F197}" dt="2021-03-01T00:44:38.666" v="39" actId="404"/>
          <ac:spMkLst>
            <pc:docMk/>
            <pc:sldMk cId="3217084156" sldId="306"/>
            <ac:spMk id="8" creationId="{ED443F26-9B84-4963-AB1C-606CA21C290D}"/>
          </ac:spMkLst>
        </pc:spChg>
        <pc:spChg chg="del mod">
          <ac:chgData name="Yuri Crotti" userId="d593c9d1-1b73-45ee-aae6-f23c49679525" providerId="ADAL" clId="{A3BBC8CA-9E84-4A7A-9AC9-4CFBF438F197}" dt="2021-03-01T00:44:39.592" v="41"/>
          <ac:spMkLst>
            <pc:docMk/>
            <pc:sldMk cId="3217084156" sldId="306"/>
            <ac:spMk id="9" creationId="{43C456FC-44AB-4AF2-9EC3-D9CEF1B07932}"/>
          </ac:spMkLst>
        </pc:spChg>
        <pc:picChg chg="mod">
          <ac:chgData name="Yuri Crotti" userId="d593c9d1-1b73-45ee-aae6-f23c49679525" providerId="ADAL" clId="{A3BBC8CA-9E84-4A7A-9AC9-4CFBF438F197}" dt="2021-03-01T00:44:44.817" v="43" actId="1076"/>
          <ac:picMkLst>
            <pc:docMk/>
            <pc:sldMk cId="3217084156" sldId="306"/>
            <ac:picMk id="5" creationId="{E57A48E8-7A1E-40D8-AE69-318F9BB40664}"/>
          </ac:picMkLst>
        </pc:picChg>
      </pc:sldChg>
      <pc:sldChg chg="delSp modSp mod">
        <pc:chgData name="Yuri Crotti" userId="d593c9d1-1b73-45ee-aae6-f23c49679525" providerId="ADAL" clId="{A3BBC8CA-9E84-4A7A-9AC9-4CFBF438F197}" dt="2021-03-01T00:46:03.889" v="66" actId="20577"/>
        <pc:sldMkLst>
          <pc:docMk/>
          <pc:sldMk cId="657372636" sldId="307"/>
        </pc:sldMkLst>
        <pc:spChg chg="del mod">
          <ac:chgData name="Yuri Crotti" userId="d593c9d1-1b73-45ee-aae6-f23c49679525" providerId="ADAL" clId="{A3BBC8CA-9E84-4A7A-9AC9-4CFBF438F197}" dt="2021-03-01T00:45:22.440" v="46"/>
          <ac:spMkLst>
            <pc:docMk/>
            <pc:sldMk cId="657372636" sldId="307"/>
            <ac:spMk id="9" creationId="{43C456FC-44AB-4AF2-9EC3-D9CEF1B07932}"/>
          </ac:spMkLst>
        </pc:spChg>
        <pc:spChg chg="mod">
          <ac:chgData name="Yuri Crotti" userId="d593c9d1-1b73-45ee-aae6-f23c49679525" providerId="ADAL" clId="{A3BBC8CA-9E84-4A7A-9AC9-4CFBF438F197}" dt="2021-03-01T00:46:03.889" v="66" actId="20577"/>
          <ac:spMkLst>
            <pc:docMk/>
            <pc:sldMk cId="657372636" sldId="307"/>
            <ac:spMk id="11" creationId="{3A1CAB8D-96D8-4FC0-A277-0F6D19B5674B}"/>
          </ac:spMkLst>
        </pc:spChg>
        <pc:picChg chg="mod">
          <ac:chgData name="Yuri Crotti" userId="d593c9d1-1b73-45ee-aae6-f23c49679525" providerId="ADAL" clId="{A3BBC8CA-9E84-4A7A-9AC9-4CFBF438F197}" dt="2021-03-01T00:45:32" v="47" actId="1076"/>
          <ac:picMkLst>
            <pc:docMk/>
            <pc:sldMk cId="657372636" sldId="307"/>
            <ac:picMk id="10" creationId="{D3B73F7A-1BBC-400B-8C73-031011615DEE}"/>
          </ac:picMkLst>
        </pc:picChg>
      </pc:sldChg>
      <pc:sldChg chg="delSp modSp mod">
        <pc:chgData name="Yuri Crotti" userId="d593c9d1-1b73-45ee-aae6-f23c49679525" providerId="ADAL" clId="{A3BBC8CA-9E84-4A7A-9AC9-4CFBF438F197}" dt="2021-03-01T00:46:33.814" v="73"/>
        <pc:sldMkLst>
          <pc:docMk/>
          <pc:sldMk cId="148744383" sldId="308"/>
        </pc:sldMkLst>
        <pc:spChg chg="del mod">
          <ac:chgData name="Yuri Crotti" userId="d593c9d1-1b73-45ee-aae6-f23c49679525" providerId="ADAL" clId="{A3BBC8CA-9E84-4A7A-9AC9-4CFBF438F197}" dt="2021-03-01T00:46:33.814" v="73"/>
          <ac:spMkLst>
            <pc:docMk/>
            <pc:sldMk cId="148744383" sldId="308"/>
            <ac:spMk id="9" creationId="{43C456FC-44AB-4AF2-9EC3-D9CEF1B07932}"/>
          </ac:spMkLst>
        </pc:spChg>
        <pc:spChg chg="mod">
          <ac:chgData name="Yuri Crotti" userId="d593c9d1-1b73-45ee-aae6-f23c49679525" providerId="ADAL" clId="{A3BBC8CA-9E84-4A7A-9AC9-4CFBF438F197}" dt="2021-03-01T00:46:32.411" v="71" actId="1076"/>
          <ac:spMkLst>
            <pc:docMk/>
            <pc:sldMk cId="148744383" sldId="308"/>
            <ac:spMk id="11" creationId="{3A1CAB8D-96D8-4FC0-A277-0F6D19B5674B}"/>
          </ac:spMkLst>
        </pc:spChg>
        <pc:picChg chg="mod">
          <ac:chgData name="Yuri Crotti" userId="d593c9d1-1b73-45ee-aae6-f23c49679525" providerId="ADAL" clId="{A3BBC8CA-9E84-4A7A-9AC9-4CFBF438F197}" dt="2021-03-01T00:46:18.752" v="68" actId="1076"/>
          <ac:picMkLst>
            <pc:docMk/>
            <pc:sldMk cId="148744383" sldId="308"/>
            <ac:picMk id="5" creationId="{B2015681-E62C-40CF-8A2E-34A40F8968B0}"/>
          </ac:picMkLst>
        </pc:picChg>
      </pc:sldChg>
      <pc:sldChg chg="delSp modSp mod">
        <pc:chgData name="Yuri Crotti" userId="d593c9d1-1b73-45ee-aae6-f23c49679525" providerId="ADAL" clId="{A3BBC8CA-9E84-4A7A-9AC9-4CFBF438F197}" dt="2021-03-01T00:47:11.954" v="81" actId="1076"/>
        <pc:sldMkLst>
          <pc:docMk/>
          <pc:sldMk cId="2145496644" sldId="309"/>
        </pc:sldMkLst>
        <pc:spChg chg="del mod">
          <ac:chgData name="Yuri Crotti" userId="d593c9d1-1b73-45ee-aae6-f23c49679525" providerId="ADAL" clId="{A3BBC8CA-9E84-4A7A-9AC9-4CFBF438F197}" dt="2021-03-01T00:47:09.087" v="80"/>
          <ac:spMkLst>
            <pc:docMk/>
            <pc:sldMk cId="2145496644" sldId="309"/>
            <ac:spMk id="10" creationId="{937A7AAA-DE07-4EF8-BFAA-840977B30A92}"/>
          </ac:spMkLst>
        </pc:spChg>
        <pc:spChg chg="mod">
          <ac:chgData name="Yuri Crotti" userId="d593c9d1-1b73-45ee-aae6-f23c49679525" providerId="ADAL" clId="{A3BBC8CA-9E84-4A7A-9AC9-4CFBF438F197}" dt="2021-03-01T00:47:08.254" v="78" actId="1076"/>
          <ac:spMkLst>
            <pc:docMk/>
            <pc:sldMk cId="2145496644" sldId="309"/>
            <ac:spMk id="11" creationId="{3A1CAB8D-96D8-4FC0-A277-0F6D19B5674B}"/>
          </ac:spMkLst>
        </pc:spChg>
        <pc:picChg chg="mod">
          <ac:chgData name="Yuri Crotti" userId="d593c9d1-1b73-45ee-aae6-f23c49679525" providerId="ADAL" clId="{A3BBC8CA-9E84-4A7A-9AC9-4CFBF438F197}" dt="2021-03-01T00:47:11.954" v="81" actId="1076"/>
          <ac:picMkLst>
            <pc:docMk/>
            <pc:sldMk cId="2145496644" sldId="309"/>
            <ac:picMk id="12" creationId="{3CA1537B-D7E8-4E5C-8E1D-403892B06FEC}"/>
          </ac:picMkLst>
        </pc:picChg>
      </pc:sldChg>
      <pc:sldChg chg="del">
        <pc:chgData name="Yuri Crotti" userId="d593c9d1-1b73-45ee-aae6-f23c49679525" providerId="ADAL" clId="{A3BBC8CA-9E84-4A7A-9AC9-4CFBF438F197}" dt="2021-03-01T00:47:54.746" v="83" actId="2696"/>
        <pc:sldMkLst>
          <pc:docMk/>
          <pc:sldMk cId="3507731009" sldId="310"/>
        </pc:sldMkLst>
      </pc:sldChg>
      <pc:sldChg chg="modSp add mod ord">
        <pc:chgData name="Yuri Crotti" userId="d593c9d1-1b73-45ee-aae6-f23c49679525" providerId="ADAL" clId="{A3BBC8CA-9E84-4A7A-9AC9-4CFBF438F197}" dt="2021-03-01T00:43:15.850" v="24" actId="403"/>
        <pc:sldMkLst>
          <pc:docMk/>
          <pc:sldMk cId="3315103156" sldId="314"/>
        </pc:sldMkLst>
        <pc:spChg chg="mod">
          <ac:chgData name="Yuri Crotti" userId="d593c9d1-1b73-45ee-aae6-f23c49679525" providerId="ADAL" clId="{A3BBC8CA-9E84-4A7A-9AC9-4CFBF438F197}" dt="2021-03-01T00:43:15.850" v="24" actId="403"/>
          <ac:spMkLst>
            <pc:docMk/>
            <pc:sldMk cId="3315103156" sldId="314"/>
            <ac:spMk id="6" creationId="{3DE17BFE-96F4-4FAB-8D95-F281C0A82C3C}"/>
          </ac:spMkLst>
        </pc:spChg>
        <pc:spChg chg="mod">
          <ac:chgData name="Yuri Crotti" userId="d593c9d1-1b73-45ee-aae6-f23c49679525" providerId="ADAL" clId="{A3BBC8CA-9E84-4A7A-9AC9-4CFBF438F197}" dt="2021-03-01T00:42:33.577" v="17" actId="20577"/>
          <ac:spMkLst>
            <pc:docMk/>
            <pc:sldMk cId="3315103156" sldId="314"/>
            <ac:spMk id="9" creationId="{43C456FC-44AB-4AF2-9EC3-D9CEF1B07932}"/>
          </ac:spMkLst>
        </pc:spChg>
      </pc:sldChg>
    </pc:docChg>
  </pc:docChgLst>
  <pc:docChgLst>
    <pc:chgData name="Yuri Crotti" userId="d593c9d1-1b73-45ee-aae6-f23c49679525" providerId="ADAL" clId="{816539FF-4F45-4413-94A5-7507D66CB21D}"/>
    <pc:docChg chg="undo custSel addSld delSld modSld">
      <pc:chgData name="Yuri Crotti" userId="d593c9d1-1b73-45ee-aae6-f23c49679525" providerId="ADAL" clId="{816539FF-4F45-4413-94A5-7507D66CB21D}" dt="2023-05-01T20:57:56.792" v="435" actId="207"/>
      <pc:docMkLst>
        <pc:docMk/>
      </pc:docMkLst>
      <pc:sldChg chg="modSp mod">
        <pc:chgData name="Yuri Crotti" userId="d593c9d1-1b73-45ee-aae6-f23c49679525" providerId="ADAL" clId="{816539FF-4F45-4413-94A5-7507D66CB21D}" dt="2023-05-01T19:37:20.014" v="0" actId="20577"/>
        <pc:sldMkLst>
          <pc:docMk/>
          <pc:sldMk cId="1470876938" sldId="256"/>
        </pc:sldMkLst>
        <pc:spChg chg="mod">
          <ac:chgData name="Yuri Crotti" userId="d593c9d1-1b73-45ee-aae6-f23c49679525" providerId="ADAL" clId="{816539FF-4F45-4413-94A5-7507D66CB21D}" dt="2023-05-01T19:37:20.014" v="0" actId="20577"/>
          <ac:spMkLst>
            <pc:docMk/>
            <pc:sldMk cId="1470876938" sldId="256"/>
            <ac:spMk id="14" creationId="{2896F3CE-DE9A-4F5A-AE63-9DBB2CFDE036}"/>
          </ac:spMkLst>
        </pc:spChg>
      </pc:sldChg>
      <pc:sldChg chg="addSp delSp modSp mod">
        <pc:chgData name="Yuri Crotti" userId="d593c9d1-1b73-45ee-aae6-f23c49679525" providerId="ADAL" clId="{816539FF-4F45-4413-94A5-7507D66CB21D}" dt="2023-05-01T20:40:01.445" v="110" actId="1076"/>
        <pc:sldMkLst>
          <pc:docMk/>
          <pc:sldMk cId="3679233108" sldId="423"/>
        </pc:sldMkLst>
        <pc:picChg chg="del">
          <ac:chgData name="Yuri Crotti" userId="d593c9d1-1b73-45ee-aae6-f23c49679525" providerId="ADAL" clId="{816539FF-4F45-4413-94A5-7507D66CB21D}" dt="2023-05-01T19:37:25.096" v="1" actId="478"/>
          <ac:picMkLst>
            <pc:docMk/>
            <pc:sldMk cId="3679233108" sldId="423"/>
            <ac:picMk id="5" creationId="{D9062E3D-683E-4F1D-FD60-FC62482EA684}"/>
          </ac:picMkLst>
        </pc:picChg>
        <pc:picChg chg="add del mod">
          <ac:chgData name="Yuri Crotti" userId="d593c9d1-1b73-45ee-aae6-f23c49679525" providerId="ADAL" clId="{816539FF-4F45-4413-94A5-7507D66CB21D}" dt="2023-05-01T20:39:47.863" v="105" actId="478"/>
          <ac:picMkLst>
            <pc:docMk/>
            <pc:sldMk cId="3679233108" sldId="423"/>
            <ac:picMk id="8" creationId="{F7631819-89E2-E028-F8A6-E689591ADB7C}"/>
          </ac:picMkLst>
        </pc:picChg>
        <pc:picChg chg="add mod">
          <ac:chgData name="Yuri Crotti" userId="d593c9d1-1b73-45ee-aae6-f23c49679525" providerId="ADAL" clId="{816539FF-4F45-4413-94A5-7507D66CB21D}" dt="2023-05-01T20:40:01.445" v="110" actId="1076"/>
          <ac:picMkLst>
            <pc:docMk/>
            <pc:sldMk cId="3679233108" sldId="423"/>
            <ac:picMk id="10" creationId="{04722204-F98C-8A9E-2452-3021D5FE73FF}"/>
          </ac:picMkLst>
        </pc:picChg>
      </pc:sldChg>
      <pc:sldChg chg="addSp delSp modSp mod">
        <pc:chgData name="Yuri Crotti" userId="d593c9d1-1b73-45ee-aae6-f23c49679525" providerId="ADAL" clId="{816539FF-4F45-4413-94A5-7507D66CB21D}" dt="2023-05-01T20:40:19.292" v="113" actId="1076"/>
        <pc:sldMkLst>
          <pc:docMk/>
          <pc:sldMk cId="3877851380" sldId="424"/>
        </pc:sldMkLst>
        <pc:picChg chg="add del mod modCrop">
          <ac:chgData name="Yuri Crotti" userId="d593c9d1-1b73-45ee-aae6-f23c49679525" providerId="ADAL" clId="{816539FF-4F45-4413-94A5-7507D66CB21D}" dt="2023-05-01T20:40:05.372" v="111" actId="478"/>
          <ac:picMkLst>
            <pc:docMk/>
            <pc:sldMk cId="3877851380" sldId="424"/>
            <ac:picMk id="5" creationId="{19324736-740C-0295-4834-5DA5758A7D7D}"/>
          </ac:picMkLst>
        </pc:picChg>
        <pc:picChg chg="add mod">
          <ac:chgData name="Yuri Crotti" userId="d593c9d1-1b73-45ee-aae6-f23c49679525" providerId="ADAL" clId="{816539FF-4F45-4413-94A5-7507D66CB21D}" dt="2023-05-01T20:40:19.292" v="113" actId="1076"/>
          <ac:picMkLst>
            <pc:docMk/>
            <pc:sldMk cId="3877851380" sldId="424"/>
            <ac:picMk id="9" creationId="{25CE597B-BF6A-733C-A7B9-809841F99908}"/>
          </ac:picMkLst>
        </pc:picChg>
        <pc:picChg chg="del">
          <ac:chgData name="Yuri Crotti" userId="d593c9d1-1b73-45ee-aae6-f23c49679525" providerId="ADAL" clId="{816539FF-4F45-4413-94A5-7507D66CB21D}" dt="2023-05-01T19:38:10.383" v="6" actId="478"/>
          <ac:picMkLst>
            <pc:docMk/>
            <pc:sldMk cId="3877851380" sldId="424"/>
            <ac:picMk id="10" creationId="{F7181556-E864-533C-63E2-8036A7156831}"/>
          </ac:picMkLst>
        </pc:picChg>
      </pc:sldChg>
      <pc:sldChg chg="addSp delSp modSp mod">
        <pc:chgData name="Yuri Crotti" userId="d593c9d1-1b73-45ee-aae6-f23c49679525" providerId="ADAL" clId="{816539FF-4F45-4413-94A5-7507D66CB21D}" dt="2023-05-01T20:40:44.622" v="117" actId="1076"/>
        <pc:sldMkLst>
          <pc:docMk/>
          <pc:sldMk cId="1861817697" sldId="425"/>
        </pc:sldMkLst>
        <pc:picChg chg="del">
          <ac:chgData name="Yuri Crotti" userId="d593c9d1-1b73-45ee-aae6-f23c49679525" providerId="ADAL" clId="{816539FF-4F45-4413-94A5-7507D66CB21D}" dt="2023-05-01T19:39:28.939" v="23" actId="478"/>
          <ac:picMkLst>
            <pc:docMk/>
            <pc:sldMk cId="1861817697" sldId="425"/>
            <ac:picMk id="5" creationId="{129CA560-4DCD-6E79-DF2A-AFCA58C85489}"/>
          </ac:picMkLst>
        </pc:picChg>
        <pc:picChg chg="add del mod">
          <ac:chgData name="Yuri Crotti" userId="d593c9d1-1b73-45ee-aae6-f23c49679525" providerId="ADAL" clId="{816539FF-4F45-4413-94A5-7507D66CB21D}" dt="2023-05-01T20:40:24.222" v="114" actId="478"/>
          <ac:picMkLst>
            <pc:docMk/>
            <pc:sldMk cId="1861817697" sldId="425"/>
            <ac:picMk id="8" creationId="{CCD0CCCA-FADD-920D-5723-B280D9E8BF00}"/>
          </ac:picMkLst>
        </pc:picChg>
        <pc:picChg chg="del">
          <ac:chgData name="Yuri Crotti" userId="d593c9d1-1b73-45ee-aae6-f23c49679525" providerId="ADAL" clId="{816539FF-4F45-4413-94A5-7507D66CB21D}" dt="2023-05-01T19:39:28.939" v="23" actId="478"/>
          <ac:picMkLst>
            <pc:docMk/>
            <pc:sldMk cId="1861817697" sldId="425"/>
            <ac:picMk id="9" creationId="{F7B9C0E0-B4B7-D883-FB99-FE7CBA038860}"/>
          </ac:picMkLst>
        </pc:picChg>
        <pc:picChg chg="add mod">
          <ac:chgData name="Yuri Crotti" userId="d593c9d1-1b73-45ee-aae6-f23c49679525" providerId="ADAL" clId="{816539FF-4F45-4413-94A5-7507D66CB21D}" dt="2023-05-01T20:40:44.622" v="117" actId="1076"/>
          <ac:picMkLst>
            <pc:docMk/>
            <pc:sldMk cId="1861817697" sldId="425"/>
            <ac:picMk id="11" creationId="{D444D9D1-8C22-9B3C-3719-AF3E057E41A8}"/>
          </ac:picMkLst>
        </pc:picChg>
      </pc:sldChg>
      <pc:sldChg chg="addSp delSp modSp mod">
        <pc:chgData name="Yuri Crotti" userId="d593c9d1-1b73-45ee-aae6-f23c49679525" providerId="ADAL" clId="{816539FF-4F45-4413-94A5-7507D66CB21D}" dt="2023-05-01T20:41:09.653" v="122" actId="1076"/>
        <pc:sldMkLst>
          <pc:docMk/>
          <pc:sldMk cId="4260526124" sldId="426"/>
        </pc:sldMkLst>
        <pc:picChg chg="add del mod">
          <ac:chgData name="Yuri Crotti" userId="d593c9d1-1b73-45ee-aae6-f23c49679525" providerId="ADAL" clId="{816539FF-4F45-4413-94A5-7507D66CB21D}" dt="2023-05-01T20:41:04.111" v="118" actId="478"/>
          <ac:picMkLst>
            <pc:docMk/>
            <pc:sldMk cId="4260526124" sldId="426"/>
            <ac:picMk id="5" creationId="{459F0A49-D03D-DD87-C897-332ECE60B06D}"/>
          </ac:picMkLst>
        </pc:picChg>
        <pc:picChg chg="del">
          <ac:chgData name="Yuri Crotti" userId="d593c9d1-1b73-45ee-aae6-f23c49679525" providerId="ADAL" clId="{816539FF-4F45-4413-94A5-7507D66CB21D}" dt="2023-05-01T19:40:12.801" v="32" actId="478"/>
          <ac:picMkLst>
            <pc:docMk/>
            <pc:sldMk cId="4260526124" sldId="426"/>
            <ac:picMk id="8" creationId="{D14A3D38-86A5-D86D-9E25-83CE63489810}"/>
          </ac:picMkLst>
        </pc:picChg>
        <pc:picChg chg="del">
          <ac:chgData name="Yuri Crotti" userId="d593c9d1-1b73-45ee-aae6-f23c49679525" providerId="ADAL" clId="{816539FF-4F45-4413-94A5-7507D66CB21D}" dt="2023-05-01T19:40:12.801" v="32" actId="478"/>
          <ac:picMkLst>
            <pc:docMk/>
            <pc:sldMk cId="4260526124" sldId="426"/>
            <ac:picMk id="10" creationId="{40935A88-36BF-797F-0739-0C73596F5289}"/>
          </ac:picMkLst>
        </pc:picChg>
        <pc:picChg chg="add mod">
          <ac:chgData name="Yuri Crotti" userId="d593c9d1-1b73-45ee-aae6-f23c49679525" providerId="ADAL" clId="{816539FF-4F45-4413-94A5-7507D66CB21D}" dt="2023-05-01T20:41:09.653" v="122" actId="1076"/>
          <ac:picMkLst>
            <pc:docMk/>
            <pc:sldMk cId="4260526124" sldId="426"/>
            <ac:picMk id="11" creationId="{F81190FC-F1C7-5A03-4708-76BDC2D83C80}"/>
          </ac:picMkLst>
        </pc:picChg>
      </pc:sldChg>
      <pc:sldChg chg="addSp delSp modSp mod">
        <pc:chgData name="Yuri Crotti" userId="d593c9d1-1b73-45ee-aae6-f23c49679525" providerId="ADAL" clId="{816539FF-4F45-4413-94A5-7507D66CB21D}" dt="2023-05-01T20:41:27.442" v="127" actId="1076"/>
        <pc:sldMkLst>
          <pc:docMk/>
          <pc:sldMk cId="3910628167" sldId="427"/>
        </pc:sldMkLst>
        <pc:picChg chg="del">
          <ac:chgData name="Yuri Crotti" userId="d593c9d1-1b73-45ee-aae6-f23c49679525" providerId="ADAL" clId="{816539FF-4F45-4413-94A5-7507D66CB21D}" dt="2023-05-01T19:40:21.778" v="37" actId="478"/>
          <ac:picMkLst>
            <pc:docMk/>
            <pc:sldMk cId="3910628167" sldId="427"/>
            <ac:picMk id="5" creationId="{948A4B7B-2A0D-B790-C2E2-6E7124F9E665}"/>
          </ac:picMkLst>
        </pc:picChg>
        <pc:picChg chg="add del mod modCrop">
          <ac:chgData name="Yuri Crotti" userId="d593c9d1-1b73-45ee-aae6-f23c49679525" providerId="ADAL" clId="{816539FF-4F45-4413-94A5-7507D66CB21D}" dt="2023-05-01T20:41:21.713" v="123" actId="478"/>
          <ac:picMkLst>
            <pc:docMk/>
            <pc:sldMk cId="3910628167" sldId="427"/>
            <ac:picMk id="8" creationId="{E2E765A9-20EB-FCB8-432B-D56BD675B810}"/>
          </ac:picMkLst>
        </pc:picChg>
        <pc:picChg chg="add mod">
          <ac:chgData name="Yuri Crotti" userId="d593c9d1-1b73-45ee-aae6-f23c49679525" providerId="ADAL" clId="{816539FF-4F45-4413-94A5-7507D66CB21D}" dt="2023-05-01T20:41:27.442" v="127" actId="1076"/>
          <ac:picMkLst>
            <pc:docMk/>
            <pc:sldMk cId="3910628167" sldId="427"/>
            <ac:picMk id="10" creationId="{F349A316-E324-0E8A-1F04-FA90FE057B8D}"/>
          </ac:picMkLst>
        </pc:picChg>
        <pc:picChg chg="del">
          <ac:chgData name="Yuri Crotti" userId="d593c9d1-1b73-45ee-aae6-f23c49679525" providerId="ADAL" clId="{816539FF-4F45-4413-94A5-7507D66CB21D}" dt="2023-05-01T19:40:23.828" v="38" actId="478"/>
          <ac:picMkLst>
            <pc:docMk/>
            <pc:sldMk cId="3910628167" sldId="427"/>
            <ac:picMk id="11" creationId="{93149B81-1514-4895-DC72-B81503AB0BCC}"/>
          </ac:picMkLst>
        </pc:picChg>
      </pc:sldChg>
      <pc:sldChg chg="addSp delSp modSp mod">
        <pc:chgData name="Yuri Crotti" userId="d593c9d1-1b73-45ee-aae6-f23c49679525" providerId="ADAL" clId="{816539FF-4F45-4413-94A5-7507D66CB21D}" dt="2023-05-01T20:41:53.848" v="132" actId="14100"/>
        <pc:sldMkLst>
          <pc:docMk/>
          <pc:sldMk cId="2822378734" sldId="430"/>
        </pc:sldMkLst>
        <pc:picChg chg="add del">
          <ac:chgData name="Yuri Crotti" userId="d593c9d1-1b73-45ee-aae6-f23c49679525" providerId="ADAL" clId="{816539FF-4F45-4413-94A5-7507D66CB21D}" dt="2023-05-01T19:41:18.823" v="51" actId="478"/>
          <ac:picMkLst>
            <pc:docMk/>
            <pc:sldMk cId="2822378734" sldId="430"/>
            <ac:picMk id="5" creationId="{C5C79C55-A012-928A-5CC4-AC2BD254448B}"/>
          </ac:picMkLst>
        </pc:picChg>
        <pc:picChg chg="add del">
          <ac:chgData name="Yuri Crotti" userId="d593c9d1-1b73-45ee-aae6-f23c49679525" providerId="ADAL" clId="{816539FF-4F45-4413-94A5-7507D66CB21D}" dt="2023-05-01T19:41:08.781" v="47" actId="22"/>
          <ac:picMkLst>
            <pc:docMk/>
            <pc:sldMk cId="2822378734" sldId="430"/>
            <ac:picMk id="8" creationId="{8D254EFC-5AF6-FA5E-5608-8849185B7E9F}"/>
          </ac:picMkLst>
        </pc:picChg>
        <pc:picChg chg="add del mod modCrop">
          <ac:chgData name="Yuri Crotti" userId="d593c9d1-1b73-45ee-aae6-f23c49679525" providerId="ADAL" clId="{816539FF-4F45-4413-94A5-7507D66CB21D}" dt="2023-05-01T20:41:31.490" v="128" actId="478"/>
          <ac:picMkLst>
            <pc:docMk/>
            <pc:sldMk cId="2822378734" sldId="430"/>
            <ac:picMk id="10" creationId="{66663DDD-DBCE-473D-3A91-D4DA0A1981AF}"/>
          </ac:picMkLst>
        </pc:picChg>
        <pc:picChg chg="add mod">
          <ac:chgData name="Yuri Crotti" userId="d593c9d1-1b73-45ee-aae6-f23c49679525" providerId="ADAL" clId="{816539FF-4F45-4413-94A5-7507D66CB21D}" dt="2023-05-01T20:41:53.848" v="132" actId="14100"/>
          <ac:picMkLst>
            <pc:docMk/>
            <pc:sldMk cId="2822378734" sldId="430"/>
            <ac:picMk id="12" creationId="{CC92687A-6CEA-F8E7-8949-33A594B2C714}"/>
          </ac:picMkLst>
        </pc:picChg>
      </pc:sldChg>
      <pc:sldChg chg="addSp delSp modSp mod">
        <pc:chgData name="Yuri Crotti" userId="d593c9d1-1b73-45ee-aae6-f23c49679525" providerId="ADAL" clId="{816539FF-4F45-4413-94A5-7507D66CB21D}" dt="2023-05-01T20:42:13.753" v="136" actId="1076"/>
        <pc:sldMkLst>
          <pc:docMk/>
          <pc:sldMk cId="3972347310" sldId="431"/>
        </pc:sldMkLst>
        <pc:picChg chg="add del mod">
          <ac:chgData name="Yuri Crotti" userId="d593c9d1-1b73-45ee-aae6-f23c49679525" providerId="ADAL" clId="{816539FF-4F45-4413-94A5-7507D66CB21D}" dt="2023-05-01T20:41:34.624" v="129" actId="478"/>
          <ac:picMkLst>
            <pc:docMk/>
            <pc:sldMk cId="3972347310" sldId="431"/>
            <ac:picMk id="5" creationId="{E8B1560F-D617-4388-0837-B183F3D1C263}"/>
          </ac:picMkLst>
        </pc:picChg>
        <pc:picChg chg="del">
          <ac:chgData name="Yuri Crotti" userId="d593c9d1-1b73-45ee-aae6-f23c49679525" providerId="ADAL" clId="{816539FF-4F45-4413-94A5-7507D66CB21D}" dt="2023-05-01T19:41:39.276" v="58" actId="478"/>
          <ac:picMkLst>
            <pc:docMk/>
            <pc:sldMk cId="3972347310" sldId="431"/>
            <ac:picMk id="8" creationId="{954E2DFF-EDE9-E97C-88A7-940F5E4EF2A0}"/>
          </ac:picMkLst>
        </pc:picChg>
        <pc:picChg chg="add mod">
          <ac:chgData name="Yuri Crotti" userId="d593c9d1-1b73-45ee-aae6-f23c49679525" providerId="ADAL" clId="{816539FF-4F45-4413-94A5-7507D66CB21D}" dt="2023-05-01T20:42:13.753" v="136" actId="1076"/>
          <ac:picMkLst>
            <pc:docMk/>
            <pc:sldMk cId="3972347310" sldId="431"/>
            <ac:picMk id="10" creationId="{99A6B3A4-4DBB-30DF-0970-622415997251}"/>
          </ac:picMkLst>
        </pc:picChg>
      </pc:sldChg>
      <pc:sldChg chg="addSp delSp modSp mod">
        <pc:chgData name="Yuri Crotti" userId="d593c9d1-1b73-45ee-aae6-f23c49679525" providerId="ADAL" clId="{816539FF-4F45-4413-94A5-7507D66CB21D}" dt="2023-05-01T20:42:34.104" v="141" actId="1076"/>
        <pc:sldMkLst>
          <pc:docMk/>
          <pc:sldMk cId="3669536456" sldId="432"/>
        </pc:sldMkLst>
        <pc:picChg chg="add del mod">
          <ac:chgData name="Yuri Crotti" userId="d593c9d1-1b73-45ee-aae6-f23c49679525" providerId="ADAL" clId="{816539FF-4F45-4413-94A5-7507D66CB21D}" dt="2023-05-01T20:42:26.764" v="137" actId="478"/>
          <ac:picMkLst>
            <pc:docMk/>
            <pc:sldMk cId="3669536456" sldId="432"/>
            <ac:picMk id="5" creationId="{66B2782B-5FE8-AD13-B64D-CB871816D0A0}"/>
          </ac:picMkLst>
        </pc:picChg>
        <pc:picChg chg="add mod">
          <ac:chgData name="Yuri Crotti" userId="d593c9d1-1b73-45ee-aae6-f23c49679525" providerId="ADAL" clId="{816539FF-4F45-4413-94A5-7507D66CB21D}" dt="2023-05-01T20:42:34.104" v="141" actId="1076"/>
          <ac:picMkLst>
            <pc:docMk/>
            <pc:sldMk cId="3669536456" sldId="432"/>
            <ac:picMk id="9" creationId="{94D216C4-6029-4A75-1F2F-91BA01771561}"/>
          </ac:picMkLst>
        </pc:picChg>
        <pc:picChg chg="del">
          <ac:chgData name="Yuri Crotti" userId="d593c9d1-1b73-45ee-aae6-f23c49679525" providerId="ADAL" clId="{816539FF-4F45-4413-94A5-7507D66CB21D}" dt="2023-05-01T19:41:59.770" v="63" actId="478"/>
          <ac:picMkLst>
            <pc:docMk/>
            <pc:sldMk cId="3669536456" sldId="432"/>
            <ac:picMk id="10" creationId="{B755CB1F-1859-F68E-F355-9F6CF9F899E9}"/>
          </ac:picMkLst>
        </pc:picChg>
      </pc:sldChg>
      <pc:sldChg chg="addSp delSp modSp mod">
        <pc:chgData name="Yuri Crotti" userId="d593c9d1-1b73-45ee-aae6-f23c49679525" providerId="ADAL" clId="{816539FF-4F45-4413-94A5-7507D66CB21D}" dt="2023-05-01T20:42:55.481" v="146" actId="1076"/>
        <pc:sldMkLst>
          <pc:docMk/>
          <pc:sldMk cId="2287525001" sldId="433"/>
        </pc:sldMkLst>
        <pc:picChg chg="del">
          <ac:chgData name="Yuri Crotti" userId="d593c9d1-1b73-45ee-aae6-f23c49679525" providerId="ADAL" clId="{816539FF-4F45-4413-94A5-7507D66CB21D}" dt="2023-05-01T19:43:07.371" v="70" actId="478"/>
          <ac:picMkLst>
            <pc:docMk/>
            <pc:sldMk cId="2287525001" sldId="433"/>
            <ac:picMk id="5" creationId="{58FF002D-FB3F-9220-DC95-BBB8FC92B7CD}"/>
          </ac:picMkLst>
        </pc:picChg>
        <pc:picChg chg="add del mod">
          <ac:chgData name="Yuri Crotti" userId="d593c9d1-1b73-45ee-aae6-f23c49679525" providerId="ADAL" clId="{816539FF-4F45-4413-94A5-7507D66CB21D}" dt="2023-05-01T20:42:50.347" v="142" actId="478"/>
          <ac:picMkLst>
            <pc:docMk/>
            <pc:sldMk cId="2287525001" sldId="433"/>
            <ac:picMk id="8" creationId="{E490D532-7FCA-A434-A1B3-3E483F26A548}"/>
          </ac:picMkLst>
        </pc:picChg>
        <pc:picChg chg="add mod">
          <ac:chgData name="Yuri Crotti" userId="d593c9d1-1b73-45ee-aae6-f23c49679525" providerId="ADAL" clId="{816539FF-4F45-4413-94A5-7507D66CB21D}" dt="2023-05-01T20:42:55.481" v="146" actId="1076"/>
          <ac:picMkLst>
            <pc:docMk/>
            <pc:sldMk cId="2287525001" sldId="433"/>
            <ac:picMk id="10" creationId="{A77D8473-1497-0C6B-B44E-0294F699541F}"/>
          </ac:picMkLst>
        </pc:picChg>
      </pc:sldChg>
      <pc:sldChg chg="del">
        <pc:chgData name="Yuri Crotti" userId="d593c9d1-1b73-45ee-aae6-f23c49679525" providerId="ADAL" clId="{816539FF-4F45-4413-94A5-7507D66CB21D}" dt="2023-05-01T19:43:45.165" v="74" actId="47"/>
        <pc:sldMkLst>
          <pc:docMk/>
          <pc:sldMk cId="4173898674" sldId="434"/>
        </pc:sldMkLst>
      </pc:sldChg>
      <pc:sldChg chg="del">
        <pc:chgData name="Yuri Crotti" userId="d593c9d1-1b73-45ee-aae6-f23c49679525" providerId="ADAL" clId="{816539FF-4F45-4413-94A5-7507D66CB21D}" dt="2023-05-01T19:43:45.165" v="74" actId="47"/>
        <pc:sldMkLst>
          <pc:docMk/>
          <pc:sldMk cId="977606265" sldId="435"/>
        </pc:sldMkLst>
      </pc:sldChg>
      <pc:sldChg chg="del">
        <pc:chgData name="Yuri Crotti" userId="d593c9d1-1b73-45ee-aae6-f23c49679525" providerId="ADAL" clId="{816539FF-4F45-4413-94A5-7507D66CB21D}" dt="2023-05-01T19:43:45.165" v="74" actId="47"/>
        <pc:sldMkLst>
          <pc:docMk/>
          <pc:sldMk cId="2310627699" sldId="436"/>
        </pc:sldMkLst>
      </pc:sldChg>
      <pc:sldChg chg="addSp delSp modSp mod">
        <pc:chgData name="Yuri Crotti" userId="d593c9d1-1b73-45ee-aae6-f23c49679525" providerId="ADAL" clId="{816539FF-4F45-4413-94A5-7507D66CB21D}" dt="2023-05-01T20:43:23.710" v="149" actId="478"/>
        <pc:sldMkLst>
          <pc:docMk/>
          <pc:sldMk cId="2473764656" sldId="437"/>
        </pc:sldMkLst>
        <pc:spChg chg="del mod">
          <ac:chgData name="Yuri Crotti" userId="d593c9d1-1b73-45ee-aae6-f23c49679525" providerId="ADAL" clId="{816539FF-4F45-4413-94A5-7507D66CB21D}" dt="2023-05-01T20:43:23.710" v="149" actId="478"/>
          <ac:spMkLst>
            <pc:docMk/>
            <pc:sldMk cId="2473764656" sldId="437"/>
            <ac:spMk id="6" creationId="{3DE17BFE-96F4-4FAB-8D95-F281C0A82C3C}"/>
          </ac:spMkLst>
        </pc:spChg>
        <pc:picChg chg="del">
          <ac:chgData name="Yuri Crotti" userId="d593c9d1-1b73-45ee-aae6-f23c49679525" providerId="ADAL" clId="{816539FF-4F45-4413-94A5-7507D66CB21D}" dt="2023-05-01T19:43:47.866" v="75" actId="478"/>
          <ac:picMkLst>
            <pc:docMk/>
            <pc:sldMk cId="2473764656" sldId="437"/>
            <ac:picMk id="5" creationId="{74D2208A-DD99-E864-FEC4-EA7C7B37C17D}"/>
          </ac:picMkLst>
        </pc:picChg>
        <pc:picChg chg="add del mod">
          <ac:chgData name="Yuri Crotti" userId="d593c9d1-1b73-45ee-aae6-f23c49679525" providerId="ADAL" clId="{816539FF-4F45-4413-94A5-7507D66CB21D}" dt="2023-05-01T19:44:40.928" v="84" actId="478"/>
          <ac:picMkLst>
            <pc:docMk/>
            <pc:sldMk cId="2473764656" sldId="437"/>
            <ac:picMk id="8" creationId="{C6845B11-B21C-89B1-2F48-095A991A9541}"/>
          </ac:picMkLst>
        </pc:picChg>
        <pc:picChg chg="add del mod modCrop">
          <ac:chgData name="Yuri Crotti" userId="d593c9d1-1b73-45ee-aae6-f23c49679525" providerId="ADAL" clId="{816539FF-4F45-4413-94A5-7507D66CB21D}" dt="2023-05-01T20:43:18.204" v="147" actId="478"/>
          <ac:picMkLst>
            <pc:docMk/>
            <pc:sldMk cId="2473764656" sldId="437"/>
            <ac:picMk id="10" creationId="{05A9BEDC-0E55-6A50-DD7B-DF17EC6294A5}"/>
          </ac:picMkLst>
        </pc:picChg>
        <pc:picChg chg="add">
          <ac:chgData name="Yuri Crotti" userId="d593c9d1-1b73-45ee-aae6-f23c49679525" providerId="ADAL" clId="{816539FF-4F45-4413-94A5-7507D66CB21D}" dt="2023-05-01T20:43:18.689" v="148" actId="22"/>
          <ac:picMkLst>
            <pc:docMk/>
            <pc:sldMk cId="2473764656" sldId="437"/>
            <ac:picMk id="12" creationId="{AC5C8D09-0C9E-A974-DEFE-50CF4827C2B9}"/>
          </ac:picMkLst>
        </pc:picChg>
      </pc:sldChg>
      <pc:sldChg chg="addSp delSp modSp mod">
        <pc:chgData name="Yuri Crotti" userId="d593c9d1-1b73-45ee-aae6-f23c49679525" providerId="ADAL" clId="{816539FF-4F45-4413-94A5-7507D66CB21D}" dt="2023-05-01T20:43:55.280" v="154" actId="1076"/>
        <pc:sldMkLst>
          <pc:docMk/>
          <pc:sldMk cId="3402903115" sldId="438"/>
        </pc:sldMkLst>
        <pc:spChg chg="mod">
          <ac:chgData name="Yuri Crotti" userId="d593c9d1-1b73-45ee-aae6-f23c49679525" providerId="ADAL" clId="{816539FF-4F45-4413-94A5-7507D66CB21D}" dt="2023-05-01T19:46:37.332" v="101" actId="1076"/>
          <ac:spMkLst>
            <pc:docMk/>
            <pc:sldMk cId="3402903115" sldId="438"/>
            <ac:spMk id="6" creationId="{3DE17BFE-96F4-4FAB-8D95-F281C0A82C3C}"/>
          </ac:spMkLst>
        </pc:spChg>
        <pc:picChg chg="add del mod">
          <ac:chgData name="Yuri Crotti" userId="d593c9d1-1b73-45ee-aae6-f23c49679525" providerId="ADAL" clId="{816539FF-4F45-4413-94A5-7507D66CB21D}" dt="2023-05-01T20:43:31.076" v="150" actId="478"/>
          <ac:picMkLst>
            <pc:docMk/>
            <pc:sldMk cId="3402903115" sldId="438"/>
            <ac:picMk id="5" creationId="{281F20D7-6B47-BB23-A2D7-4949714099DD}"/>
          </ac:picMkLst>
        </pc:picChg>
        <pc:picChg chg="del">
          <ac:chgData name="Yuri Crotti" userId="d593c9d1-1b73-45ee-aae6-f23c49679525" providerId="ADAL" clId="{816539FF-4F45-4413-94A5-7507D66CB21D}" dt="2023-05-01T19:45:09.950" v="91" actId="478"/>
          <ac:picMkLst>
            <pc:docMk/>
            <pc:sldMk cId="3402903115" sldId="438"/>
            <ac:picMk id="8" creationId="{28922482-B8C2-60A2-CE97-7CD2B9092A8D}"/>
          </ac:picMkLst>
        </pc:picChg>
        <pc:picChg chg="del">
          <ac:chgData name="Yuri Crotti" userId="d593c9d1-1b73-45ee-aae6-f23c49679525" providerId="ADAL" clId="{816539FF-4F45-4413-94A5-7507D66CB21D}" dt="2023-05-01T19:45:09.950" v="91" actId="478"/>
          <ac:picMkLst>
            <pc:docMk/>
            <pc:sldMk cId="3402903115" sldId="438"/>
            <ac:picMk id="10" creationId="{22A920C1-3AE2-E11D-BEC5-B164056FB018}"/>
          </ac:picMkLst>
        </pc:picChg>
        <pc:picChg chg="add mod">
          <ac:chgData name="Yuri Crotti" userId="d593c9d1-1b73-45ee-aae6-f23c49679525" providerId="ADAL" clId="{816539FF-4F45-4413-94A5-7507D66CB21D}" dt="2023-05-01T20:43:55.280" v="154" actId="1076"/>
          <ac:picMkLst>
            <pc:docMk/>
            <pc:sldMk cId="3402903115" sldId="438"/>
            <ac:picMk id="11" creationId="{84F81ACE-B9D4-EB33-0D88-8AAD5B7B2499}"/>
          </ac:picMkLst>
        </pc:picChg>
      </pc:sldChg>
      <pc:sldChg chg="addSp delSp modSp mod">
        <pc:chgData name="Yuri Crotti" userId="d593c9d1-1b73-45ee-aae6-f23c49679525" providerId="ADAL" clId="{816539FF-4F45-4413-94A5-7507D66CB21D}" dt="2023-05-01T20:44:17.902" v="159" actId="1076"/>
        <pc:sldMkLst>
          <pc:docMk/>
          <pc:sldMk cId="2694173221" sldId="439"/>
        </pc:sldMkLst>
        <pc:picChg chg="del">
          <ac:chgData name="Yuri Crotti" userId="d593c9d1-1b73-45ee-aae6-f23c49679525" providerId="ADAL" clId="{816539FF-4F45-4413-94A5-7507D66CB21D}" dt="2023-05-01T19:45:12.731" v="92" actId="478"/>
          <ac:picMkLst>
            <pc:docMk/>
            <pc:sldMk cId="2694173221" sldId="439"/>
            <ac:picMk id="5" creationId="{C7E9CD0D-FE64-5ED8-8C57-20AB455D4768}"/>
          </ac:picMkLst>
        </pc:picChg>
        <pc:picChg chg="add del mod">
          <ac:chgData name="Yuri Crotti" userId="d593c9d1-1b73-45ee-aae6-f23c49679525" providerId="ADAL" clId="{816539FF-4F45-4413-94A5-7507D66CB21D}" dt="2023-05-01T20:44:00.294" v="155" actId="478"/>
          <ac:picMkLst>
            <pc:docMk/>
            <pc:sldMk cId="2694173221" sldId="439"/>
            <ac:picMk id="8" creationId="{7C6DE1F2-AFF9-35F8-0E32-15ED5C0DD31D}"/>
          </ac:picMkLst>
        </pc:picChg>
        <pc:picChg chg="add mod">
          <ac:chgData name="Yuri Crotti" userId="d593c9d1-1b73-45ee-aae6-f23c49679525" providerId="ADAL" clId="{816539FF-4F45-4413-94A5-7507D66CB21D}" dt="2023-05-01T20:44:17.902" v="159" actId="1076"/>
          <ac:picMkLst>
            <pc:docMk/>
            <pc:sldMk cId="2694173221" sldId="439"/>
            <ac:picMk id="10" creationId="{47AAC599-C012-09F7-C5E5-0E6E3C2B47AD}"/>
          </ac:picMkLst>
        </pc:picChg>
      </pc:sldChg>
      <pc:sldChg chg="addSp delSp modSp mod">
        <pc:chgData name="Yuri Crotti" userId="d593c9d1-1b73-45ee-aae6-f23c49679525" providerId="ADAL" clId="{816539FF-4F45-4413-94A5-7507D66CB21D}" dt="2023-05-01T20:44:52.749" v="167" actId="1076"/>
        <pc:sldMkLst>
          <pc:docMk/>
          <pc:sldMk cId="2274582629" sldId="440"/>
        </pc:sldMkLst>
        <pc:picChg chg="add mod">
          <ac:chgData name="Yuri Crotti" userId="d593c9d1-1b73-45ee-aae6-f23c49679525" providerId="ADAL" clId="{816539FF-4F45-4413-94A5-7507D66CB21D}" dt="2023-05-01T20:44:52.749" v="167" actId="1076"/>
          <ac:picMkLst>
            <pc:docMk/>
            <pc:sldMk cId="2274582629" sldId="440"/>
            <ac:picMk id="5" creationId="{F803D5C0-A241-EFD3-DE5F-E31D66677C64}"/>
          </ac:picMkLst>
        </pc:picChg>
        <pc:picChg chg="del">
          <ac:chgData name="Yuri Crotti" userId="d593c9d1-1b73-45ee-aae6-f23c49679525" providerId="ADAL" clId="{816539FF-4F45-4413-94A5-7507D66CB21D}" dt="2023-05-01T19:45:19.467" v="94" actId="478"/>
          <ac:picMkLst>
            <pc:docMk/>
            <pc:sldMk cId="2274582629" sldId="440"/>
            <ac:picMk id="8" creationId="{C12072B8-F266-4944-2E3D-FA5827594C6F}"/>
          </ac:picMkLst>
        </pc:picChg>
      </pc:sldChg>
      <pc:sldChg chg="addSp delSp modSp mod">
        <pc:chgData name="Yuri Crotti" userId="d593c9d1-1b73-45ee-aae6-f23c49679525" providerId="ADAL" clId="{816539FF-4F45-4413-94A5-7507D66CB21D}" dt="2023-05-01T20:44:34.198" v="163" actId="1076"/>
        <pc:sldMkLst>
          <pc:docMk/>
          <pc:sldMk cId="2239110069" sldId="441"/>
        </pc:sldMkLst>
        <pc:picChg chg="add mod">
          <ac:chgData name="Yuri Crotti" userId="d593c9d1-1b73-45ee-aae6-f23c49679525" providerId="ADAL" clId="{816539FF-4F45-4413-94A5-7507D66CB21D}" dt="2023-05-01T20:44:34.198" v="163" actId="1076"/>
          <ac:picMkLst>
            <pc:docMk/>
            <pc:sldMk cId="2239110069" sldId="441"/>
            <ac:picMk id="5" creationId="{8B505638-4DE5-7BDD-B106-A2FFE42B2D45}"/>
          </ac:picMkLst>
        </pc:picChg>
        <pc:picChg chg="del">
          <ac:chgData name="Yuri Crotti" userId="d593c9d1-1b73-45ee-aae6-f23c49679525" providerId="ADAL" clId="{816539FF-4F45-4413-94A5-7507D66CB21D}" dt="2023-05-01T19:45:15.326" v="93" actId="478"/>
          <ac:picMkLst>
            <pc:docMk/>
            <pc:sldMk cId="2239110069" sldId="441"/>
            <ac:picMk id="8" creationId="{C12072B8-F266-4944-2E3D-FA5827594C6F}"/>
          </ac:picMkLst>
        </pc:picChg>
      </pc:sldChg>
      <pc:sldChg chg="modSp mod">
        <pc:chgData name="Yuri Crotti" userId="d593c9d1-1b73-45ee-aae6-f23c49679525" providerId="ADAL" clId="{816539FF-4F45-4413-94A5-7507D66CB21D}" dt="2023-05-01T20:47:29.202" v="184" actId="20577"/>
        <pc:sldMkLst>
          <pc:docMk/>
          <pc:sldMk cId="3119777417" sldId="442"/>
        </pc:sldMkLst>
        <pc:spChg chg="mod">
          <ac:chgData name="Yuri Crotti" userId="d593c9d1-1b73-45ee-aae6-f23c49679525" providerId="ADAL" clId="{816539FF-4F45-4413-94A5-7507D66CB21D}" dt="2023-05-01T20:47:29.202" v="184" actId="20577"/>
          <ac:spMkLst>
            <pc:docMk/>
            <pc:sldMk cId="3119777417" sldId="442"/>
            <ac:spMk id="14" creationId="{2896F3CE-DE9A-4F5A-AE63-9DBB2CFDE036}"/>
          </ac:spMkLst>
        </pc:spChg>
      </pc:sldChg>
      <pc:sldChg chg="delSp modSp mod">
        <pc:chgData name="Yuri Crotti" userId="d593c9d1-1b73-45ee-aae6-f23c49679525" providerId="ADAL" clId="{816539FF-4F45-4413-94A5-7507D66CB21D}" dt="2023-05-01T20:57:56.792" v="435" actId="207"/>
        <pc:sldMkLst>
          <pc:docMk/>
          <pc:sldMk cId="363989877" sldId="443"/>
        </pc:sldMkLst>
        <pc:spChg chg="mod">
          <ac:chgData name="Yuri Crotti" userId="d593c9d1-1b73-45ee-aae6-f23c49679525" providerId="ADAL" clId="{816539FF-4F45-4413-94A5-7507D66CB21D}" dt="2023-05-01T20:57:56.792" v="435" actId="207"/>
          <ac:spMkLst>
            <pc:docMk/>
            <pc:sldMk cId="363989877" sldId="443"/>
            <ac:spMk id="4" creationId="{0D78DCF2-1951-ECDF-5C4E-535E31AA27DC}"/>
          </ac:spMkLst>
        </pc:spChg>
        <pc:spChg chg="mod">
          <ac:chgData name="Yuri Crotti" userId="d593c9d1-1b73-45ee-aae6-f23c49679525" providerId="ADAL" clId="{816539FF-4F45-4413-94A5-7507D66CB21D}" dt="2023-05-01T20:54:24.491" v="319" actId="20577"/>
          <ac:spMkLst>
            <pc:docMk/>
            <pc:sldMk cId="363989877" sldId="443"/>
            <ac:spMk id="6" creationId="{3DE17BFE-96F4-4FAB-8D95-F281C0A82C3C}"/>
          </ac:spMkLst>
        </pc:spChg>
        <pc:spChg chg="del mod">
          <ac:chgData name="Yuri Crotti" userId="d593c9d1-1b73-45ee-aae6-f23c49679525" providerId="ADAL" clId="{816539FF-4F45-4413-94A5-7507D66CB21D}" dt="2023-05-01T20:51:51.303" v="285"/>
          <ac:spMkLst>
            <pc:docMk/>
            <pc:sldMk cId="363989877" sldId="443"/>
            <ac:spMk id="9" creationId="{FBC411FE-F06C-5278-4956-4155628FE43F}"/>
          </ac:spMkLst>
        </pc:spChg>
      </pc:sldChg>
      <pc:sldChg chg="addSp delSp modSp add mod">
        <pc:chgData name="Yuri Crotti" userId="d593c9d1-1b73-45ee-aae6-f23c49679525" providerId="ADAL" clId="{816539FF-4F45-4413-94A5-7507D66CB21D}" dt="2023-05-01T19:38:51.444" v="22" actId="1076"/>
        <pc:sldMkLst>
          <pc:docMk/>
          <pc:sldMk cId="571398393" sldId="444"/>
        </pc:sldMkLst>
        <pc:spChg chg="add mod">
          <ac:chgData name="Yuri Crotti" userId="d593c9d1-1b73-45ee-aae6-f23c49679525" providerId="ADAL" clId="{816539FF-4F45-4413-94A5-7507D66CB21D}" dt="2023-05-01T19:38:51.444" v="22" actId="1076"/>
          <ac:spMkLst>
            <pc:docMk/>
            <pc:sldMk cId="571398393" sldId="444"/>
            <ac:spMk id="8" creationId="{7A411C07-D151-B78D-4912-3DFA17952DEA}"/>
          </ac:spMkLst>
        </pc:spChg>
        <pc:picChg chg="del">
          <ac:chgData name="Yuri Crotti" userId="d593c9d1-1b73-45ee-aae6-f23c49679525" providerId="ADAL" clId="{816539FF-4F45-4413-94A5-7507D66CB21D}" dt="2023-05-01T19:38:30.617" v="13" actId="478"/>
          <ac:picMkLst>
            <pc:docMk/>
            <pc:sldMk cId="571398393" sldId="444"/>
            <ac:picMk id="5" creationId="{19324736-740C-0295-4834-5DA5758A7D7D}"/>
          </ac:picMkLst>
        </pc:picChg>
      </pc:sldChg>
      <pc:sldChg chg="addSp delSp modSp add mod">
        <pc:chgData name="Yuri Crotti" userId="d593c9d1-1b73-45ee-aae6-f23c49679525" providerId="ADAL" clId="{816539FF-4F45-4413-94A5-7507D66CB21D}" dt="2023-05-01T20:45:15.275" v="173" actId="1076"/>
        <pc:sldMkLst>
          <pc:docMk/>
          <pc:sldMk cId="4136356152" sldId="445"/>
        </pc:sldMkLst>
        <pc:picChg chg="del">
          <ac:chgData name="Yuri Crotti" userId="d593c9d1-1b73-45ee-aae6-f23c49679525" providerId="ADAL" clId="{816539FF-4F45-4413-94A5-7507D66CB21D}" dt="2023-05-01T20:45:10.305" v="169" actId="478"/>
          <ac:picMkLst>
            <pc:docMk/>
            <pc:sldMk cId="4136356152" sldId="445"/>
            <ac:picMk id="5" creationId="{F803D5C0-A241-EFD3-DE5F-E31D66677C64}"/>
          </ac:picMkLst>
        </pc:picChg>
        <pc:picChg chg="add mod">
          <ac:chgData name="Yuri Crotti" userId="d593c9d1-1b73-45ee-aae6-f23c49679525" providerId="ADAL" clId="{816539FF-4F45-4413-94A5-7507D66CB21D}" dt="2023-05-01T20:45:15.275" v="173" actId="1076"/>
          <ac:picMkLst>
            <pc:docMk/>
            <pc:sldMk cId="4136356152" sldId="445"/>
            <ac:picMk id="8" creationId="{E2306951-08C6-5686-817E-1071BA3F67D4}"/>
          </ac:picMkLst>
        </pc:picChg>
      </pc:sldChg>
      <pc:sldChg chg="addSp delSp modSp add mod">
        <pc:chgData name="Yuri Crotti" userId="d593c9d1-1b73-45ee-aae6-f23c49679525" providerId="ADAL" clId="{816539FF-4F45-4413-94A5-7507D66CB21D}" dt="2023-05-01T20:45:32.805" v="179" actId="1076"/>
        <pc:sldMkLst>
          <pc:docMk/>
          <pc:sldMk cId="3644043457" sldId="446"/>
        </pc:sldMkLst>
        <pc:picChg chg="add mod">
          <ac:chgData name="Yuri Crotti" userId="d593c9d1-1b73-45ee-aae6-f23c49679525" providerId="ADAL" clId="{816539FF-4F45-4413-94A5-7507D66CB21D}" dt="2023-05-01T20:45:32.805" v="179" actId="1076"/>
          <ac:picMkLst>
            <pc:docMk/>
            <pc:sldMk cId="3644043457" sldId="446"/>
            <ac:picMk id="5" creationId="{0E38CD19-1D5F-224A-4F8C-C528895901A2}"/>
          </ac:picMkLst>
        </pc:picChg>
        <pc:picChg chg="del">
          <ac:chgData name="Yuri Crotti" userId="d593c9d1-1b73-45ee-aae6-f23c49679525" providerId="ADAL" clId="{816539FF-4F45-4413-94A5-7507D66CB21D}" dt="2023-05-01T20:45:27.610" v="175" actId="478"/>
          <ac:picMkLst>
            <pc:docMk/>
            <pc:sldMk cId="3644043457" sldId="446"/>
            <ac:picMk id="8" creationId="{E2306951-08C6-5686-817E-1071BA3F67D4}"/>
          </ac:picMkLst>
        </pc:picChg>
      </pc:sldChg>
      <pc:sldChg chg="addSp delSp modSp add mod">
        <pc:chgData name="Yuri Crotti" userId="d593c9d1-1b73-45ee-aae6-f23c49679525" providerId="ADAL" clId="{816539FF-4F45-4413-94A5-7507D66CB21D}" dt="2023-05-01T20:45:49.208" v="183" actId="1076"/>
        <pc:sldMkLst>
          <pc:docMk/>
          <pc:sldMk cId="459921041" sldId="447"/>
        </pc:sldMkLst>
        <pc:picChg chg="del">
          <ac:chgData name="Yuri Crotti" userId="d593c9d1-1b73-45ee-aae6-f23c49679525" providerId="ADAL" clId="{816539FF-4F45-4413-94A5-7507D66CB21D}" dt="2023-05-01T20:45:47.443" v="181" actId="478"/>
          <ac:picMkLst>
            <pc:docMk/>
            <pc:sldMk cId="459921041" sldId="447"/>
            <ac:picMk id="5" creationId="{0E38CD19-1D5F-224A-4F8C-C528895901A2}"/>
          </ac:picMkLst>
        </pc:picChg>
        <pc:picChg chg="add mod">
          <ac:chgData name="Yuri Crotti" userId="d593c9d1-1b73-45ee-aae6-f23c49679525" providerId="ADAL" clId="{816539FF-4F45-4413-94A5-7507D66CB21D}" dt="2023-05-01T20:45:49.208" v="183" actId="1076"/>
          <ac:picMkLst>
            <pc:docMk/>
            <pc:sldMk cId="459921041" sldId="447"/>
            <ac:picMk id="8" creationId="{20A2EB15-D615-1E0E-D6C6-8A66D5EDF4A2}"/>
          </ac:picMkLst>
        </pc:picChg>
      </pc:sldChg>
    </pc:docChg>
  </pc:docChgLst>
  <pc:docChgLst>
    <pc:chgData name="Yuri Crotti" userId="S::yuri.crotti@satc.edu.br::d593c9d1-1b73-45ee-aae6-f23c49679525" providerId="AD" clId="Web-{784D5232-DB94-C4A0-2B14-6624F12975DF}"/>
    <pc:docChg chg="modSld">
      <pc:chgData name="Yuri Crotti" userId="S::yuri.crotti@satc.edu.br::d593c9d1-1b73-45ee-aae6-f23c49679525" providerId="AD" clId="Web-{784D5232-DB94-C4A0-2B14-6624F12975DF}" dt="2020-09-24T22:16:21.282" v="0" actId="1076"/>
      <pc:docMkLst>
        <pc:docMk/>
      </pc:docMkLst>
      <pc:sldChg chg="modSp">
        <pc:chgData name="Yuri Crotti" userId="S::yuri.crotti@satc.edu.br::d593c9d1-1b73-45ee-aae6-f23c49679525" providerId="AD" clId="Web-{784D5232-DB94-C4A0-2B14-6624F12975DF}" dt="2020-09-24T22:16:21.282" v="0" actId="1076"/>
        <pc:sldMkLst>
          <pc:docMk/>
          <pc:sldMk cId="3352675281" sldId="269"/>
        </pc:sldMkLst>
        <pc:picChg chg="mod">
          <ac:chgData name="Yuri Crotti" userId="S::yuri.crotti@satc.edu.br::d593c9d1-1b73-45ee-aae6-f23c49679525" providerId="AD" clId="Web-{784D5232-DB94-C4A0-2B14-6624F12975DF}" dt="2020-09-24T22:16:21.282" v="0" actId="1076"/>
          <ac:picMkLst>
            <pc:docMk/>
            <pc:sldMk cId="3352675281" sldId="269"/>
            <ac:picMk id="6146" creationId="{5B9A1CE5-C6D0-4908-8777-169A9955652D}"/>
          </ac:picMkLst>
        </pc:picChg>
      </pc:sldChg>
    </pc:docChg>
  </pc:docChgLst>
  <pc:docChgLst>
    <pc:chgData name="Yuri Crotti" userId="d593c9d1-1b73-45ee-aae6-f23c49679525" providerId="ADAL" clId="{499C7988-AD53-4633-83B1-25AD76C4894D}"/>
    <pc:docChg chg="undo redo custSel addSld delSld modSld sldOrd">
      <pc:chgData name="Yuri Crotti" userId="d593c9d1-1b73-45ee-aae6-f23c49679525" providerId="ADAL" clId="{499C7988-AD53-4633-83B1-25AD76C4894D}" dt="2022-02-15T23:57:28.140" v="1602" actId="1076"/>
      <pc:docMkLst>
        <pc:docMk/>
      </pc:docMkLst>
      <pc:sldChg chg="modAnim">
        <pc:chgData name="Yuri Crotti" userId="d593c9d1-1b73-45ee-aae6-f23c49679525" providerId="ADAL" clId="{499C7988-AD53-4633-83B1-25AD76C4894D}" dt="2022-02-15T23:38:42.218" v="1578"/>
        <pc:sldMkLst>
          <pc:docMk/>
          <pc:sldMk cId="2603841785" sldId="258"/>
        </pc:sldMkLst>
      </pc:sldChg>
      <pc:sldChg chg="addSp delSp modSp mod modAnim">
        <pc:chgData name="Yuri Crotti" userId="d593c9d1-1b73-45ee-aae6-f23c49679525" providerId="ADAL" clId="{499C7988-AD53-4633-83B1-25AD76C4894D}" dt="2022-02-15T23:57:28.140" v="1602" actId="1076"/>
        <pc:sldMkLst>
          <pc:docMk/>
          <pc:sldMk cId="1308935264" sldId="259"/>
        </pc:sldMkLst>
        <pc:spChg chg="mod">
          <ac:chgData name="Yuri Crotti" userId="d593c9d1-1b73-45ee-aae6-f23c49679525" providerId="ADAL" clId="{499C7988-AD53-4633-83B1-25AD76C4894D}" dt="2022-02-01T22:49:53.294" v="43" actId="313"/>
          <ac:spMkLst>
            <pc:docMk/>
            <pc:sldMk cId="1308935264" sldId="259"/>
            <ac:spMk id="6" creationId="{3DE17BFE-96F4-4FAB-8D95-F281C0A82C3C}"/>
          </ac:spMkLst>
        </pc:spChg>
        <pc:graphicFrameChg chg="add del mod modGraphic">
          <ac:chgData name="Yuri Crotti" userId="d593c9d1-1b73-45ee-aae6-f23c49679525" providerId="ADAL" clId="{499C7988-AD53-4633-83B1-25AD76C4894D}" dt="2022-02-01T22:49:27.848" v="4"/>
          <ac:graphicFrameMkLst>
            <pc:docMk/>
            <pc:sldMk cId="1308935264" sldId="259"/>
            <ac:graphicFrameMk id="4" creationId="{F019DC91-1862-4AAF-9686-414FD6C074C8}"/>
          </ac:graphicFrameMkLst>
        </pc:graphicFrameChg>
        <pc:graphicFrameChg chg="del">
          <ac:chgData name="Yuri Crotti" userId="d593c9d1-1b73-45ee-aae6-f23c49679525" providerId="ADAL" clId="{499C7988-AD53-4633-83B1-25AD76C4894D}" dt="2022-02-01T22:48:45.053" v="0" actId="478"/>
          <ac:graphicFrameMkLst>
            <pc:docMk/>
            <pc:sldMk cId="1308935264" sldId="259"/>
            <ac:graphicFrameMk id="5" creationId="{0799A093-EB01-44D0-B5A4-0425A6ACDA87}"/>
          </ac:graphicFrameMkLst>
        </pc:graphicFrameChg>
        <pc:graphicFrameChg chg="add del mod">
          <ac:chgData name="Yuri Crotti" userId="d593c9d1-1b73-45ee-aae6-f23c49679525" providerId="ADAL" clId="{499C7988-AD53-4633-83B1-25AD76C4894D}" dt="2022-02-01T22:49:31.306" v="8"/>
          <ac:graphicFrameMkLst>
            <pc:docMk/>
            <pc:sldMk cId="1308935264" sldId="259"/>
            <ac:graphicFrameMk id="8" creationId="{C2931AFD-182D-4B9C-AD0E-7D76F433FE4C}"/>
          </ac:graphicFrameMkLst>
        </pc:graphicFrameChg>
        <pc:picChg chg="add mod">
          <ac:chgData name="Yuri Crotti" userId="d593c9d1-1b73-45ee-aae6-f23c49679525" providerId="ADAL" clId="{499C7988-AD53-4633-83B1-25AD76C4894D}" dt="2022-02-15T23:57:28.140" v="1602" actId="1076"/>
          <ac:picMkLst>
            <pc:docMk/>
            <pc:sldMk cId="1308935264" sldId="259"/>
            <ac:picMk id="5" creationId="{6075A8D3-2DCE-42C6-834A-C8F598E9E250}"/>
          </ac:picMkLst>
        </pc:picChg>
        <pc:picChg chg="add del mod modCrop">
          <ac:chgData name="Yuri Crotti" userId="d593c9d1-1b73-45ee-aae6-f23c49679525" providerId="ADAL" clId="{499C7988-AD53-4633-83B1-25AD76C4894D}" dt="2022-02-14T00:55:36.025" v="1531" actId="478"/>
          <ac:picMkLst>
            <pc:docMk/>
            <pc:sldMk cId="1308935264" sldId="259"/>
            <ac:picMk id="10" creationId="{04F2BFCC-32C2-4A38-A21C-4D26CB617BF7}"/>
          </ac:picMkLst>
        </pc:picChg>
        <pc:picChg chg="add del mod modCrop">
          <ac:chgData name="Yuri Crotti" userId="d593c9d1-1b73-45ee-aae6-f23c49679525" providerId="ADAL" clId="{499C7988-AD53-4633-83B1-25AD76C4894D}" dt="2022-02-14T00:55:36.470" v="1532" actId="478"/>
          <ac:picMkLst>
            <pc:docMk/>
            <pc:sldMk cId="1308935264" sldId="259"/>
            <ac:picMk id="11" creationId="{375D71C3-EE56-438A-A21B-4D4556147794}"/>
          </ac:picMkLst>
        </pc:picChg>
      </pc:sldChg>
      <pc:sldChg chg="modSp mod modAnim">
        <pc:chgData name="Yuri Crotti" userId="d593c9d1-1b73-45ee-aae6-f23c49679525" providerId="ADAL" clId="{499C7988-AD53-4633-83B1-25AD76C4894D}" dt="2022-02-15T23:38:47.985" v="1580"/>
        <pc:sldMkLst>
          <pc:docMk/>
          <pc:sldMk cId="3665681570" sldId="260"/>
        </pc:sldMkLst>
        <pc:spChg chg="mod">
          <ac:chgData name="Yuri Crotti" userId="d593c9d1-1b73-45ee-aae6-f23c49679525" providerId="ADAL" clId="{499C7988-AD53-4633-83B1-25AD76C4894D}" dt="2022-02-01T22:52:15.227" v="110"/>
          <ac:spMkLst>
            <pc:docMk/>
            <pc:sldMk cId="3665681570" sldId="260"/>
            <ac:spMk id="6" creationId="{3DE17BFE-96F4-4FAB-8D95-F281C0A82C3C}"/>
          </ac:spMkLst>
        </pc:spChg>
        <pc:spChg chg="mod">
          <ac:chgData name="Yuri Crotti" userId="d593c9d1-1b73-45ee-aae6-f23c49679525" providerId="ADAL" clId="{499C7988-AD53-4633-83B1-25AD76C4894D}" dt="2022-02-14T00:55:59.311" v="1539" actId="20577"/>
          <ac:spMkLst>
            <pc:docMk/>
            <pc:sldMk cId="3665681570" sldId="260"/>
            <ac:spMk id="9" creationId="{00000000-0000-0000-0000-000000000000}"/>
          </ac:spMkLst>
        </pc:spChg>
      </pc:sldChg>
      <pc:sldChg chg="modSp mod modAnim">
        <pc:chgData name="Yuri Crotti" userId="d593c9d1-1b73-45ee-aae6-f23c49679525" providerId="ADAL" clId="{499C7988-AD53-4633-83B1-25AD76C4894D}" dt="2022-02-15T23:38:53.694" v="1582"/>
        <pc:sldMkLst>
          <pc:docMk/>
          <pc:sldMk cId="72357102" sldId="261"/>
        </pc:sldMkLst>
        <pc:spChg chg="mod">
          <ac:chgData name="Yuri Crotti" userId="d593c9d1-1b73-45ee-aae6-f23c49679525" providerId="ADAL" clId="{499C7988-AD53-4633-83B1-25AD76C4894D}" dt="2022-02-15T23:38:51.739" v="1581" actId="20577"/>
          <ac:spMkLst>
            <pc:docMk/>
            <pc:sldMk cId="72357102" sldId="261"/>
            <ac:spMk id="9" creationId="{00000000-0000-0000-0000-000000000000}"/>
          </ac:spMkLst>
        </pc:spChg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4097226089" sldId="262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3445751651" sldId="315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3743532216" sldId="316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1506925156" sldId="317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3531104964" sldId="318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2662230880" sldId="319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2001600276" sldId="320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409364864" sldId="321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2499526711" sldId="322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3812664008" sldId="323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3046924479" sldId="326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3336880710" sldId="327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746989331" sldId="328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3645689433" sldId="329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3798296721" sldId="330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939033686" sldId="331"/>
        </pc:sldMkLst>
      </pc:sldChg>
      <pc:sldChg chg="delSp modSp mod modAnim">
        <pc:chgData name="Yuri Crotti" userId="d593c9d1-1b73-45ee-aae6-f23c49679525" providerId="ADAL" clId="{499C7988-AD53-4633-83B1-25AD76C4894D}" dt="2022-02-15T23:39:10.288" v="1584"/>
        <pc:sldMkLst>
          <pc:docMk/>
          <pc:sldMk cId="3281034232" sldId="332"/>
        </pc:sldMkLst>
        <pc:spChg chg="mod">
          <ac:chgData name="Yuri Crotti" userId="d593c9d1-1b73-45ee-aae6-f23c49679525" providerId="ADAL" clId="{499C7988-AD53-4633-83B1-25AD76C4894D}" dt="2022-02-01T23:01:39.940" v="221" actId="20577"/>
          <ac:spMkLst>
            <pc:docMk/>
            <pc:sldMk cId="3281034232" sldId="332"/>
            <ac:spMk id="6" creationId="{3DE17BFE-96F4-4FAB-8D95-F281C0A82C3C}"/>
          </ac:spMkLst>
        </pc:spChg>
        <pc:spChg chg="mod">
          <ac:chgData name="Yuri Crotti" userId="d593c9d1-1b73-45ee-aae6-f23c49679525" providerId="ADAL" clId="{499C7988-AD53-4633-83B1-25AD76C4894D}" dt="2022-02-15T23:36:05.659" v="1575" actId="20577"/>
          <ac:spMkLst>
            <pc:docMk/>
            <pc:sldMk cId="3281034232" sldId="332"/>
            <ac:spMk id="10" creationId="{6E18A340-A37F-4AD4-AEC0-70C12AD70905}"/>
          </ac:spMkLst>
        </pc:spChg>
        <pc:picChg chg="del">
          <ac:chgData name="Yuri Crotti" userId="d593c9d1-1b73-45ee-aae6-f23c49679525" providerId="ADAL" clId="{499C7988-AD53-4633-83B1-25AD76C4894D}" dt="2022-02-01T23:01:21.852" v="184" actId="478"/>
          <ac:picMkLst>
            <pc:docMk/>
            <pc:sldMk cId="3281034232" sldId="332"/>
            <ac:picMk id="8196" creationId="{C6C72E3F-5807-4BDD-81A4-42ACC6809BEA}"/>
          </ac:picMkLst>
        </pc:picChg>
        <pc:picChg chg="del">
          <ac:chgData name="Yuri Crotti" userId="d593c9d1-1b73-45ee-aae6-f23c49679525" providerId="ADAL" clId="{499C7988-AD53-4633-83B1-25AD76C4894D}" dt="2022-02-01T23:01:22.522" v="185" actId="478"/>
          <ac:picMkLst>
            <pc:docMk/>
            <pc:sldMk cId="3281034232" sldId="332"/>
            <ac:picMk id="8198" creationId="{B3045B43-F806-4605-8AE2-B6B38CE80FD1}"/>
          </ac:picMkLst>
        </pc:picChg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415632797" sldId="333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3473277669" sldId="334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1910553510" sldId="335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3493071178" sldId="336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3619401132" sldId="338"/>
        </pc:sldMkLst>
      </pc:sldChg>
      <pc:sldChg chg="modSp del mod">
        <pc:chgData name="Yuri Crotti" userId="d593c9d1-1b73-45ee-aae6-f23c49679525" providerId="ADAL" clId="{499C7988-AD53-4633-83B1-25AD76C4894D}" dt="2022-02-14T00:56:29.856" v="1540" actId="47"/>
        <pc:sldMkLst>
          <pc:docMk/>
          <pc:sldMk cId="631715071" sldId="339"/>
        </pc:sldMkLst>
        <pc:spChg chg="mod">
          <ac:chgData name="Yuri Crotti" userId="d593c9d1-1b73-45ee-aae6-f23c49679525" providerId="ADAL" clId="{499C7988-AD53-4633-83B1-25AD76C4894D}" dt="2022-02-01T22:53:31.757" v="181"/>
          <ac:spMkLst>
            <pc:docMk/>
            <pc:sldMk cId="631715071" sldId="339"/>
            <ac:spMk id="6" creationId="{3DE17BFE-96F4-4FAB-8D95-F281C0A82C3C}"/>
          </ac:spMkLst>
        </pc:spChg>
      </pc:sldChg>
      <pc:sldChg chg="del">
        <pc:chgData name="Yuri Crotti" userId="d593c9d1-1b73-45ee-aae6-f23c49679525" providerId="ADAL" clId="{499C7988-AD53-4633-83B1-25AD76C4894D}" dt="2022-02-14T00:56:32.558" v="1541" actId="47"/>
        <pc:sldMkLst>
          <pc:docMk/>
          <pc:sldMk cId="3590809435" sldId="340"/>
        </pc:sldMkLst>
      </pc:sldChg>
      <pc:sldChg chg="modSp add modAnim">
        <pc:chgData name="Yuri Crotti" userId="d593c9d1-1b73-45ee-aae6-f23c49679525" providerId="ADAL" clId="{499C7988-AD53-4633-83B1-25AD76C4894D}" dt="2022-02-15T23:39:13.023" v="1585"/>
        <pc:sldMkLst>
          <pc:docMk/>
          <pc:sldMk cId="652328125" sldId="341"/>
        </pc:sldMkLst>
        <pc:spChg chg="mod">
          <ac:chgData name="Yuri Crotti" userId="d593c9d1-1b73-45ee-aae6-f23c49679525" providerId="ADAL" clId="{499C7988-AD53-4633-83B1-25AD76C4894D}" dt="2022-02-01T23:07:57.591" v="295" actId="403"/>
          <ac:spMkLst>
            <pc:docMk/>
            <pc:sldMk cId="652328125" sldId="341"/>
            <ac:spMk id="10" creationId="{6E18A340-A37F-4AD4-AEC0-70C12AD70905}"/>
          </ac:spMkLst>
        </pc:spChg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4062684964" sldId="341"/>
        </pc:sldMkLst>
      </pc:sldChg>
      <pc:sldChg chg="addSp delSp modSp add mod modAnim">
        <pc:chgData name="Yuri Crotti" userId="d593c9d1-1b73-45ee-aae6-f23c49679525" providerId="ADAL" clId="{499C7988-AD53-4633-83B1-25AD76C4894D}" dt="2022-02-15T23:39:17.367" v="1586"/>
        <pc:sldMkLst>
          <pc:docMk/>
          <pc:sldMk cId="3114166353" sldId="342"/>
        </pc:sldMkLst>
        <pc:spChg chg="mod">
          <ac:chgData name="Yuri Crotti" userId="d593c9d1-1b73-45ee-aae6-f23c49679525" providerId="ADAL" clId="{499C7988-AD53-4633-83B1-25AD76C4894D}" dt="2022-02-01T23:13:50.924" v="314" actId="1076"/>
          <ac:spMkLst>
            <pc:docMk/>
            <pc:sldMk cId="3114166353" sldId="342"/>
            <ac:spMk id="9" creationId="{00000000-0000-0000-0000-000000000000}"/>
          </ac:spMkLst>
        </pc:spChg>
        <pc:spChg chg="mod">
          <ac:chgData name="Yuri Crotti" userId="d593c9d1-1b73-45ee-aae6-f23c49679525" providerId="ADAL" clId="{499C7988-AD53-4633-83B1-25AD76C4894D}" dt="2022-02-01T23:14:26.350" v="322" actId="1076"/>
          <ac:spMkLst>
            <pc:docMk/>
            <pc:sldMk cId="3114166353" sldId="342"/>
            <ac:spMk id="10" creationId="{6E18A340-A37F-4AD4-AEC0-70C12AD70905}"/>
          </ac:spMkLst>
        </pc:spChg>
        <pc:picChg chg="add del mod">
          <ac:chgData name="Yuri Crotti" userId="d593c9d1-1b73-45ee-aae6-f23c49679525" providerId="ADAL" clId="{499C7988-AD53-4633-83B1-25AD76C4894D}" dt="2022-02-01T23:15:58.674" v="324" actId="478"/>
          <ac:picMkLst>
            <pc:docMk/>
            <pc:sldMk cId="3114166353" sldId="342"/>
            <ac:picMk id="2050" creationId="{5A6F28D1-47A1-434A-B171-A858E05B3932}"/>
          </ac:picMkLst>
        </pc:picChg>
        <pc:picChg chg="add mod">
          <ac:chgData name="Yuri Crotti" userId="d593c9d1-1b73-45ee-aae6-f23c49679525" providerId="ADAL" clId="{499C7988-AD53-4633-83B1-25AD76C4894D}" dt="2022-02-15T23:36:38.433" v="1576" actId="1076"/>
          <ac:picMkLst>
            <pc:docMk/>
            <pc:sldMk cId="3114166353" sldId="342"/>
            <ac:picMk id="2052" creationId="{224BBF65-B405-4C64-B940-72C80322AE5E}"/>
          </ac:picMkLst>
        </pc:picChg>
      </pc:sldChg>
      <pc:sldChg chg="del">
        <pc:chgData name="Yuri Crotti" userId="d593c9d1-1b73-45ee-aae6-f23c49679525" providerId="ADAL" clId="{499C7988-AD53-4633-83B1-25AD76C4894D}" dt="2022-02-01T22:56:31.496" v="183" actId="47"/>
        <pc:sldMkLst>
          <pc:docMk/>
          <pc:sldMk cId="3684133358" sldId="342"/>
        </pc:sldMkLst>
      </pc:sldChg>
      <pc:sldChg chg="addSp delSp modSp add mod delAnim modAnim">
        <pc:chgData name="Yuri Crotti" userId="d593c9d1-1b73-45ee-aae6-f23c49679525" providerId="ADAL" clId="{499C7988-AD53-4633-83B1-25AD76C4894D}" dt="2022-02-15T23:39:45.245" v="1590"/>
        <pc:sldMkLst>
          <pc:docMk/>
          <pc:sldMk cId="1215812977" sldId="343"/>
        </pc:sldMkLst>
        <pc:spChg chg="mod">
          <ac:chgData name="Yuri Crotti" userId="d593c9d1-1b73-45ee-aae6-f23c49679525" providerId="ADAL" clId="{499C7988-AD53-4633-83B1-25AD76C4894D}" dt="2022-02-01T23:17:51.008" v="377" actId="20577"/>
          <ac:spMkLst>
            <pc:docMk/>
            <pc:sldMk cId="1215812977" sldId="343"/>
            <ac:spMk id="6" creationId="{3DE17BFE-96F4-4FAB-8D95-F281C0A82C3C}"/>
          </ac:spMkLst>
        </pc:spChg>
        <pc:spChg chg="del">
          <ac:chgData name="Yuri Crotti" userId="d593c9d1-1b73-45ee-aae6-f23c49679525" providerId="ADAL" clId="{499C7988-AD53-4633-83B1-25AD76C4894D}" dt="2022-02-01T23:22:08.619" v="379" actId="478"/>
          <ac:spMkLst>
            <pc:docMk/>
            <pc:sldMk cId="1215812977" sldId="343"/>
            <ac:spMk id="10" creationId="{6E18A340-A37F-4AD4-AEC0-70C12AD70905}"/>
          </ac:spMkLst>
        </pc:spChg>
        <pc:picChg chg="add mod modCrop">
          <ac:chgData name="Yuri Crotti" userId="d593c9d1-1b73-45ee-aae6-f23c49679525" providerId="ADAL" clId="{499C7988-AD53-4633-83B1-25AD76C4894D}" dt="2022-02-01T23:22:20.457" v="385" actId="1076"/>
          <ac:picMkLst>
            <pc:docMk/>
            <pc:sldMk cId="1215812977" sldId="343"/>
            <ac:picMk id="5" creationId="{A29FAB2D-D3BD-43DC-B107-02D9C5061232}"/>
          </ac:picMkLst>
        </pc:picChg>
        <pc:picChg chg="del">
          <ac:chgData name="Yuri Crotti" userId="d593c9d1-1b73-45ee-aae6-f23c49679525" providerId="ADAL" clId="{499C7988-AD53-4633-83B1-25AD76C4894D}" dt="2022-02-01T23:17:53.379" v="378" actId="478"/>
          <ac:picMkLst>
            <pc:docMk/>
            <pc:sldMk cId="1215812977" sldId="343"/>
            <ac:picMk id="2052" creationId="{224BBF65-B405-4C64-B940-72C80322AE5E}"/>
          </ac:picMkLst>
        </pc:picChg>
      </pc:sldChg>
      <pc:sldChg chg="addSp delSp modSp add mod modAnim">
        <pc:chgData name="Yuri Crotti" userId="d593c9d1-1b73-45ee-aae6-f23c49679525" providerId="ADAL" clId="{499C7988-AD53-4633-83B1-25AD76C4894D}" dt="2022-02-01T23:27:10.444" v="554"/>
        <pc:sldMkLst>
          <pc:docMk/>
          <pc:sldMk cId="1219455613" sldId="344"/>
        </pc:sldMkLst>
        <pc:spChg chg="mod">
          <ac:chgData name="Yuri Crotti" userId="d593c9d1-1b73-45ee-aae6-f23c49679525" providerId="ADAL" clId="{499C7988-AD53-4633-83B1-25AD76C4894D}" dt="2022-02-01T23:24:35.827" v="429" actId="20577"/>
          <ac:spMkLst>
            <pc:docMk/>
            <pc:sldMk cId="1219455613" sldId="344"/>
            <ac:spMk id="6" creationId="{3DE17BFE-96F4-4FAB-8D95-F281C0A82C3C}"/>
          </ac:spMkLst>
        </pc:spChg>
        <pc:spChg chg="add del">
          <ac:chgData name="Yuri Crotti" userId="d593c9d1-1b73-45ee-aae6-f23c49679525" providerId="ADAL" clId="{499C7988-AD53-4633-83B1-25AD76C4894D}" dt="2022-02-01T23:24:39.947" v="432" actId="22"/>
          <ac:spMkLst>
            <pc:docMk/>
            <pc:sldMk cId="1219455613" sldId="344"/>
            <ac:spMk id="10" creationId="{3524EC44-858D-4479-A2AA-60870DA13231}"/>
          </ac:spMkLst>
        </pc:spChg>
        <pc:spChg chg="add mod">
          <ac:chgData name="Yuri Crotti" userId="d593c9d1-1b73-45ee-aae6-f23c49679525" providerId="ADAL" clId="{499C7988-AD53-4633-83B1-25AD76C4894D}" dt="2022-02-01T23:27:10.444" v="554"/>
          <ac:spMkLst>
            <pc:docMk/>
            <pc:sldMk cId="1219455613" sldId="344"/>
            <ac:spMk id="11" creationId="{F396B6E3-3425-4CB8-8C64-1A065C7D45FF}"/>
          </ac:spMkLst>
        </pc:spChg>
        <pc:picChg chg="del">
          <ac:chgData name="Yuri Crotti" userId="d593c9d1-1b73-45ee-aae6-f23c49679525" providerId="ADAL" clId="{499C7988-AD53-4633-83B1-25AD76C4894D}" dt="2022-02-01T23:24:38.885" v="430" actId="478"/>
          <ac:picMkLst>
            <pc:docMk/>
            <pc:sldMk cId="1219455613" sldId="344"/>
            <ac:picMk id="5" creationId="{A29FAB2D-D3BD-43DC-B107-02D9C5061232}"/>
          </ac:picMkLst>
        </pc:picChg>
      </pc:sldChg>
      <pc:sldChg chg="addSp modSp add mod modAnim">
        <pc:chgData name="Yuri Crotti" userId="d593c9d1-1b73-45ee-aae6-f23c49679525" providerId="ADAL" clId="{499C7988-AD53-4633-83B1-25AD76C4894D}" dt="2022-02-15T23:54:50.190" v="1601" actId="1076"/>
        <pc:sldMkLst>
          <pc:docMk/>
          <pc:sldMk cId="3410563929" sldId="345"/>
        </pc:sldMkLst>
        <pc:spChg chg="mod">
          <ac:chgData name="Yuri Crotti" userId="d593c9d1-1b73-45ee-aae6-f23c49679525" providerId="ADAL" clId="{499C7988-AD53-4633-83B1-25AD76C4894D}" dt="2022-02-01T23:30:37.469" v="593" actId="1076"/>
          <ac:spMkLst>
            <pc:docMk/>
            <pc:sldMk cId="3410563929" sldId="345"/>
            <ac:spMk id="11" creationId="{F396B6E3-3425-4CB8-8C64-1A065C7D45FF}"/>
          </ac:spMkLst>
        </pc:spChg>
        <pc:picChg chg="add mod">
          <ac:chgData name="Yuri Crotti" userId="d593c9d1-1b73-45ee-aae6-f23c49679525" providerId="ADAL" clId="{499C7988-AD53-4633-83B1-25AD76C4894D}" dt="2022-02-15T23:54:50.190" v="1601" actId="1076"/>
          <ac:picMkLst>
            <pc:docMk/>
            <pc:sldMk cId="3410563929" sldId="345"/>
            <ac:picMk id="5" creationId="{B0C4702E-2AE8-4C34-A3A7-4B7C2E923D3E}"/>
          </ac:picMkLst>
        </pc:picChg>
        <pc:picChg chg="add mod">
          <ac:chgData name="Yuri Crotti" userId="d593c9d1-1b73-45ee-aae6-f23c49679525" providerId="ADAL" clId="{499C7988-AD53-4633-83B1-25AD76C4894D}" dt="2022-02-15T23:54:45.591" v="1598" actId="1076"/>
          <ac:picMkLst>
            <pc:docMk/>
            <pc:sldMk cId="3410563929" sldId="345"/>
            <ac:picMk id="10" creationId="{27A50899-9859-4E74-8CE4-DB0819D199FA}"/>
          </ac:picMkLst>
        </pc:picChg>
        <pc:picChg chg="add mod">
          <ac:chgData name="Yuri Crotti" userId="d593c9d1-1b73-45ee-aae6-f23c49679525" providerId="ADAL" clId="{499C7988-AD53-4633-83B1-25AD76C4894D}" dt="2022-02-15T23:54:48.469" v="1600" actId="1076"/>
          <ac:picMkLst>
            <pc:docMk/>
            <pc:sldMk cId="3410563929" sldId="345"/>
            <ac:picMk id="3074" creationId="{7A2AF2FC-8567-44B3-982E-2F76D3BB0CDA}"/>
          </ac:picMkLst>
        </pc:picChg>
      </pc:sldChg>
      <pc:sldChg chg="modSp add mod ord modAnim">
        <pc:chgData name="Yuri Crotti" userId="d593c9d1-1b73-45ee-aae6-f23c49679525" providerId="ADAL" clId="{499C7988-AD53-4633-83B1-25AD76C4894D}" dt="2022-02-15T23:50:06.044" v="1596" actId="207"/>
        <pc:sldMkLst>
          <pc:docMk/>
          <pc:sldMk cId="2999445317" sldId="346"/>
        </pc:sldMkLst>
        <pc:spChg chg="mod">
          <ac:chgData name="Yuri Crotti" userId="d593c9d1-1b73-45ee-aae6-f23c49679525" providerId="ADAL" clId="{499C7988-AD53-4633-83B1-25AD76C4894D}" dt="2022-02-01T23:32:13.236" v="605" actId="20577"/>
          <ac:spMkLst>
            <pc:docMk/>
            <pc:sldMk cId="2999445317" sldId="346"/>
            <ac:spMk id="6" creationId="{3DE17BFE-96F4-4FAB-8D95-F281C0A82C3C}"/>
          </ac:spMkLst>
        </pc:spChg>
        <pc:spChg chg="mod">
          <ac:chgData name="Yuri Crotti" userId="d593c9d1-1b73-45ee-aae6-f23c49679525" providerId="ADAL" clId="{499C7988-AD53-4633-83B1-25AD76C4894D}" dt="2022-02-15T23:50:06.044" v="1596" actId="207"/>
          <ac:spMkLst>
            <pc:docMk/>
            <pc:sldMk cId="2999445317" sldId="346"/>
            <ac:spMk id="11" creationId="{F396B6E3-3425-4CB8-8C64-1A065C7D45FF}"/>
          </ac:spMkLst>
        </pc:spChg>
      </pc:sldChg>
      <pc:sldChg chg="addSp delSp modSp add mod ord modAnim">
        <pc:chgData name="Yuri Crotti" userId="d593c9d1-1b73-45ee-aae6-f23c49679525" providerId="ADAL" clId="{499C7988-AD53-4633-83B1-25AD76C4894D}" dt="2022-02-15T23:40:37.284" v="1592"/>
        <pc:sldMkLst>
          <pc:docMk/>
          <pc:sldMk cId="2505930191" sldId="347"/>
        </pc:sldMkLst>
        <pc:spChg chg="mod">
          <ac:chgData name="Yuri Crotti" userId="d593c9d1-1b73-45ee-aae6-f23c49679525" providerId="ADAL" clId="{499C7988-AD53-4633-83B1-25AD76C4894D}" dt="2022-02-01T23:35:44.895" v="657" actId="20577"/>
          <ac:spMkLst>
            <pc:docMk/>
            <pc:sldMk cId="2505930191" sldId="347"/>
            <ac:spMk id="6" creationId="{3DE17BFE-96F4-4FAB-8D95-F281C0A82C3C}"/>
          </ac:spMkLst>
        </pc:spChg>
        <pc:spChg chg="mod">
          <ac:chgData name="Yuri Crotti" userId="d593c9d1-1b73-45ee-aae6-f23c49679525" providerId="ADAL" clId="{499C7988-AD53-4633-83B1-25AD76C4894D}" dt="2022-02-02T00:35:56.613" v="749" actId="255"/>
          <ac:spMkLst>
            <pc:docMk/>
            <pc:sldMk cId="2505930191" sldId="347"/>
            <ac:spMk id="11" creationId="{F396B6E3-3425-4CB8-8C64-1A065C7D45FF}"/>
          </ac:spMkLst>
        </pc:spChg>
        <pc:picChg chg="del">
          <ac:chgData name="Yuri Crotti" userId="d593c9d1-1b73-45ee-aae6-f23c49679525" providerId="ADAL" clId="{499C7988-AD53-4633-83B1-25AD76C4894D}" dt="2022-02-01T23:37:53.221" v="661" actId="478"/>
          <ac:picMkLst>
            <pc:docMk/>
            <pc:sldMk cId="2505930191" sldId="347"/>
            <ac:picMk id="5" creationId="{B0C4702E-2AE8-4C34-A3A7-4B7C2E923D3E}"/>
          </ac:picMkLst>
        </pc:picChg>
        <pc:picChg chg="del">
          <ac:chgData name="Yuri Crotti" userId="d593c9d1-1b73-45ee-aae6-f23c49679525" providerId="ADAL" clId="{499C7988-AD53-4633-83B1-25AD76C4894D}" dt="2022-02-01T23:37:53.848" v="662" actId="478"/>
          <ac:picMkLst>
            <pc:docMk/>
            <pc:sldMk cId="2505930191" sldId="347"/>
            <ac:picMk id="10" creationId="{27A50899-9859-4E74-8CE4-DB0819D199FA}"/>
          </ac:picMkLst>
        </pc:picChg>
        <pc:picChg chg="del">
          <ac:chgData name="Yuri Crotti" userId="d593c9d1-1b73-45ee-aae6-f23c49679525" providerId="ADAL" clId="{499C7988-AD53-4633-83B1-25AD76C4894D}" dt="2022-02-01T23:37:54.323" v="663" actId="478"/>
          <ac:picMkLst>
            <pc:docMk/>
            <pc:sldMk cId="2505930191" sldId="347"/>
            <ac:picMk id="3074" creationId="{7A2AF2FC-8567-44B3-982E-2F76D3BB0CDA}"/>
          </ac:picMkLst>
        </pc:picChg>
        <pc:picChg chg="add mod">
          <ac:chgData name="Yuri Crotti" userId="d593c9d1-1b73-45ee-aae6-f23c49679525" providerId="ADAL" clId="{499C7988-AD53-4633-83B1-25AD76C4894D}" dt="2022-02-02T00:36:03.847" v="752" actId="1076"/>
          <ac:picMkLst>
            <pc:docMk/>
            <pc:sldMk cId="2505930191" sldId="347"/>
            <ac:picMk id="4098" creationId="{698CC092-FADC-4267-ABCC-1DCB7CAC98B6}"/>
          </ac:picMkLst>
        </pc:picChg>
        <pc:picChg chg="add mod">
          <ac:chgData name="Yuri Crotti" userId="d593c9d1-1b73-45ee-aae6-f23c49679525" providerId="ADAL" clId="{499C7988-AD53-4633-83B1-25AD76C4894D}" dt="2022-02-02T00:36:01.617" v="751" actId="1076"/>
          <ac:picMkLst>
            <pc:docMk/>
            <pc:sldMk cId="2505930191" sldId="347"/>
            <ac:picMk id="4100" creationId="{FE363042-49B3-4F85-BC84-2F74098BACCD}"/>
          </ac:picMkLst>
        </pc:picChg>
        <pc:picChg chg="add mod">
          <ac:chgData name="Yuri Crotti" userId="d593c9d1-1b73-45ee-aae6-f23c49679525" providerId="ADAL" clId="{499C7988-AD53-4633-83B1-25AD76C4894D}" dt="2022-02-02T00:35:59.977" v="750" actId="1076"/>
          <ac:picMkLst>
            <pc:docMk/>
            <pc:sldMk cId="2505930191" sldId="347"/>
            <ac:picMk id="4102" creationId="{7C8F243D-73B3-4E40-AD89-DFD2B179B714}"/>
          </ac:picMkLst>
        </pc:picChg>
      </pc:sldChg>
      <pc:sldChg chg="addSp delSp modSp add mod setBg delAnim modShow modNotesTx">
        <pc:chgData name="Yuri Crotti" userId="d593c9d1-1b73-45ee-aae6-f23c49679525" providerId="ADAL" clId="{499C7988-AD53-4633-83B1-25AD76C4894D}" dt="2022-02-15T23:37:22.468" v="1577" actId="729"/>
        <pc:sldMkLst>
          <pc:docMk/>
          <pc:sldMk cId="3485007180" sldId="348"/>
        </pc:sldMkLst>
        <pc:spChg chg="mod">
          <ac:chgData name="Yuri Crotti" userId="d593c9d1-1b73-45ee-aae6-f23c49679525" providerId="ADAL" clId="{499C7988-AD53-4633-83B1-25AD76C4894D}" dt="2022-02-02T00:32:31.086" v="716" actId="26606"/>
          <ac:spMkLst>
            <pc:docMk/>
            <pc:sldMk cId="3485007180" sldId="348"/>
            <ac:spMk id="2" creationId="{00000000-0000-0000-0000-000000000000}"/>
          </ac:spMkLst>
        </pc:spChg>
        <pc:spChg chg="del mod">
          <ac:chgData name="Yuri Crotti" userId="d593c9d1-1b73-45ee-aae6-f23c49679525" providerId="ADAL" clId="{499C7988-AD53-4633-83B1-25AD76C4894D}" dt="2022-02-02T00:32:54.731" v="720" actId="478"/>
          <ac:spMkLst>
            <pc:docMk/>
            <pc:sldMk cId="3485007180" sldId="348"/>
            <ac:spMk id="6" creationId="{3DE17BFE-96F4-4FAB-8D95-F281C0A82C3C}"/>
          </ac:spMkLst>
        </pc:spChg>
        <pc:spChg chg="mod">
          <ac:chgData name="Yuri Crotti" userId="d593c9d1-1b73-45ee-aae6-f23c49679525" providerId="ADAL" clId="{499C7988-AD53-4633-83B1-25AD76C4894D}" dt="2022-02-02T00:32:31.086" v="716" actId="26606"/>
          <ac:spMkLst>
            <pc:docMk/>
            <pc:sldMk cId="3485007180" sldId="348"/>
            <ac:spMk id="9" creationId="{00000000-0000-0000-0000-000000000000}"/>
          </ac:spMkLst>
        </pc:spChg>
        <pc:spChg chg="del">
          <ac:chgData name="Yuri Crotti" userId="d593c9d1-1b73-45ee-aae6-f23c49679525" providerId="ADAL" clId="{499C7988-AD53-4633-83B1-25AD76C4894D}" dt="2022-02-01T23:46:33.539" v="705" actId="478"/>
          <ac:spMkLst>
            <pc:docMk/>
            <pc:sldMk cId="3485007180" sldId="348"/>
            <ac:spMk id="10" creationId="{6E18A340-A37F-4AD4-AEC0-70C12AD70905}"/>
          </ac:spMkLst>
        </pc:spChg>
        <pc:spChg chg="add del">
          <ac:chgData name="Yuri Crotti" userId="d593c9d1-1b73-45ee-aae6-f23c49679525" providerId="ADAL" clId="{499C7988-AD53-4633-83B1-25AD76C4894D}" dt="2022-02-02T00:32:31.086" v="716" actId="26606"/>
          <ac:spMkLst>
            <pc:docMk/>
            <pc:sldMk cId="3485007180" sldId="348"/>
            <ac:spMk id="71" creationId="{FA69AAE0-49D5-4C8B-8BA2-55898C00E05E}"/>
          </ac:spMkLst>
        </pc:spChg>
        <pc:picChg chg="mod ord">
          <ac:chgData name="Yuri Crotti" userId="d593c9d1-1b73-45ee-aae6-f23c49679525" providerId="ADAL" clId="{499C7988-AD53-4633-83B1-25AD76C4894D}" dt="2022-02-02T00:32:31.086" v="716" actId="26606"/>
          <ac:picMkLst>
            <pc:docMk/>
            <pc:sldMk cId="3485007180" sldId="348"/>
            <ac:picMk id="3" creationId="{00000000-0000-0000-0000-000000000000}"/>
          </ac:picMkLst>
        </pc:picChg>
        <pc:picChg chg="mod ord">
          <ac:chgData name="Yuri Crotti" userId="d593c9d1-1b73-45ee-aae6-f23c49679525" providerId="ADAL" clId="{499C7988-AD53-4633-83B1-25AD76C4894D}" dt="2022-02-02T00:32:31.086" v="716" actId="26606"/>
          <ac:picMkLst>
            <pc:docMk/>
            <pc:sldMk cId="3485007180" sldId="348"/>
            <ac:picMk id="7" creationId="{00000000-0000-0000-0000-000000000000}"/>
          </ac:picMkLst>
        </pc:picChg>
        <pc:picChg chg="del">
          <ac:chgData name="Yuri Crotti" userId="d593c9d1-1b73-45ee-aae6-f23c49679525" providerId="ADAL" clId="{499C7988-AD53-4633-83B1-25AD76C4894D}" dt="2022-02-01T23:46:31.230" v="704" actId="478"/>
          <ac:picMkLst>
            <pc:docMk/>
            <pc:sldMk cId="3485007180" sldId="348"/>
            <ac:picMk id="2052" creationId="{224BBF65-B405-4C64-B940-72C80322AE5E}"/>
          </ac:picMkLst>
        </pc:picChg>
        <pc:picChg chg="add mod ord">
          <ac:chgData name="Yuri Crotti" userId="d593c9d1-1b73-45ee-aae6-f23c49679525" providerId="ADAL" clId="{499C7988-AD53-4633-83B1-25AD76C4894D}" dt="2022-02-02T00:33:03.378" v="723" actId="1076"/>
          <ac:picMkLst>
            <pc:docMk/>
            <pc:sldMk cId="3485007180" sldId="348"/>
            <ac:picMk id="5122" creationId="{B02CDD2C-0F38-4999-956E-F671FDDBE4E7}"/>
          </ac:picMkLst>
        </pc:picChg>
      </pc:sldChg>
      <pc:sldChg chg="addSp delSp modSp add modAnim">
        <pc:chgData name="Yuri Crotti" userId="d593c9d1-1b73-45ee-aae6-f23c49679525" providerId="ADAL" clId="{499C7988-AD53-4633-83B1-25AD76C4894D}" dt="2022-02-15T23:39:21.286" v="1587"/>
        <pc:sldMkLst>
          <pc:docMk/>
          <pc:sldMk cId="2879126769" sldId="349"/>
        </pc:sldMkLst>
        <pc:picChg chg="del">
          <ac:chgData name="Yuri Crotti" userId="d593c9d1-1b73-45ee-aae6-f23c49679525" providerId="ADAL" clId="{499C7988-AD53-4633-83B1-25AD76C4894D}" dt="2022-02-02T00:39:26.406" v="754" actId="478"/>
          <ac:picMkLst>
            <pc:docMk/>
            <pc:sldMk cId="2879126769" sldId="349"/>
            <ac:picMk id="5122" creationId="{B02CDD2C-0F38-4999-956E-F671FDDBE4E7}"/>
          </ac:picMkLst>
        </pc:picChg>
        <pc:picChg chg="add mod">
          <ac:chgData name="Yuri Crotti" userId="d593c9d1-1b73-45ee-aae6-f23c49679525" providerId="ADAL" clId="{499C7988-AD53-4633-83B1-25AD76C4894D}" dt="2022-02-02T00:39:44.424" v="762" actId="1076"/>
          <ac:picMkLst>
            <pc:docMk/>
            <pc:sldMk cId="2879126769" sldId="349"/>
            <ac:picMk id="6146" creationId="{613923AB-15A6-4D07-AF54-4DD11DDB86BA}"/>
          </ac:picMkLst>
        </pc:picChg>
      </pc:sldChg>
      <pc:sldChg chg="addSp delSp modSp add del mod modAnim">
        <pc:chgData name="Yuri Crotti" userId="d593c9d1-1b73-45ee-aae6-f23c49679525" providerId="ADAL" clId="{499C7988-AD53-4633-83B1-25AD76C4894D}" dt="2022-02-15T23:39:28.008" v="1588"/>
        <pc:sldMkLst>
          <pc:docMk/>
          <pc:sldMk cId="1677900987" sldId="350"/>
        </pc:sldMkLst>
        <pc:spChg chg="mod">
          <ac:chgData name="Yuri Crotti" userId="d593c9d1-1b73-45ee-aae6-f23c49679525" providerId="ADAL" clId="{499C7988-AD53-4633-83B1-25AD76C4894D}" dt="2022-02-02T00:40:38.555" v="780" actId="20577"/>
          <ac:spMkLst>
            <pc:docMk/>
            <pc:sldMk cId="1677900987" sldId="350"/>
            <ac:spMk id="6" creationId="{3DE17BFE-96F4-4FAB-8D95-F281C0A82C3C}"/>
          </ac:spMkLst>
        </pc:spChg>
        <pc:spChg chg="mod">
          <ac:chgData name="Yuri Crotti" userId="d593c9d1-1b73-45ee-aae6-f23c49679525" providerId="ADAL" clId="{499C7988-AD53-4633-83B1-25AD76C4894D}" dt="2022-02-02T00:43:12.539" v="818" actId="1076"/>
          <ac:spMkLst>
            <pc:docMk/>
            <pc:sldMk cId="1677900987" sldId="350"/>
            <ac:spMk id="9" creationId="{00000000-0000-0000-0000-000000000000}"/>
          </ac:spMkLst>
        </pc:spChg>
        <pc:spChg chg="mod">
          <ac:chgData name="Yuri Crotti" userId="d593c9d1-1b73-45ee-aae6-f23c49679525" providerId="ADAL" clId="{499C7988-AD53-4633-83B1-25AD76C4894D}" dt="2022-02-02T00:43:06.674" v="816" actId="1076"/>
          <ac:spMkLst>
            <pc:docMk/>
            <pc:sldMk cId="1677900987" sldId="350"/>
            <ac:spMk id="10" creationId="{6E18A340-A37F-4AD4-AEC0-70C12AD70905}"/>
          </ac:spMkLst>
        </pc:spChg>
        <pc:picChg chg="del">
          <ac:chgData name="Yuri Crotti" userId="d593c9d1-1b73-45ee-aae6-f23c49679525" providerId="ADAL" clId="{499C7988-AD53-4633-83B1-25AD76C4894D}" dt="2022-02-02T00:40:52.872" v="781" actId="478"/>
          <ac:picMkLst>
            <pc:docMk/>
            <pc:sldMk cId="1677900987" sldId="350"/>
            <ac:picMk id="2052" creationId="{224BBF65-B405-4C64-B940-72C80322AE5E}"/>
          </ac:picMkLst>
        </pc:picChg>
        <pc:picChg chg="add mod">
          <ac:chgData name="Yuri Crotti" userId="d593c9d1-1b73-45ee-aae6-f23c49679525" providerId="ADAL" clId="{499C7988-AD53-4633-83B1-25AD76C4894D}" dt="2022-02-02T00:43:14.461" v="819" actId="1076"/>
          <ac:picMkLst>
            <pc:docMk/>
            <pc:sldMk cId="1677900987" sldId="350"/>
            <ac:picMk id="7170" creationId="{93E0F749-EFC3-4584-8924-1F994EF0B01A}"/>
          </ac:picMkLst>
        </pc:picChg>
      </pc:sldChg>
      <pc:sldChg chg="add del">
        <pc:chgData name="Yuri Crotti" userId="d593c9d1-1b73-45ee-aae6-f23c49679525" providerId="ADAL" clId="{499C7988-AD53-4633-83B1-25AD76C4894D}" dt="2022-02-02T00:40:25.049" v="764" actId="2890"/>
        <pc:sldMkLst>
          <pc:docMk/>
          <pc:sldMk cId="3202300205" sldId="350"/>
        </pc:sldMkLst>
      </pc:sldChg>
      <pc:sldChg chg="delSp modSp add mod modAnim">
        <pc:chgData name="Yuri Crotti" userId="d593c9d1-1b73-45ee-aae6-f23c49679525" providerId="ADAL" clId="{499C7988-AD53-4633-83B1-25AD76C4894D}" dt="2022-02-15T23:39:31.681" v="1589"/>
        <pc:sldMkLst>
          <pc:docMk/>
          <pc:sldMk cId="296561004" sldId="351"/>
        </pc:sldMkLst>
        <pc:spChg chg="mod">
          <ac:chgData name="Yuri Crotti" userId="d593c9d1-1b73-45ee-aae6-f23c49679525" providerId="ADAL" clId="{499C7988-AD53-4633-83B1-25AD76C4894D}" dt="2022-02-02T00:45:33.936" v="849" actId="20577"/>
          <ac:spMkLst>
            <pc:docMk/>
            <pc:sldMk cId="296561004" sldId="351"/>
            <ac:spMk id="6" creationId="{3DE17BFE-96F4-4FAB-8D95-F281C0A82C3C}"/>
          </ac:spMkLst>
        </pc:spChg>
        <pc:spChg chg="del mod">
          <ac:chgData name="Yuri Crotti" userId="d593c9d1-1b73-45ee-aae6-f23c49679525" providerId="ADAL" clId="{499C7988-AD53-4633-83B1-25AD76C4894D}" dt="2022-02-02T00:45:50.561" v="860" actId="478"/>
          <ac:spMkLst>
            <pc:docMk/>
            <pc:sldMk cId="296561004" sldId="351"/>
            <ac:spMk id="9" creationId="{00000000-0000-0000-0000-000000000000}"/>
          </ac:spMkLst>
        </pc:spChg>
        <pc:spChg chg="mod">
          <ac:chgData name="Yuri Crotti" userId="d593c9d1-1b73-45ee-aae6-f23c49679525" providerId="ADAL" clId="{499C7988-AD53-4633-83B1-25AD76C4894D}" dt="2022-02-14T00:56:58.255" v="1542" actId="1076"/>
          <ac:spMkLst>
            <pc:docMk/>
            <pc:sldMk cId="296561004" sldId="351"/>
            <ac:spMk id="10" creationId="{6E18A340-A37F-4AD4-AEC0-70C12AD70905}"/>
          </ac:spMkLst>
        </pc:spChg>
        <pc:picChg chg="mod">
          <ac:chgData name="Yuri Crotti" userId="d593c9d1-1b73-45ee-aae6-f23c49679525" providerId="ADAL" clId="{499C7988-AD53-4633-83B1-25AD76C4894D}" dt="2022-02-02T00:46:31.167" v="874" actId="1076"/>
          <ac:picMkLst>
            <pc:docMk/>
            <pc:sldMk cId="296561004" sldId="351"/>
            <ac:picMk id="7170" creationId="{93E0F749-EFC3-4584-8924-1F994EF0B01A}"/>
          </ac:picMkLst>
        </pc:picChg>
      </pc:sldChg>
      <pc:sldChg chg="modSp add del">
        <pc:chgData name="Yuri Crotti" userId="d593c9d1-1b73-45ee-aae6-f23c49679525" providerId="ADAL" clId="{499C7988-AD53-4633-83B1-25AD76C4894D}" dt="2022-02-02T00:48:16.707" v="877" actId="47"/>
        <pc:sldMkLst>
          <pc:docMk/>
          <pc:sldMk cId="1498337990" sldId="352"/>
        </pc:sldMkLst>
        <pc:spChg chg="mod">
          <ac:chgData name="Yuri Crotti" userId="d593c9d1-1b73-45ee-aae6-f23c49679525" providerId="ADAL" clId="{499C7988-AD53-4633-83B1-25AD76C4894D}" dt="2022-02-02T00:48:06.275" v="876"/>
          <ac:spMkLst>
            <pc:docMk/>
            <pc:sldMk cId="1498337990" sldId="352"/>
            <ac:spMk id="10" creationId="{6E18A340-A37F-4AD4-AEC0-70C12AD70905}"/>
          </ac:spMkLst>
        </pc:spChg>
      </pc:sldChg>
      <pc:sldChg chg="delSp modSp add mod modAnim">
        <pc:chgData name="Yuri Crotti" userId="d593c9d1-1b73-45ee-aae6-f23c49679525" providerId="ADAL" clId="{499C7988-AD53-4633-83B1-25AD76C4894D}" dt="2022-02-02T00:57:40.297" v="1149" actId="20577"/>
        <pc:sldMkLst>
          <pc:docMk/>
          <pc:sldMk cId="3721689948" sldId="352"/>
        </pc:sldMkLst>
        <pc:spChg chg="mod">
          <ac:chgData name="Yuri Crotti" userId="d593c9d1-1b73-45ee-aae6-f23c49679525" providerId="ADAL" clId="{499C7988-AD53-4633-83B1-25AD76C4894D}" dt="2022-02-02T00:51:22.503" v="927" actId="20577"/>
          <ac:spMkLst>
            <pc:docMk/>
            <pc:sldMk cId="3721689948" sldId="352"/>
            <ac:spMk id="6" creationId="{3DE17BFE-96F4-4FAB-8D95-F281C0A82C3C}"/>
          </ac:spMkLst>
        </pc:spChg>
        <pc:spChg chg="mod">
          <ac:chgData name="Yuri Crotti" userId="d593c9d1-1b73-45ee-aae6-f23c49679525" providerId="ADAL" clId="{499C7988-AD53-4633-83B1-25AD76C4894D}" dt="2022-02-02T00:57:40.297" v="1149" actId="20577"/>
          <ac:spMkLst>
            <pc:docMk/>
            <pc:sldMk cId="3721689948" sldId="352"/>
            <ac:spMk id="11" creationId="{F396B6E3-3425-4CB8-8C64-1A065C7D45FF}"/>
          </ac:spMkLst>
        </pc:spChg>
        <pc:picChg chg="del">
          <ac:chgData name="Yuri Crotti" userId="d593c9d1-1b73-45ee-aae6-f23c49679525" providerId="ADAL" clId="{499C7988-AD53-4633-83B1-25AD76C4894D}" dt="2022-02-02T00:51:29.256" v="928" actId="478"/>
          <ac:picMkLst>
            <pc:docMk/>
            <pc:sldMk cId="3721689948" sldId="352"/>
            <ac:picMk id="4098" creationId="{698CC092-FADC-4267-ABCC-1DCB7CAC98B6}"/>
          </ac:picMkLst>
        </pc:picChg>
        <pc:picChg chg="del">
          <ac:chgData name="Yuri Crotti" userId="d593c9d1-1b73-45ee-aae6-f23c49679525" providerId="ADAL" clId="{499C7988-AD53-4633-83B1-25AD76C4894D}" dt="2022-02-02T00:51:30.235" v="929" actId="478"/>
          <ac:picMkLst>
            <pc:docMk/>
            <pc:sldMk cId="3721689948" sldId="352"/>
            <ac:picMk id="4100" creationId="{FE363042-49B3-4F85-BC84-2F74098BACCD}"/>
          </ac:picMkLst>
        </pc:picChg>
        <pc:picChg chg="del">
          <ac:chgData name="Yuri Crotti" userId="d593c9d1-1b73-45ee-aae6-f23c49679525" providerId="ADAL" clId="{499C7988-AD53-4633-83B1-25AD76C4894D}" dt="2022-02-02T00:51:31.374" v="930" actId="478"/>
          <ac:picMkLst>
            <pc:docMk/>
            <pc:sldMk cId="3721689948" sldId="352"/>
            <ac:picMk id="4102" creationId="{7C8F243D-73B3-4E40-AD89-DFD2B179B714}"/>
          </ac:picMkLst>
        </pc:picChg>
      </pc:sldChg>
      <pc:sldChg chg="addSp modSp add mod modAnim">
        <pc:chgData name="Yuri Crotti" userId="d593c9d1-1b73-45ee-aae6-f23c49679525" providerId="ADAL" clId="{499C7988-AD53-4633-83B1-25AD76C4894D}" dt="2022-02-02T00:58:16.812" v="1162" actId="20577"/>
        <pc:sldMkLst>
          <pc:docMk/>
          <pc:sldMk cId="1120856304" sldId="353"/>
        </pc:sldMkLst>
        <pc:spChg chg="mod">
          <ac:chgData name="Yuri Crotti" userId="d593c9d1-1b73-45ee-aae6-f23c49679525" providerId="ADAL" clId="{499C7988-AD53-4633-83B1-25AD76C4894D}" dt="2022-02-02T00:58:16.812" v="1162" actId="20577"/>
          <ac:spMkLst>
            <pc:docMk/>
            <pc:sldMk cId="1120856304" sldId="353"/>
            <ac:spMk id="6" creationId="{3DE17BFE-96F4-4FAB-8D95-F281C0A82C3C}"/>
          </ac:spMkLst>
        </pc:spChg>
        <pc:spChg chg="mod">
          <ac:chgData name="Yuri Crotti" userId="d593c9d1-1b73-45ee-aae6-f23c49679525" providerId="ADAL" clId="{499C7988-AD53-4633-83B1-25AD76C4894D}" dt="2022-02-02T00:56:44.925" v="1130"/>
          <ac:spMkLst>
            <pc:docMk/>
            <pc:sldMk cId="1120856304" sldId="353"/>
            <ac:spMk id="11" creationId="{F396B6E3-3425-4CB8-8C64-1A065C7D45FF}"/>
          </ac:spMkLst>
        </pc:spChg>
        <pc:picChg chg="add mod">
          <ac:chgData name="Yuri Crotti" userId="d593c9d1-1b73-45ee-aae6-f23c49679525" providerId="ADAL" clId="{499C7988-AD53-4633-83B1-25AD76C4894D}" dt="2022-02-02T00:57:27.291" v="1136" actId="1076"/>
          <ac:picMkLst>
            <pc:docMk/>
            <pc:sldMk cId="1120856304" sldId="353"/>
            <ac:picMk id="4" creationId="{63598D48-DB4F-4A61-8761-AD892B9E6C9F}"/>
          </ac:picMkLst>
        </pc:picChg>
      </pc:sldChg>
      <pc:sldChg chg="addSp delSp modSp add mod delAnim modAnim">
        <pc:chgData name="Yuri Crotti" userId="d593c9d1-1b73-45ee-aae6-f23c49679525" providerId="ADAL" clId="{499C7988-AD53-4633-83B1-25AD76C4894D}" dt="2022-02-02T00:59:55.471" v="1169" actId="1076"/>
        <pc:sldMkLst>
          <pc:docMk/>
          <pc:sldMk cId="2879734306" sldId="354"/>
        </pc:sldMkLst>
        <pc:picChg chg="del">
          <ac:chgData name="Yuri Crotti" userId="d593c9d1-1b73-45ee-aae6-f23c49679525" providerId="ADAL" clId="{499C7988-AD53-4633-83B1-25AD76C4894D}" dt="2022-02-02T00:59:09.684" v="1164" actId="478"/>
          <ac:picMkLst>
            <pc:docMk/>
            <pc:sldMk cId="2879734306" sldId="354"/>
            <ac:picMk id="4" creationId="{63598D48-DB4F-4A61-8761-AD892B9E6C9F}"/>
          </ac:picMkLst>
        </pc:picChg>
        <pc:picChg chg="add mod">
          <ac:chgData name="Yuri Crotti" userId="d593c9d1-1b73-45ee-aae6-f23c49679525" providerId="ADAL" clId="{499C7988-AD53-4633-83B1-25AD76C4894D}" dt="2022-02-02T00:59:55.471" v="1169" actId="1076"/>
          <ac:picMkLst>
            <pc:docMk/>
            <pc:sldMk cId="2879734306" sldId="354"/>
            <ac:picMk id="5" creationId="{398D898C-3EF5-44AC-8CDA-5F262CB8825F}"/>
          </ac:picMkLst>
        </pc:picChg>
      </pc:sldChg>
      <pc:sldChg chg="addSp delSp modSp add mod delAnim modAnim">
        <pc:chgData name="Yuri Crotti" userId="d593c9d1-1b73-45ee-aae6-f23c49679525" providerId="ADAL" clId="{499C7988-AD53-4633-83B1-25AD76C4894D}" dt="2022-02-02T01:03:58.580" v="1192" actId="1076"/>
        <pc:sldMkLst>
          <pc:docMk/>
          <pc:sldMk cId="2736727414" sldId="355"/>
        </pc:sldMkLst>
        <pc:spChg chg="mod">
          <ac:chgData name="Yuri Crotti" userId="d593c9d1-1b73-45ee-aae6-f23c49679525" providerId="ADAL" clId="{499C7988-AD53-4633-83B1-25AD76C4894D}" dt="2022-02-02T01:03:22.009" v="1186" actId="20577"/>
          <ac:spMkLst>
            <pc:docMk/>
            <pc:sldMk cId="2736727414" sldId="355"/>
            <ac:spMk id="6" creationId="{3DE17BFE-96F4-4FAB-8D95-F281C0A82C3C}"/>
          </ac:spMkLst>
        </pc:spChg>
        <pc:picChg chg="add mod">
          <ac:chgData name="Yuri Crotti" userId="d593c9d1-1b73-45ee-aae6-f23c49679525" providerId="ADAL" clId="{499C7988-AD53-4633-83B1-25AD76C4894D}" dt="2022-02-02T01:03:58.580" v="1192" actId="1076"/>
          <ac:picMkLst>
            <pc:docMk/>
            <pc:sldMk cId="2736727414" sldId="355"/>
            <ac:picMk id="4" creationId="{4329EBC1-1C5B-43DD-810B-8491B40827D5}"/>
          </ac:picMkLst>
        </pc:picChg>
        <pc:picChg chg="del">
          <ac:chgData name="Yuri Crotti" userId="d593c9d1-1b73-45ee-aae6-f23c49679525" providerId="ADAL" clId="{499C7988-AD53-4633-83B1-25AD76C4894D}" dt="2022-02-02T01:03:27.619" v="1187" actId="478"/>
          <ac:picMkLst>
            <pc:docMk/>
            <pc:sldMk cId="2736727414" sldId="355"/>
            <ac:picMk id="5" creationId="{398D898C-3EF5-44AC-8CDA-5F262CB8825F}"/>
          </ac:picMkLst>
        </pc:picChg>
      </pc:sldChg>
      <pc:sldChg chg="addSp delSp modSp add mod delAnim modAnim">
        <pc:chgData name="Yuri Crotti" userId="d593c9d1-1b73-45ee-aae6-f23c49679525" providerId="ADAL" clId="{499C7988-AD53-4633-83B1-25AD76C4894D}" dt="2022-02-02T01:05:45.767" v="1208" actId="1076"/>
        <pc:sldMkLst>
          <pc:docMk/>
          <pc:sldMk cId="2398581301" sldId="356"/>
        </pc:sldMkLst>
        <pc:spChg chg="mod">
          <ac:chgData name="Yuri Crotti" userId="d593c9d1-1b73-45ee-aae6-f23c49679525" providerId="ADAL" clId="{499C7988-AD53-4633-83B1-25AD76C4894D}" dt="2022-02-02T01:05:28.652" v="1207" actId="20577"/>
          <ac:spMkLst>
            <pc:docMk/>
            <pc:sldMk cId="2398581301" sldId="356"/>
            <ac:spMk id="6" creationId="{3DE17BFE-96F4-4FAB-8D95-F281C0A82C3C}"/>
          </ac:spMkLst>
        </pc:spChg>
        <pc:spChg chg="mod">
          <ac:chgData name="Yuri Crotti" userId="d593c9d1-1b73-45ee-aae6-f23c49679525" providerId="ADAL" clId="{499C7988-AD53-4633-83B1-25AD76C4894D}" dt="2022-02-02T01:05:18.829" v="1196" actId="1076"/>
          <ac:spMkLst>
            <pc:docMk/>
            <pc:sldMk cId="2398581301" sldId="356"/>
            <ac:spMk id="9" creationId="{00000000-0000-0000-0000-000000000000}"/>
          </ac:spMkLst>
        </pc:spChg>
        <pc:picChg chg="del">
          <ac:chgData name="Yuri Crotti" userId="d593c9d1-1b73-45ee-aae6-f23c49679525" providerId="ADAL" clId="{499C7988-AD53-4633-83B1-25AD76C4894D}" dt="2022-02-02T01:04:54.796" v="1194" actId="478"/>
          <ac:picMkLst>
            <pc:docMk/>
            <pc:sldMk cId="2398581301" sldId="356"/>
            <ac:picMk id="4" creationId="{4329EBC1-1C5B-43DD-810B-8491B40827D5}"/>
          </ac:picMkLst>
        </pc:picChg>
        <pc:picChg chg="add mod">
          <ac:chgData name="Yuri Crotti" userId="d593c9d1-1b73-45ee-aae6-f23c49679525" providerId="ADAL" clId="{499C7988-AD53-4633-83B1-25AD76C4894D}" dt="2022-02-02T01:05:45.767" v="1208" actId="1076"/>
          <ac:picMkLst>
            <pc:docMk/>
            <pc:sldMk cId="2398581301" sldId="356"/>
            <ac:picMk id="5" creationId="{64BDB030-FAE4-46A8-8DFA-7A61415C95FC}"/>
          </ac:picMkLst>
        </pc:picChg>
      </pc:sldChg>
      <pc:sldChg chg="addSp delSp modSp add mod delAnim modAnim">
        <pc:chgData name="Yuri Crotti" userId="d593c9d1-1b73-45ee-aae6-f23c49679525" providerId="ADAL" clId="{499C7988-AD53-4633-83B1-25AD76C4894D}" dt="2022-02-02T01:08:33.337" v="1238" actId="20577"/>
        <pc:sldMkLst>
          <pc:docMk/>
          <pc:sldMk cId="3335005493" sldId="357"/>
        </pc:sldMkLst>
        <pc:spChg chg="mod">
          <ac:chgData name="Yuri Crotti" userId="d593c9d1-1b73-45ee-aae6-f23c49679525" providerId="ADAL" clId="{499C7988-AD53-4633-83B1-25AD76C4894D}" dt="2022-02-02T01:08:33.337" v="1238" actId="20577"/>
          <ac:spMkLst>
            <pc:docMk/>
            <pc:sldMk cId="3335005493" sldId="357"/>
            <ac:spMk id="6" creationId="{3DE17BFE-96F4-4FAB-8D95-F281C0A82C3C}"/>
          </ac:spMkLst>
        </pc:spChg>
        <pc:picChg chg="add mod">
          <ac:chgData name="Yuri Crotti" userId="d593c9d1-1b73-45ee-aae6-f23c49679525" providerId="ADAL" clId="{499C7988-AD53-4633-83B1-25AD76C4894D}" dt="2022-02-02T01:08:25.414" v="1214" actId="1076"/>
          <ac:picMkLst>
            <pc:docMk/>
            <pc:sldMk cId="3335005493" sldId="357"/>
            <ac:picMk id="4" creationId="{9A4E73C5-956B-40BF-8FAE-4C5052E1B3E2}"/>
          </ac:picMkLst>
        </pc:picChg>
        <pc:picChg chg="del">
          <ac:chgData name="Yuri Crotti" userId="d593c9d1-1b73-45ee-aae6-f23c49679525" providerId="ADAL" clId="{499C7988-AD53-4633-83B1-25AD76C4894D}" dt="2022-02-02T01:07:06.428" v="1210" actId="478"/>
          <ac:picMkLst>
            <pc:docMk/>
            <pc:sldMk cId="3335005493" sldId="357"/>
            <ac:picMk id="5" creationId="{64BDB030-FAE4-46A8-8DFA-7A61415C95FC}"/>
          </ac:picMkLst>
        </pc:picChg>
      </pc:sldChg>
      <pc:sldChg chg="addSp delSp modSp add mod delAnim modAnim">
        <pc:chgData name="Yuri Crotti" userId="d593c9d1-1b73-45ee-aae6-f23c49679525" providerId="ADAL" clId="{499C7988-AD53-4633-83B1-25AD76C4894D}" dt="2022-02-02T01:15:28.078" v="1258" actId="1038"/>
        <pc:sldMkLst>
          <pc:docMk/>
          <pc:sldMk cId="3023886251" sldId="358"/>
        </pc:sldMkLst>
        <pc:spChg chg="mod">
          <ac:chgData name="Yuri Crotti" userId="d593c9d1-1b73-45ee-aae6-f23c49679525" providerId="ADAL" clId="{499C7988-AD53-4633-83B1-25AD76C4894D}" dt="2022-02-02T01:14:29.041" v="1248" actId="20577"/>
          <ac:spMkLst>
            <pc:docMk/>
            <pc:sldMk cId="3023886251" sldId="358"/>
            <ac:spMk id="6" creationId="{3DE17BFE-96F4-4FAB-8D95-F281C0A82C3C}"/>
          </ac:spMkLst>
        </pc:spChg>
        <pc:picChg chg="del">
          <ac:chgData name="Yuri Crotti" userId="d593c9d1-1b73-45ee-aae6-f23c49679525" providerId="ADAL" clId="{499C7988-AD53-4633-83B1-25AD76C4894D}" dt="2022-02-02T01:14:39.076" v="1249" actId="478"/>
          <ac:picMkLst>
            <pc:docMk/>
            <pc:sldMk cId="3023886251" sldId="358"/>
            <ac:picMk id="4" creationId="{9A4E73C5-956B-40BF-8FAE-4C5052E1B3E2}"/>
          </ac:picMkLst>
        </pc:picChg>
        <pc:picChg chg="add mod">
          <ac:chgData name="Yuri Crotti" userId="d593c9d1-1b73-45ee-aae6-f23c49679525" providerId="ADAL" clId="{499C7988-AD53-4633-83B1-25AD76C4894D}" dt="2022-02-02T01:15:28.078" v="1258" actId="1038"/>
          <ac:picMkLst>
            <pc:docMk/>
            <pc:sldMk cId="3023886251" sldId="358"/>
            <ac:picMk id="5" creationId="{780D297B-D2B1-4E86-971D-274E8E2125C4}"/>
          </ac:picMkLst>
        </pc:picChg>
      </pc:sldChg>
      <pc:sldChg chg="modSp add del mod ord">
        <pc:chgData name="Yuri Crotti" userId="d593c9d1-1b73-45ee-aae6-f23c49679525" providerId="ADAL" clId="{499C7988-AD53-4633-83B1-25AD76C4894D}" dt="2022-02-02T01:37:04.749" v="1530" actId="47"/>
        <pc:sldMkLst>
          <pc:docMk/>
          <pc:sldMk cId="16207339" sldId="359"/>
        </pc:sldMkLst>
        <pc:spChg chg="mod">
          <ac:chgData name="Yuri Crotti" userId="d593c9d1-1b73-45ee-aae6-f23c49679525" providerId="ADAL" clId="{499C7988-AD53-4633-83B1-25AD76C4894D}" dt="2022-02-02T01:20:39.251" v="1269" actId="1076"/>
          <ac:spMkLst>
            <pc:docMk/>
            <pc:sldMk cId="16207339" sldId="359"/>
            <ac:spMk id="6" creationId="{3DE17BFE-96F4-4FAB-8D95-F281C0A82C3C}"/>
          </ac:spMkLst>
        </pc:spChg>
        <pc:spChg chg="mod">
          <ac:chgData name="Yuri Crotti" userId="d593c9d1-1b73-45ee-aae6-f23c49679525" providerId="ADAL" clId="{499C7988-AD53-4633-83B1-25AD76C4894D}" dt="2022-02-02T01:20:35.414" v="1268" actId="1076"/>
          <ac:spMkLst>
            <pc:docMk/>
            <pc:sldMk cId="16207339" sldId="359"/>
            <ac:spMk id="11" creationId="{F396B6E3-3425-4CB8-8C64-1A065C7D45FF}"/>
          </ac:spMkLst>
        </pc:spChg>
      </pc:sldChg>
      <pc:sldChg chg="addSp delSp modSp add mod delAnim">
        <pc:chgData name="Yuri Crotti" userId="d593c9d1-1b73-45ee-aae6-f23c49679525" providerId="ADAL" clId="{499C7988-AD53-4633-83B1-25AD76C4894D}" dt="2022-02-02T01:29:39.450" v="1398" actId="1076"/>
        <pc:sldMkLst>
          <pc:docMk/>
          <pc:sldMk cId="4274490837" sldId="360"/>
        </pc:sldMkLst>
        <pc:spChg chg="mod">
          <ac:chgData name="Yuri Crotti" userId="d593c9d1-1b73-45ee-aae6-f23c49679525" providerId="ADAL" clId="{499C7988-AD53-4633-83B1-25AD76C4894D}" dt="2022-02-02T01:25:26.979" v="1357" actId="20577"/>
          <ac:spMkLst>
            <pc:docMk/>
            <pc:sldMk cId="4274490837" sldId="360"/>
            <ac:spMk id="6" creationId="{3DE17BFE-96F4-4FAB-8D95-F281C0A82C3C}"/>
          </ac:spMkLst>
        </pc:spChg>
        <pc:spChg chg="del">
          <ac:chgData name="Yuri Crotti" userId="d593c9d1-1b73-45ee-aae6-f23c49679525" providerId="ADAL" clId="{499C7988-AD53-4633-83B1-25AD76C4894D}" dt="2022-02-02T01:25:32.507" v="1358" actId="478"/>
          <ac:spMkLst>
            <pc:docMk/>
            <pc:sldMk cId="4274490837" sldId="360"/>
            <ac:spMk id="11" creationId="{F396B6E3-3425-4CB8-8C64-1A065C7D45FF}"/>
          </ac:spMkLst>
        </pc:spChg>
        <pc:picChg chg="add mod">
          <ac:chgData name="Yuri Crotti" userId="d593c9d1-1b73-45ee-aae6-f23c49679525" providerId="ADAL" clId="{499C7988-AD53-4633-83B1-25AD76C4894D}" dt="2022-02-02T01:29:27.816" v="1396" actId="1076"/>
          <ac:picMkLst>
            <pc:docMk/>
            <pc:sldMk cId="4274490837" sldId="360"/>
            <ac:picMk id="8194" creationId="{DFAA05FB-B797-42BE-91EE-0216580991CC}"/>
          </ac:picMkLst>
        </pc:picChg>
        <pc:picChg chg="add mod">
          <ac:chgData name="Yuri Crotti" userId="d593c9d1-1b73-45ee-aae6-f23c49679525" providerId="ADAL" clId="{499C7988-AD53-4633-83B1-25AD76C4894D}" dt="2022-02-02T01:29:39.450" v="1398" actId="1076"/>
          <ac:picMkLst>
            <pc:docMk/>
            <pc:sldMk cId="4274490837" sldId="360"/>
            <ac:picMk id="8196" creationId="{1ADC2A74-E3A2-48EB-9208-80315EE3F250}"/>
          </ac:picMkLst>
        </pc:picChg>
        <pc:picChg chg="add mod">
          <ac:chgData name="Yuri Crotti" userId="d593c9d1-1b73-45ee-aae6-f23c49679525" providerId="ADAL" clId="{499C7988-AD53-4633-83B1-25AD76C4894D}" dt="2022-02-02T01:29:24.906" v="1394" actId="14100"/>
          <ac:picMkLst>
            <pc:docMk/>
            <pc:sldMk cId="4274490837" sldId="360"/>
            <ac:picMk id="8198" creationId="{4ABDD2CA-8780-46DE-8EEE-7ED045596ADF}"/>
          </ac:picMkLst>
        </pc:picChg>
        <pc:picChg chg="add mod">
          <ac:chgData name="Yuri Crotti" userId="d593c9d1-1b73-45ee-aae6-f23c49679525" providerId="ADAL" clId="{499C7988-AD53-4633-83B1-25AD76C4894D}" dt="2022-02-02T01:29:30.719" v="1397" actId="1076"/>
          <ac:picMkLst>
            <pc:docMk/>
            <pc:sldMk cId="4274490837" sldId="360"/>
            <ac:picMk id="8200" creationId="{8E6078DB-5B5F-4B78-93BE-13E653098778}"/>
          </ac:picMkLst>
        </pc:picChg>
      </pc:sldChg>
      <pc:sldChg chg="addSp delSp modSp add modAnim">
        <pc:chgData name="Yuri Crotti" userId="d593c9d1-1b73-45ee-aae6-f23c49679525" providerId="ADAL" clId="{499C7988-AD53-4633-83B1-25AD76C4894D}" dt="2022-02-02T01:36:15.682" v="1529" actId="20577"/>
        <pc:sldMkLst>
          <pc:docMk/>
          <pc:sldMk cId="3807088367" sldId="361"/>
        </pc:sldMkLst>
        <pc:spChg chg="add mod">
          <ac:chgData name="Yuri Crotti" userId="d593c9d1-1b73-45ee-aae6-f23c49679525" providerId="ADAL" clId="{499C7988-AD53-4633-83B1-25AD76C4894D}" dt="2022-02-02T01:36:15.682" v="1529" actId="20577"/>
          <ac:spMkLst>
            <pc:docMk/>
            <pc:sldMk cId="3807088367" sldId="361"/>
            <ac:spMk id="11" creationId="{9A4453C6-A93B-448F-B7A4-4E83105D2B1C}"/>
          </ac:spMkLst>
        </pc:spChg>
        <pc:picChg chg="del">
          <ac:chgData name="Yuri Crotti" userId="d593c9d1-1b73-45ee-aae6-f23c49679525" providerId="ADAL" clId="{499C7988-AD53-4633-83B1-25AD76C4894D}" dt="2022-02-02T01:34:07.824" v="1403" actId="478"/>
          <ac:picMkLst>
            <pc:docMk/>
            <pc:sldMk cId="3807088367" sldId="361"/>
            <ac:picMk id="8194" creationId="{DFAA05FB-B797-42BE-91EE-0216580991CC}"/>
          </ac:picMkLst>
        </pc:picChg>
        <pc:picChg chg="del">
          <ac:chgData name="Yuri Crotti" userId="d593c9d1-1b73-45ee-aae6-f23c49679525" providerId="ADAL" clId="{499C7988-AD53-4633-83B1-25AD76C4894D}" dt="2022-02-02T01:34:01.090" v="1400" actId="478"/>
          <ac:picMkLst>
            <pc:docMk/>
            <pc:sldMk cId="3807088367" sldId="361"/>
            <ac:picMk id="8196" creationId="{1ADC2A74-E3A2-48EB-9208-80315EE3F250}"/>
          </ac:picMkLst>
        </pc:picChg>
        <pc:picChg chg="del">
          <ac:chgData name="Yuri Crotti" userId="d593c9d1-1b73-45ee-aae6-f23c49679525" providerId="ADAL" clId="{499C7988-AD53-4633-83B1-25AD76C4894D}" dt="2022-02-02T01:34:05.137" v="1402" actId="478"/>
          <ac:picMkLst>
            <pc:docMk/>
            <pc:sldMk cId="3807088367" sldId="361"/>
            <ac:picMk id="8198" creationId="{4ABDD2CA-8780-46DE-8EEE-7ED045596ADF}"/>
          </ac:picMkLst>
        </pc:picChg>
        <pc:picChg chg="del">
          <ac:chgData name="Yuri Crotti" userId="d593c9d1-1b73-45ee-aae6-f23c49679525" providerId="ADAL" clId="{499C7988-AD53-4633-83B1-25AD76C4894D}" dt="2022-02-02T01:34:03.084" v="1401" actId="478"/>
          <ac:picMkLst>
            <pc:docMk/>
            <pc:sldMk cId="3807088367" sldId="361"/>
            <ac:picMk id="8200" creationId="{8E6078DB-5B5F-4B78-93BE-13E653098778}"/>
          </ac:picMkLst>
        </pc:picChg>
      </pc:sldChg>
      <pc:sldChg chg="add">
        <pc:chgData name="Yuri Crotti" userId="d593c9d1-1b73-45ee-aae6-f23c49679525" providerId="ADAL" clId="{499C7988-AD53-4633-83B1-25AD76C4894D}" dt="2022-02-14T00:57:28.475" v="1543"/>
        <pc:sldMkLst>
          <pc:docMk/>
          <pc:sldMk cId="564667645" sldId="362"/>
        </pc:sldMkLst>
      </pc:sldChg>
    </pc:docChg>
  </pc:docChgLst>
  <pc:docChgLst>
    <pc:chgData name="Yuri Crotti" userId="d593c9d1-1b73-45ee-aae6-f23c49679525" providerId="ADAL" clId="{552ED5A3-63EE-4898-90BF-D248D35C6DD5}"/>
    <pc:docChg chg="undo custSel addSld delSld modSld">
      <pc:chgData name="Yuri Crotti" userId="d593c9d1-1b73-45ee-aae6-f23c49679525" providerId="ADAL" clId="{552ED5A3-63EE-4898-90BF-D248D35C6DD5}" dt="2022-03-29T01:02:23.882" v="741" actId="1076"/>
      <pc:docMkLst>
        <pc:docMk/>
      </pc:docMkLst>
      <pc:sldChg chg="modSp mod">
        <pc:chgData name="Yuri Crotti" userId="d593c9d1-1b73-45ee-aae6-f23c49679525" providerId="ADAL" clId="{552ED5A3-63EE-4898-90BF-D248D35C6DD5}" dt="2022-03-29T00:17:25.553" v="2" actId="20577"/>
        <pc:sldMkLst>
          <pc:docMk/>
          <pc:sldMk cId="1470876938" sldId="256"/>
        </pc:sldMkLst>
        <pc:spChg chg="mod">
          <ac:chgData name="Yuri Crotti" userId="d593c9d1-1b73-45ee-aae6-f23c49679525" providerId="ADAL" clId="{552ED5A3-63EE-4898-90BF-D248D35C6DD5}" dt="2022-03-29T00:17:25.553" v="2" actId="20577"/>
          <ac:spMkLst>
            <pc:docMk/>
            <pc:sldMk cId="1470876938" sldId="256"/>
            <ac:spMk id="14" creationId="{2896F3CE-DE9A-4F5A-AE63-9DBB2CFDE036}"/>
          </ac:spMkLst>
        </pc:spChg>
      </pc:sldChg>
      <pc:sldChg chg="del">
        <pc:chgData name="Yuri Crotti" userId="d593c9d1-1b73-45ee-aae6-f23c49679525" providerId="ADAL" clId="{552ED5A3-63EE-4898-90BF-D248D35C6DD5}" dt="2022-03-29T00:17:49.468" v="3" actId="47"/>
        <pc:sldMkLst>
          <pc:docMk/>
          <pc:sldMk cId="2677027926" sldId="372"/>
        </pc:sldMkLst>
      </pc:sldChg>
      <pc:sldChg chg="modSp mod">
        <pc:chgData name="Yuri Crotti" userId="d593c9d1-1b73-45ee-aae6-f23c49679525" providerId="ADAL" clId="{552ED5A3-63EE-4898-90BF-D248D35C6DD5}" dt="2022-03-29T00:18:42.168" v="10" actId="20577"/>
        <pc:sldMkLst>
          <pc:docMk/>
          <pc:sldMk cId="3702651530" sldId="373"/>
        </pc:sldMkLst>
        <pc:spChg chg="mod">
          <ac:chgData name="Yuri Crotti" userId="d593c9d1-1b73-45ee-aae6-f23c49679525" providerId="ADAL" clId="{552ED5A3-63EE-4898-90BF-D248D35C6DD5}" dt="2022-03-29T00:18:42.168" v="10" actId="20577"/>
          <ac:spMkLst>
            <pc:docMk/>
            <pc:sldMk cId="3702651530" sldId="373"/>
            <ac:spMk id="14" creationId="{2896F3CE-DE9A-4F5A-AE63-9DBB2CFDE036}"/>
          </ac:spMkLst>
        </pc:spChg>
      </pc:sldChg>
      <pc:sldChg chg="del">
        <pc:chgData name="Yuri Crotti" userId="d593c9d1-1b73-45ee-aae6-f23c49679525" providerId="ADAL" clId="{552ED5A3-63EE-4898-90BF-D248D35C6DD5}" dt="2022-03-29T00:17:49.468" v="3" actId="47"/>
        <pc:sldMkLst>
          <pc:docMk/>
          <pc:sldMk cId="1596738454" sldId="374"/>
        </pc:sldMkLst>
      </pc:sldChg>
      <pc:sldChg chg="del">
        <pc:chgData name="Yuri Crotti" userId="d593c9d1-1b73-45ee-aae6-f23c49679525" providerId="ADAL" clId="{552ED5A3-63EE-4898-90BF-D248D35C6DD5}" dt="2022-03-29T00:17:49.468" v="3" actId="47"/>
        <pc:sldMkLst>
          <pc:docMk/>
          <pc:sldMk cId="1263643559" sldId="375"/>
        </pc:sldMkLst>
      </pc:sldChg>
      <pc:sldChg chg="del">
        <pc:chgData name="Yuri Crotti" userId="d593c9d1-1b73-45ee-aae6-f23c49679525" providerId="ADAL" clId="{552ED5A3-63EE-4898-90BF-D248D35C6DD5}" dt="2022-03-29T00:17:49.468" v="3" actId="47"/>
        <pc:sldMkLst>
          <pc:docMk/>
          <pc:sldMk cId="3472390018" sldId="376"/>
        </pc:sldMkLst>
      </pc:sldChg>
      <pc:sldChg chg="del">
        <pc:chgData name="Yuri Crotti" userId="d593c9d1-1b73-45ee-aae6-f23c49679525" providerId="ADAL" clId="{552ED5A3-63EE-4898-90BF-D248D35C6DD5}" dt="2022-03-29T00:17:49.468" v="3" actId="47"/>
        <pc:sldMkLst>
          <pc:docMk/>
          <pc:sldMk cId="2737895924" sldId="377"/>
        </pc:sldMkLst>
      </pc:sldChg>
      <pc:sldChg chg="del">
        <pc:chgData name="Yuri Crotti" userId="d593c9d1-1b73-45ee-aae6-f23c49679525" providerId="ADAL" clId="{552ED5A3-63EE-4898-90BF-D248D35C6DD5}" dt="2022-03-29T00:17:56.734" v="4" actId="47"/>
        <pc:sldMkLst>
          <pc:docMk/>
          <pc:sldMk cId="2649792663" sldId="378"/>
        </pc:sldMkLst>
      </pc:sldChg>
      <pc:sldChg chg="del">
        <pc:chgData name="Yuri Crotti" userId="d593c9d1-1b73-45ee-aae6-f23c49679525" providerId="ADAL" clId="{552ED5A3-63EE-4898-90BF-D248D35C6DD5}" dt="2022-03-29T00:17:56.734" v="4" actId="47"/>
        <pc:sldMkLst>
          <pc:docMk/>
          <pc:sldMk cId="3065610872" sldId="380"/>
        </pc:sldMkLst>
      </pc:sldChg>
      <pc:sldChg chg="del">
        <pc:chgData name="Yuri Crotti" userId="d593c9d1-1b73-45ee-aae6-f23c49679525" providerId="ADAL" clId="{552ED5A3-63EE-4898-90BF-D248D35C6DD5}" dt="2022-03-29T00:17:49.468" v="3" actId="47"/>
        <pc:sldMkLst>
          <pc:docMk/>
          <pc:sldMk cId="418811673" sldId="381"/>
        </pc:sldMkLst>
      </pc:sldChg>
      <pc:sldChg chg="del">
        <pc:chgData name="Yuri Crotti" userId="d593c9d1-1b73-45ee-aae6-f23c49679525" providerId="ADAL" clId="{552ED5A3-63EE-4898-90BF-D248D35C6DD5}" dt="2022-03-29T00:17:56.734" v="4" actId="47"/>
        <pc:sldMkLst>
          <pc:docMk/>
          <pc:sldMk cId="1263062349" sldId="382"/>
        </pc:sldMkLst>
      </pc:sldChg>
      <pc:sldChg chg="del">
        <pc:chgData name="Yuri Crotti" userId="d593c9d1-1b73-45ee-aae6-f23c49679525" providerId="ADAL" clId="{552ED5A3-63EE-4898-90BF-D248D35C6DD5}" dt="2022-03-29T00:17:49.468" v="3" actId="47"/>
        <pc:sldMkLst>
          <pc:docMk/>
          <pc:sldMk cId="2641668432" sldId="383"/>
        </pc:sldMkLst>
      </pc:sldChg>
      <pc:sldChg chg="del">
        <pc:chgData name="Yuri Crotti" userId="d593c9d1-1b73-45ee-aae6-f23c49679525" providerId="ADAL" clId="{552ED5A3-63EE-4898-90BF-D248D35C6DD5}" dt="2022-03-29T00:17:56.734" v="4" actId="47"/>
        <pc:sldMkLst>
          <pc:docMk/>
          <pc:sldMk cId="1717836233" sldId="384"/>
        </pc:sldMkLst>
      </pc:sldChg>
      <pc:sldChg chg="del">
        <pc:chgData name="Yuri Crotti" userId="d593c9d1-1b73-45ee-aae6-f23c49679525" providerId="ADAL" clId="{552ED5A3-63EE-4898-90BF-D248D35C6DD5}" dt="2022-03-29T00:17:56.734" v="4" actId="47"/>
        <pc:sldMkLst>
          <pc:docMk/>
          <pc:sldMk cId="3409769927" sldId="385"/>
        </pc:sldMkLst>
      </pc:sldChg>
      <pc:sldChg chg="del">
        <pc:chgData name="Yuri Crotti" userId="d593c9d1-1b73-45ee-aae6-f23c49679525" providerId="ADAL" clId="{552ED5A3-63EE-4898-90BF-D248D35C6DD5}" dt="2022-03-29T00:17:56.734" v="4" actId="47"/>
        <pc:sldMkLst>
          <pc:docMk/>
          <pc:sldMk cId="2007227188" sldId="386"/>
        </pc:sldMkLst>
      </pc:sldChg>
      <pc:sldChg chg="del">
        <pc:chgData name="Yuri Crotti" userId="d593c9d1-1b73-45ee-aae6-f23c49679525" providerId="ADAL" clId="{552ED5A3-63EE-4898-90BF-D248D35C6DD5}" dt="2022-03-29T00:17:56.734" v="4" actId="47"/>
        <pc:sldMkLst>
          <pc:docMk/>
          <pc:sldMk cId="2296156177" sldId="387"/>
        </pc:sldMkLst>
      </pc:sldChg>
      <pc:sldChg chg="del">
        <pc:chgData name="Yuri Crotti" userId="d593c9d1-1b73-45ee-aae6-f23c49679525" providerId="ADAL" clId="{552ED5A3-63EE-4898-90BF-D248D35C6DD5}" dt="2022-03-29T00:17:56.734" v="4" actId="47"/>
        <pc:sldMkLst>
          <pc:docMk/>
          <pc:sldMk cId="2988419889" sldId="388"/>
        </pc:sldMkLst>
      </pc:sldChg>
      <pc:sldChg chg="del">
        <pc:chgData name="Yuri Crotti" userId="d593c9d1-1b73-45ee-aae6-f23c49679525" providerId="ADAL" clId="{552ED5A3-63EE-4898-90BF-D248D35C6DD5}" dt="2022-03-29T00:18:22.879" v="7" actId="47"/>
        <pc:sldMkLst>
          <pc:docMk/>
          <pc:sldMk cId="2784803544" sldId="390"/>
        </pc:sldMkLst>
      </pc:sldChg>
      <pc:sldChg chg="del">
        <pc:chgData name="Yuri Crotti" userId="d593c9d1-1b73-45ee-aae6-f23c49679525" providerId="ADAL" clId="{552ED5A3-63EE-4898-90BF-D248D35C6DD5}" dt="2022-03-29T00:18:23.697" v="8" actId="47"/>
        <pc:sldMkLst>
          <pc:docMk/>
          <pc:sldMk cId="2970564182" sldId="391"/>
        </pc:sldMkLst>
      </pc:sldChg>
      <pc:sldChg chg="del">
        <pc:chgData name="Yuri Crotti" userId="d593c9d1-1b73-45ee-aae6-f23c49679525" providerId="ADAL" clId="{552ED5A3-63EE-4898-90BF-D248D35C6DD5}" dt="2022-03-29T00:18:17.937" v="5" actId="47"/>
        <pc:sldMkLst>
          <pc:docMk/>
          <pc:sldMk cId="2151684248" sldId="403"/>
        </pc:sldMkLst>
      </pc:sldChg>
      <pc:sldChg chg="addSp delSp modSp add mod">
        <pc:chgData name="Yuri Crotti" userId="d593c9d1-1b73-45ee-aae6-f23c49679525" providerId="ADAL" clId="{552ED5A3-63EE-4898-90BF-D248D35C6DD5}" dt="2022-03-29T00:21:25.563" v="127" actId="1076"/>
        <pc:sldMkLst>
          <pc:docMk/>
          <pc:sldMk cId="242914391" sldId="406"/>
        </pc:sldMkLst>
        <pc:spChg chg="mod">
          <ac:chgData name="Yuri Crotti" userId="d593c9d1-1b73-45ee-aae6-f23c49679525" providerId="ADAL" clId="{552ED5A3-63EE-4898-90BF-D248D35C6DD5}" dt="2022-03-29T00:21:22.488" v="125" actId="404"/>
          <ac:spMkLst>
            <pc:docMk/>
            <pc:sldMk cId="242914391" sldId="406"/>
            <ac:spMk id="6" creationId="{3DE17BFE-96F4-4FAB-8D95-F281C0A82C3C}"/>
          </ac:spMkLst>
        </pc:spChg>
        <pc:spChg chg="del">
          <ac:chgData name="Yuri Crotti" userId="d593c9d1-1b73-45ee-aae6-f23c49679525" providerId="ADAL" clId="{552ED5A3-63EE-4898-90BF-D248D35C6DD5}" dt="2022-03-29T00:19:28.176" v="60" actId="478"/>
          <ac:spMkLst>
            <pc:docMk/>
            <pc:sldMk cId="242914391" sldId="406"/>
            <ac:spMk id="8" creationId="{6E5D2E0C-7A68-4D51-961B-9F0AB99B9F35}"/>
          </ac:spMkLst>
        </pc:spChg>
        <pc:picChg chg="del">
          <ac:chgData name="Yuri Crotti" userId="d593c9d1-1b73-45ee-aae6-f23c49679525" providerId="ADAL" clId="{552ED5A3-63EE-4898-90BF-D248D35C6DD5}" dt="2022-03-29T00:19:29.069" v="61" actId="478"/>
          <ac:picMkLst>
            <pc:docMk/>
            <pc:sldMk cId="242914391" sldId="406"/>
            <ac:picMk id="5" creationId="{E148EDBD-0996-47A8-8097-E4CBEA7F45D9}"/>
          </ac:picMkLst>
        </pc:picChg>
        <pc:picChg chg="add mod modCrop">
          <ac:chgData name="Yuri Crotti" userId="d593c9d1-1b73-45ee-aae6-f23c49679525" providerId="ADAL" clId="{552ED5A3-63EE-4898-90BF-D248D35C6DD5}" dt="2022-03-29T00:21:24.380" v="126" actId="1076"/>
          <ac:picMkLst>
            <pc:docMk/>
            <pc:sldMk cId="242914391" sldId="406"/>
            <ac:picMk id="9" creationId="{210DF7C1-6C13-415B-8A2F-3480A3E45FFE}"/>
          </ac:picMkLst>
        </pc:picChg>
        <pc:picChg chg="add mod">
          <ac:chgData name="Yuri Crotti" userId="d593c9d1-1b73-45ee-aae6-f23c49679525" providerId="ADAL" clId="{552ED5A3-63EE-4898-90BF-D248D35C6DD5}" dt="2022-03-29T00:21:25.563" v="127" actId="1076"/>
          <ac:picMkLst>
            <pc:docMk/>
            <pc:sldMk cId="242914391" sldId="406"/>
            <ac:picMk id="11" creationId="{ED50B688-BB8D-471F-8C41-76F6BBEFD8D3}"/>
          </ac:picMkLst>
        </pc:picChg>
        <pc:picChg chg="del">
          <ac:chgData name="Yuri Crotti" userId="d593c9d1-1b73-45ee-aae6-f23c49679525" providerId="ADAL" clId="{552ED5A3-63EE-4898-90BF-D248D35C6DD5}" dt="2022-03-29T00:19:30.157" v="63" actId="478"/>
          <ac:picMkLst>
            <pc:docMk/>
            <pc:sldMk cId="242914391" sldId="406"/>
            <ac:picMk id="12" creationId="{5FB2D0A5-5B36-4492-9C76-282E5814F261}"/>
          </ac:picMkLst>
        </pc:picChg>
        <pc:picChg chg="del">
          <ac:chgData name="Yuri Crotti" userId="d593c9d1-1b73-45ee-aae6-f23c49679525" providerId="ADAL" clId="{552ED5A3-63EE-4898-90BF-D248D35C6DD5}" dt="2022-03-29T00:19:29.671" v="62" actId="478"/>
          <ac:picMkLst>
            <pc:docMk/>
            <pc:sldMk cId="242914391" sldId="406"/>
            <ac:picMk id="7170" creationId="{0543B4AB-B711-44A7-8090-53B2199A4347}"/>
          </ac:picMkLst>
        </pc:picChg>
      </pc:sldChg>
      <pc:sldChg chg="addSp delSp modSp add mod">
        <pc:chgData name="Yuri Crotti" userId="d593c9d1-1b73-45ee-aae6-f23c49679525" providerId="ADAL" clId="{552ED5A3-63EE-4898-90BF-D248D35C6DD5}" dt="2022-03-29T00:22:34.391" v="231" actId="1076"/>
        <pc:sldMkLst>
          <pc:docMk/>
          <pc:sldMk cId="1707961962" sldId="407"/>
        </pc:sldMkLst>
        <pc:spChg chg="mod">
          <ac:chgData name="Yuri Crotti" userId="d593c9d1-1b73-45ee-aae6-f23c49679525" providerId="ADAL" clId="{552ED5A3-63EE-4898-90BF-D248D35C6DD5}" dt="2022-03-29T00:22:13.791" v="225" actId="20577"/>
          <ac:spMkLst>
            <pc:docMk/>
            <pc:sldMk cId="1707961962" sldId="407"/>
            <ac:spMk id="6" creationId="{3DE17BFE-96F4-4FAB-8D95-F281C0A82C3C}"/>
          </ac:spMkLst>
        </pc:spChg>
        <pc:picChg chg="add mod">
          <ac:chgData name="Yuri Crotti" userId="d593c9d1-1b73-45ee-aae6-f23c49679525" providerId="ADAL" clId="{552ED5A3-63EE-4898-90BF-D248D35C6DD5}" dt="2022-03-29T00:22:34.391" v="231" actId="1076"/>
          <ac:picMkLst>
            <pc:docMk/>
            <pc:sldMk cId="1707961962" sldId="407"/>
            <ac:picMk id="5" creationId="{72C144A4-7D11-472B-8848-17B85DB2A6D8}"/>
          </ac:picMkLst>
        </pc:picChg>
        <pc:picChg chg="del">
          <ac:chgData name="Yuri Crotti" userId="d593c9d1-1b73-45ee-aae6-f23c49679525" providerId="ADAL" clId="{552ED5A3-63EE-4898-90BF-D248D35C6DD5}" dt="2022-03-29T00:22:17.300" v="226" actId="478"/>
          <ac:picMkLst>
            <pc:docMk/>
            <pc:sldMk cId="1707961962" sldId="407"/>
            <ac:picMk id="9" creationId="{210DF7C1-6C13-415B-8A2F-3480A3E45FFE}"/>
          </ac:picMkLst>
        </pc:picChg>
        <pc:picChg chg="del">
          <ac:chgData name="Yuri Crotti" userId="d593c9d1-1b73-45ee-aae6-f23c49679525" providerId="ADAL" clId="{552ED5A3-63EE-4898-90BF-D248D35C6DD5}" dt="2022-03-29T00:22:18.016" v="227" actId="478"/>
          <ac:picMkLst>
            <pc:docMk/>
            <pc:sldMk cId="1707961962" sldId="407"/>
            <ac:picMk id="11" creationId="{ED50B688-BB8D-471F-8C41-76F6BBEFD8D3}"/>
          </ac:picMkLst>
        </pc:picChg>
      </pc:sldChg>
      <pc:sldChg chg="del">
        <pc:chgData name="Yuri Crotti" userId="d593c9d1-1b73-45ee-aae6-f23c49679525" providerId="ADAL" clId="{552ED5A3-63EE-4898-90BF-D248D35C6DD5}" dt="2022-03-29T00:18:21.113" v="6" actId="47"/>
        <pc:sldMkLst>
          <pc:docMk/>
          <pc:sldMk cId="2947055752" sldId="407"/>
        </pc:sldMkLst>
      </pc:sldChg>
      <pc:sldChg chg="del">
        <pc:chgData name="Yuri Crotti" userId="d593c9d1-1b73-45ee-aae6-f23c49679525" providerId="ADAL" clId="{552ED5A3-63EE-4898-90BF-D248D35C6DD5}" dt="2022-03-29T00:18:24.669" v="9" actId="47"/>
        <pc:sldMkLst>
          <pc:docMk/>
          <pc:sldMk cId="1810450174" sldId="408"/>
        </pc:sldMkLst>
      </pc:sldChg>
      <pc:sldChg chg="addSp delSp modSp add mod">
        <pc:chgData name="Yuri Crotti" userId="d593c9d1-1b73-45ee-aae6-f23c49679525" providerId="ADAL" clId="{552ED5A3-63EE-4898-90BF-D248D35C6DD5}" dt="2022-03-29T00:28:11.919" v="281" actId="1076"/>
        <pc:sldMkLst>
          <pc:docMk/>
          <pc:sldMk cId="3378061371" sldId="408"/>
        </pc:sldMkLst>
        <pc:spChg chg="mod">
          <ac:chgData name="Yuri Crotti" userId="d593c9d1-1b73-45ee-aae6-f23c49679525" providerId="ADAL" clId="{552ED5A3-63EE-4898-90BF-D248D35C6DD5}" dt="2022-03-29T00:27:11.425" v="262" actId="5793"/>
          <ac:spMkLst>
            <pc:docMk/>
            <pc:sldMk cId="3378061371" sldId="408"/>
            <ac:spMk id="6" creationId="{3DE17BFE-96F4-4FAB-8D95-F281C0A82C3C}"/>
          </ac:spMkLst>
        </pc:spChg>
        <pc:spChg chg="add mod">
          <ac:chgData name="Yuri Crotti" userId="d593c9d1-1b73-45ee-aae6-f23c49679525" providerId="ADAL" clId="{552ED5A3-63EE-4898-90BF-D248D35C6DD5}" dt="2022-03-29T00:27:55.235" v="279" actId="14100"/>
          <ac:spMkLst>
            <pc:docMk/>
            <pc:sldMk cId="3378061371" sldId="408"/>
            <ac:spMk id="11" creationId="{92043B9E-ECEA-46DD-958B-F89FE5546FEE}"/>
          </ac:spMkLst>
        </pc:spChg>
        <pc:picChg chg="del">
          <ac:chgData name="Yuri Crotti" userId="d593c9d1-1b73-45ee-aae6-f23c49679525" providerId="ADAL" clId="{552ED5A3-63EE-4898-90BF-D248D35C6DD5}" dt="2022-03-29T00:27:14.280" v="263" actId="478"/>
          <ac:picMkLst>
            <pc:docMk/>
            <pc:sldMk cId="3378061371" sldId="408"/>
            <ac:picMk id="5" creationId="{72C144A4-7D11-472B-8848-17B85DB2A6D8}"/>
          </ac:picMkLst>
        </pc:picChg>
        <pc:picChg chg="add mod">
          <ac:chgData name="Yuri Crotti" userId="d593c9d1-1b73-45ee-aae6-f23c49679525" providerId="ADAL" clId="{552ED5A3-63EE-4898-90BF-D248D35C6DD5}" dt="2022-03-29T00:28:11.919" v="281" actId="1076"/>
          <ac:picMkLst>
            <pc:docMk/>
            <pc:sldMk cId="3378061371" sldId="408"/>
            <ac:picMk id="8" creationId="{DAF00BAA-B843-48F3-B84B-A69531860F25}"/>
          </ac:picMkLst>
        </pc:picChg>
        <pc:picChg chg="add mod modCrop">
          <ac:chgData name="Yuri Crotti" userId="d593c9d1-1b73-45ee-aae6-f23c49679525" providerId="ADAL" clId="{552ED5A3-63EE-4898-90BF-D248D35C6DD5}" dt="2022-03-29T00:27:43.544" v="275" actId="1076"/>
          <ac:picMkLst>
            <pc:docMk/>
            <pc:sldMk cId="3378061371" sldId="408"/>
            <ac:picMk id="9" creationId="{F1FA036B-9F96-46CE-BF69-9532D1C183C9}"/>
          </ac:picMkLst>
        </pc:picChg>
      </pc:sldChg>
      <pc:sldChg chg="addSp delSp modSp add mod">
        <pc:chgData name="Yuri Crotti" userId="d593c9d1-1b73-45ee-aae6-f23c49679525" providerId="ADAL" clId="{552ED5A3-63EE-4898-90BF-D248D35C6DD5}" dt="2022-03-29T00:29:02.502" v="299" actId="1076"/>
        <pc:sldMkLst>
          <pc:docMk/>
          <pc:sldMk cId="179011263" sldId="409"/>
        </pc:sldMkLst>
        <pc:spChg chg="mod">
          <ac:chgData name="Yuri Crotti" userId="d593c9d1-1b73-45ee-aae6-f23c49679525" providerId="ADAL" clId="{552ED5A3-63EE-4898-90BF-D248D35C6DD5}" dt="2022-03-29T00:28:35.032" v="289" actId="20577"/>
          <ac:spMkLst>
            <pc:docMk/>
            <pc:sldMk cId="179011263" sldId="409"/>
            <ac:spMk id="6" creationId="{3DE17BFE-96F4-4FAB-8D95-F281C0A82C3C}"/>
          </ac:spMkLst>
        </pc:spChg>
        <pc:spChg chg="del">
          <ac:chgData name="Yuri Crotti" userId="d593c9d1-1b73-45ee-aae6-f23c49679525" providerId="ADAL" clId="{552ED5A3-63EE-4898-90BF-D248D35C6DD5}" dt="2022-03-29T00:28:40.959" v="292" actId="478"/>
          <ac:spMkLst>
            <pc:docMk/>
            <pc:sldMk cId="179011263" sldId="409"/>
            <ac:spMk id="11" creationId="{92043B9E-ECEA-46DD-958B-F89FE5546FEE}"/>
          </ac:spMkLst>
        </pc:spChg>
        <pc:picChg chg="add mod">
          <ac:chgData name="Yuri Crotti" userId="d593c9d1-1b73-45ee-aae6-f23c49679525" providerId="ADAL" clId="{552ED5A3-63EE-4898-90BF-D248D35C6DD5}" dt="2022-03-29T00:28:46.354" v="295" actId="14100"/>
          <ac:picMkLst>
            <pc:docMk/>
            <pc:sldMk cId="179011263" sldId="409"/>
            <ac:picMk id="5" creationId="{569B58EE-581A-439F-9F9C-081997B9C67D}"/>
          </ac:picMkLst>
        </pc:picChg>
        <pc:picChg chg="del">
          <ac:chgData name="Yuri Crotti" userId="d593c9d1-1b73-45ee-aae6-f23c49679525" providerId="ADAL" clId="{552ED5A3-63EE-4898-90BF-D248D35C6DD5}" dt="2022-03-29T00:28:37.069" v="290" actId="478"/>
          <ac:picMkLst>
            <pc:docMk/>
            <pc:sldMk cId="179011263" sldId="409"/>
            <ac:picMk id="8" creationId="{DAF00BAA-B843-48F3-B84B-A69531860F25}"/>
          </ac:picMkLst>
        </pc:picChg>
        <pc:picChg chg="del">
          <ac:chgData name="Yuri Crotti" userId="d593c9d1-1b73-45ee-aae6-f23c49679525" providerId="ADAL" clId="{552ED5A3-63EE-4898-90BF-D248D35C6DD5}" dt="2022-03-29T00:28:37.532" v="291" actId="478"/>
          <ac:picMkLst>
            <pc:docMk/>
            <pc:sldMk cId="179011263" sldId="409"/>
            <ac:picMk id="9" creationId="{F1FA036B-9F96-46CE-BF69-9532D1C183C9}"/>
          </ac:picMkLst>
        </pc:picChg>
        <pc:picChg chg="add mod">
          <ac:chgData name="Yuri Crotti" userId="d593c9d1-1b73-45ee-aae6-f23c49679525" providerId="ADAL" clId="{552ED5A3-63EE-4898-90BF-D248D35C6DD5}" dt="2022-03-29T00:29:02.502" v="299" actId="1076"/>
          <ac:picMkLst>
            <pc:docMk/>
            <pc:sldMk cId="179011263" sldId="409"/>
            <ac:picMk id="12" creationId="{835C79C2-599E-408A-8BC5-45BCAE31D580}"/>
          </ac:picMkLst>
        </pc:picChg>
      </pc:sldChg>
      <pc:sldChg chg="addSp delSp modSp add mod">
        <pc:chgData name="Yuri Crotti" userId="d593c9d1-1b73-45ee-aae6-f23c49679525" providerId="ADAL" clId="{552ED5A3-63EE-4898-90BF-D248D35C6DD5}" dt="2022-03-29T00:30:00.878" v="316" actId="1076"/>
        <pc:sldMkLst>
          <pc:docMk/>
          <pc:sldMk cId="1248836880" sldId="410"/>
        </pc:sldMkLst>
        <pc:spChg chg="mod">
          <ac:chgData name="Yuri Crotti" userId="d593c9d1-1b73-45ee-aae6-f23c49679525" providerId="ADAL" clId="{552ED5A3-63EE-4898-90BF-D248D35C6DD5}" dt="2022-03-29T00:29:27.872" v="306" actId="20577"/>
          <ac:spMkLst>
            <pc:docMk/>
            <pc:sldMk cId="1248836880" sldId="410"/>
            <ac:spMk id="6" creationId="{3DE17BFE-96F4-4FAB-8D95-F281C0A82C3C}"/>
          </ac:spMkLst>
        </pc:spChg>
        <pc:picChg chg="del">
          <ac:chgData name="Yuri Crotti" userId="d593c9d1-1b73-45ee-aae6-f23c49679525" providerId="ADAL" clId="{552ED5A3-63EE-4898-90BF-D248D35C6DD5}" dt="2022-03-29T00:29:40.103" v="307" actId="478"/>
          <ac:picMkLst>
            <pc:docMk/>
            <pc:sldMk cId="1248836880" sldId="410"/>
            <ac:picMk id="5" creationId="{569B58EE-581A-439F-9F9C-081997B9C67D}"/>
          </ac:picMkLst>
        </pc:picChg>
        <pc:picChg chg="add mod">
          <ac:chgData name="Yuri Crotti" userId="d593c9d1-1b73-45ee-aae6-f23c49679525" providerId="ADAL" clId="{552ED5A3-63EE-4898-90BF-D248D35C6DD5}" dt="2022-03-29T00:29:45.839" v="311" actId="1076"/>
          <ac:picMkLst>
            <pc:docMk/>
            <pc:sldMk cId="1248836880" sldId="410"/>
            <ac:picMk id="8" creationId="{EAB87554-7640-4966-A516-5E46AA1D93A0}"/>
          </ac:picMkLst>
        </pc:picChg>
        <pc:picChg chg="add mod">
          <ac:chgData name="Yuri Crotti" userId="d593c9d1-1b73-45ee-aae6-f23c49679525" providerId="ADAL" clId="{552ED5A3-63EE-4898-90BF-D248D35C6DD5}" dt="2022-03-29T00:30:00.878" v="316" actId="1076"/>
          <ac:picMkLst>
            <pc:docMk/>
            <pc:sldMk cId="1248836880" sldId="410"/>
            <ac:picMk id="10" creationId="{E07D2713-9B41-4E89-B02A-59F47F0A58D2}"/>
          </ac:picMkLst>
        </pc:picChg>
        <pc:picChg chg="del">
          <ac:chgData name="Yuri Crotti" userId="d593c9d1-1b73-45ee-aae6-f23c49679525" providerId="ADAL" clId="{552ED5A3-63EE-4898-90BF-D248D35C6DD5}" dt="2022-03-29T00:29:54.560" v="312" actId="478"/>
          <ac:picMkLst>
            <pc:docMk/>
            <pc:sldMk cId="1248836880" sldId="410"/>
            <ac:picMk id="12" creationId="{835C79C2-599E-408A-8BC5-45BCAE31D580}"/>
          </ac:picMkLst>
        </pc:picChg>
      </pc:sldChg>
      <pc:sldChg chg="addSp delSp modSp add mod">
        <pc:chgData name="Yuri Crotti" userId="d593c9d1-1b73-45ee-aae6-f23c49679525" providerId="ADAL" clId="{552ED5A3-63EE-4898-90BF-D248D35C6DD5}" dt="2022-03-29T00:31:48.961" v="338" actId="404"/>
        <pc:sldMkLst>
          <pc:docMk/>
          <pc:sldMk cId="2153756429" sldId="411"/>
        </pc:sldMkLst>
        <pc:spChg chg="mod">
          <ac:chgData name="Yuri Crotti" userId="d593c9d1-1b73-45ee-aae6-f23c49679525" providerId="ADAL" clId="{552ED5A3-63EE-4898-90BF-D248D35C6DD5}" dt="2022-03-29T00:31:48.961" v="338" actId="404"/>
          <ac:spMkLst>
            <pc:docMk/>
            <pc:sldMk cId="2153756429" sldId="411"/>
            <ac:spMk id="6" creationId="{3DE17BFE-96F4-4FAB-8D95-F281C0A82C3C}"/>
          </ac:spMkLst>
        </pc:spChg>
        <pc:picChg chg="add mod">
          <ac:chgData name="Yuri Crotti" userId="d593c9d1-1b73-45ee-aae6-f23c49679525" providerId="ADAL" clId="{552ED5A3-63EE-4898-90BF-D248D35C6DD5}" dt="2022-03-29T00:31:15.817" v="321" actId="14100"/>
          <ac:picMkLst>
            <pc:docMk/>
            <pc:sldMk cId="2153756429" sldId="411"/>
            <ac:picMk id="5" creationId="{CC047974-0656-4175-8117-33B81BFCD815}"/>
          </ac:picMkLst>
        </pc:picChg>
        <pc:picChg chg="del">
          <ac:chgData name="Yuri Crotti" userId="d593c9d1-1b73-45ee-aae6-f23c49679525" providerId="ADAL" clId="{552ED5A3-63EE-4898-90BF-D248D35C6DD5}" dt="2022-03-29T00:31:10.597" v="318" actId="478"/>
          <ac:picMkLst>
            <pc:docMk/>
            <pc:sldMk cId="2153756429" sldId="411"/>
            <ac:picMk id="8" creationId="{EAB87554-7640-4966-A516-5E46AA1D93A0}"/>
          </ac:picMkLst>
        </pc:picChg>
        <pc:picChg chg="del">
          <ac:chgData name="Yuri Crotti" userId="d593c9d1-1b73-45ee-aae6-f23c49679525" providerId="ADAL" clId="{552ED5A3-63EE-4898-90BF-D248D35C6DD5}" dt="2022-03-29T00:31:17.071" v="322" actId="478"/>
          <ac:picMkLst>
            <pc:docMk/>
            <pc:sldMk cId="2153756429" sldId="411"/>
            <ac:picMk id="10" creationId="{E07D2713-9B41-4E89-B02A-59F47F0A58D2}"/>
          </ac:picMkLst>
        </pc:picChg>
        <pc:picChg chg="add mod">
          <ac:chgData name="Yuri Crotti" userId="d593c9d1-1b73-45ee-aae6-f23c49679525" providerId="ADAL" clId="{552ED5A3-63EE-4898-90BF-D248D35C6DD5}" dt="2022-03-29T00:31:29.692" v="326" actId="1076"/>
          <ac:picMkLst>
            <pc:docMk/>
            <pc:sldMk cId="2153756429" sldId="411"/>
            <ac:picMk id="11" creationId="{1650598E-0C97-425E-A45D-CE5BFF31B5EE}"/>
          </ac:picMkLst>
        </pc:picChg>
      </pc:sldChg>
      <pc:sldChg chg="addSp delSp modSp add mod">
        <pc:chgData name="Yuri Crotti" userId="d593c9d1-1b73-45ee-aae6-f23c49679525" providerId="ADAL" clId="{552ED5A3-63EE-4898-90BF-D248D35C6DD5}" dt="2022-03-29T00:32:24.455" v="362" actId="1076"/>
        <pc:sldMkLst>
          <pc:docMk/>
          <pc:sldMk cId="2916929658" sldId="412"/>
        </pc:sldMkLst>
        <pc:spChg chg="mod">
          <ac:chgData name="Yuri Crotti" userId="d593c9d1-1b73-45ee-aae6-f23c49679525" providerId="ADAL" clId="{552ED5A3-63EE-4898-90BF-D248D35C6DD5}" dt="2022-03-29T00:32:03.206" v="354" actId="20577"/>
          <ac:spMkLst>
            <pc:docMk/>
            <pc:sldMk cId="2916929658" sldId="412"/>
            <ac:spMk id="6" creationId="{3DE17BFE-96F4-4FAB-8D95-F281C0A82C3C}"/>
          </ac:spMkLst>
        </pc:spChg>
        <pc:picChg chg="del">
          <ac:chgData name="Yuri Crotti" userId="d593c9d1-1b73-45ee-aae6-f23c49679525" providerId="ADAL" clId="{552ED5A3-63EE-4898-90BF-D248D35C6DD5}" dt="2022-03-29T00:32:12.691" v="355" actId="478"/>
          <ac:picMkLst>
            <pc:docMk/>
            <pc:sldMk cId="2916929658" sldId="412"/>
            <ac:picMk id="5" creationId="{CC047974-0656-4175-8117-33B81BFCD815}"/>
          </ac:picMkLst>
        </pc:picChg>
        <pc:picChg chg="add mod">
          <ac:chgData name="Yuri Crotti" userId="d593c9d1-1b73-45ee-aae6-f23c49679525" providerId="ADAL" clId="{552ED5A3-63EE-4898-90BF-D248D35C6DD5}" dt="2022-03-29T00:32:24.455" v="362" actId="1076"/>
          <ac:picMkLst>
            <pc:docMk/>
            <pc:sldMk cId="2916929658" sldId="412"/>
            <ac:picMk id="8" creationId="{A7E8B7D4-56D9-4DBB-84F0-E2B492BF6CF7}"/>
          </ac:picMkLst>
        </pc:picChg>
        <pc:picChg chg="del">
          <ac:chgData name="Yuri Crotti" userId="d593c9d1-1b73-45ee-aae6-f23c49679525" providerId="ADAL" clId="{552ED5A3-63EE-4898-90BF-D248D35C6DD5}" dt="2022-03-29T00:32:14.230" v="356" actId="478"/>
          <ac:picMkLst>
            <pc:docMk/>
            <pc:sldMk cId="2916929658" sldId="412"/>
            <ac:picMk id="11" creationId="{1650598E-0C97-425E-A45D-CE5BFF31B5EE}"/>
          </ac:picMkLst>
        </pc:picChg>
      </pc:sldChg>
      <pc:sldChg chg="addSp delSp modSp add mod">
        <pc:chgData name="Yuri Crotti" userId="d593c9d1-1b73-45ee-aae6-f23c49679525" providerId="ADAL" clId="{552ED5A3-63EE-4898-90BF-D248D35C6DD5}" dt="2022-03-29T00:33:58.140" v="419" actId="1076"/>
        <pc:sldMkLst>
          <pc:docMk/>
          <pc:sldMk cId="1614091383" sldId="413"/>
        </pc:sldMkLst>
        <pc:spChg chg="mod">
          <ac:chgData name="Yuri Crotti" userId="d593c9d1-1b73-45ee-aae6-f23c49679525" providerId="ADAL" clId="{552ED5A3-63EE-4898-90BF-D248D35C6DD5}" dt="2022-03-29T00:32:49.064" v="412" actId="20577"/>
          <ac:spMkLst>
            <pc:docMk/>
            <pc:sldMk cId="1614091383" sldId="413"/>
            <ac:spMk id="6" creationId="{3DE17BFE-96F4-4FAB-8D95-F281C0A82C3C}"/>
          </ac:spMkLst>
        </pc:spChg>
        <pc:picChg chg="add mod">
          <ac:chgData name="Yuri Crotti" userId="d593c9d1-1b73-45ee-aae6-f23c49679525" providerId="ADAL" clId="{552ED5A3-63EE-4898-90BF-D248D35C6DD5}" dt="2022-03-29T00:33:58.140" v="419" actId="1076"/>
          <ac:picMkLst>
            <pc:docMk/>
            <pc:sldMk cId="1614091383" sldId="413"/>
            <ac:picMk id="5" creationId="{921B3F6D-42C4-462F-8192-E150E753C693}"/>
          </ac:picMkLst>
        </pc:picChg>
        <pc:picChg chg="del mod">
          <ac:chgData name="Yuri Crotti" userId="d593c9d1-1b73-45ee-aae6-f23c49679525" providerId="ADAL" clId="{552ED5A3-63EE-4898-90BF-D248D35C6DD5}" dt="2022-03-29T00:33:43.623" v="414" actId="478"/>
          <ac:picMkLst>
            <pc:docMk/>
            <pc:sldMk cId="1614091383" sldId="413"/>
            <ac:picMk id="8" creationId="{A7E8B7D4-56D9-4DBB-84F0-E2B492BF6CF7}"/>
          </ac:picMkLst>
        </pc:picChg>
      </pc:sldChg>
      <pc:sldChg chg="addSp delSp modSp add mod">
        <pc:chgData name="Yuri Crotti" userId="d593c9d1-1b73-45ee-aae6-f23c49679525" providerId="ADAL" clId="{552ED5A3-63EE-4898-90BF-D248D35C6DD5}" dt="2022-03-29T00:40:02.843" v="510" actId="20577"/>
        <pc:sldMkLst>
          <pc:docMk/>
          <pc:sldMk cId="2458838860" sldId="414"/>
        </pc:sldMkLst>
        <pc:spChg chg="mod">
          <ac:chgData name="Yuri Crotti" userId="d593c9d1-1b73-45ee-aae6-f23c49679525" providerId="ADAL" clId="{552ED5A3-63EE-4898-90BF-D248D35C6DD5}" dt="2022-03-29T00:40:02.843" v="510" actId="20577"/>
          <ac:spMkLst>
            <pc:docMk/>
            <pc:sldMk cId="2458838860" sldId="414"/>
            <ac:spMk id="6" creationId="{3DE17BFE-96F4-4FAB-8D95-F281C0A82C3C}"/>
          </ac:spMkLst>
        </pc:spChg>
        <pc:picChg chg="del">
          <ac:chgData name="Yuri Crotti" userId="d593c9d1-1b73-45ee-aae6-f23c49679525" providerId="ADAL" clId="{552ED5A3-63EE-4898-90BF-D248D35C6DD5}" dt="2022-03-29T00:35:43.608" v="461" actId="478"/>
          <ac:picMkLst>
            <pc:docMk/>
            <pc:sldMk cId="2458838860" sldId="414"/>
            <ac:picMk id="5" creationId="{921B3F6D-42C4-462F-8192-E150E753C693}"/>
          </ac:picMkLst>
        </pc:picChg>
        <pc:picChg chg="add del mod">
          <ac:chgData name="Yuri Crotti" userId="d593c9d1-1b73-45ee-aae6-f23c49679525" providerId="ADAL" clId="{552ED5A3-63EE-4898-90BF-D248D35C6DD5}" dt="2022-03-29T00:37:38.263" v="466" actId="478"/>
          <ac:picMkLst>
            <pc:docMk/>
            <pc:sldMk cId="2458838860" sldId="414"/>
            <ac:picMk id="8" creationId="{70B10588-6446-4419-BB8E-CD900FF49DE5}"/>
          </ac:picMkLst>
        </pc:picChg>
        <pc:picChg chg="add del mod">
          <ac:chgData name="Yuri Crotti" userId="d593c9d1-1b73-45ee-aae6-f23c49679525" providerId="ADAL" clId="{552ED5A3-63EE-4898-90BF-D248D35C6DD5}" dt="2022-03-29T00:39:05.993" v="471" actId="478"/>
          <ac:picMkLst>
            <pc:docMk/>
            <pc:sldMk cId="2458838860" sldId="414"/>
            <ac:picMk id="10" creationId="{A85C38F8-8F70-462F-8808-53D58AE3FB9D}"/>
          </ac:picMkLst>
        </pc:picChg>
        <pc:picChg chg="add mod modCrop">
          <ac:chgData name="Yuri Crotti" userId="d593c9d1-1b73-45ee-aae6-f23c49679525" providerId="ADAL" clId="{552ED5A3-63EE-4898-90BF-D248D35C6DD5}" dt="2022-03-29T00:39:50.361" v="491" actId="1076"/>
          <ac:picMkLst>
            <pc:docMk/>
            <pc:sldMk cId="2458838860" sldId="414"/>
            <ac:picMk id="12" creationId="{173DD1DE-9264-4ABB-9531-D90120E5A980}"/>
          </ac:picMkLst>
        </pc:picChg>
        <pc:picChg chg="add mod">
          <ac:chgData name="Yuri Crotti" userId="d593c9d1-1b73-45ee-aae6-f23c49679525" providerId="ADAL" clId="{552ED5A3-63EE-4898-90BF-D248D35C6DD5}" dt="2022-03-29T00:39:48.858" v="490" actId="14100"/>
          <ac:picMkLst>
            <pc:docMk/>
            <pc:sldMk cId="2458838860" sldId="414"/>
            <ac:picMk id="14" creationId="{E243E740-CE91-44F5-9578-C7A7CF5707A4}"/>
          </ac:picMkLst>
        </pc:picChg>
      </pc:sldChg>
      <pc:sldChg chg="addSp delSp modSp add mod">
        <pc:chgData name="Yuri Crotti" userId="d593c9d1-1b73-45ee-aae6-f23c49679525" providerId="ADAL" clId="{552ED5A3-63EE-4898-90BF-D248D35C6DD5}" dt="2022-03-29T01:02:23.882" v="741" actId="1076"/>
        <pc:sldMkLst>
          <pc:docMk/>
          <pc:sldMk cId="581801011" sldId="415"/>
        </pc:sldMkLst>
        <pc:spChg chg="mod">
          <ac:chgData name="Yuri Crotti" userId="d593c9d1-1b73-45ee-aae6-f23c49679525" providerId="ADAL" clId="{552ED5A3-63EE-4898-90BF-D248D35C6DD5}" dt="2022-03-29T01:02:23.882" v="741" actId="1076"/>
          <ac:spMkLst>
            <pc:docMk/>
            <pc:sldMk cId="581801011" sldId="415"/>
            <ac:spMk id="6" creationId="{3DE17BFE-96F4-4FAB-8D95-F281C0A82C3C}"/>
          </ac:spMkLst>
        </pc:spChg>
        <pc:spChg chg="add mod">
          <ac:chgData name="Yuri Crotti" userId="d593c9d1-1b73-45ee-aae6-f23c49679525" providerId="ADAL" clId="{552ED5A3-63EE-4898-90BF-D248D35C6DD5}" dt="2022-03-29T01:01:39.741" v="740" actId="6549"/>
          <ac:spMkLst>
            <pc:docMk/>
            <pc:sldMk cId="581801011" sldId="415"/>
            <ac:spMk id="9" creationId="{3DDD9638-DFCB-4E90-8AD3-D82DC6715C60}"/>
          </ac:spMkLst>
        </pc:spChg>
        <pc:picChg chg="del">
          <ac:chgData name="Yuri Crotti" userId="d593c9d1-1b73-45ee-aae6-f23c49679525" providerId="ADAL" clId="{552ED5A3-63EE-4898-90BF-D248D35C6DD5}" dt="2022-03-29T00:52:40.452" v="512" actId="478"/>
          <ac:picMkLst>
            <pc:docMk/>
            <pc:sldMk cId="581801011" sldId="415"/>
            <ac:picMk id="12" creationId="{173DD1DE-9264-4ABB-9531-D90120E5A980}"/>
          </ac:picMkLst>
        </pc:picChg>
        <pc:picChg chg="del">
          <ac:chgData name="Yuri Crotti" userId="d593c9d1-1b73-45ee-aae6-f23c49679525" providerId="ADAL" clId="{552ED5A3-63EE-4898-90BF-D248D35C6DD5}" dt="2022-03-29T00:52:40.901" v="513" actId="478"/>
          <ac:picMkLst>
            <pc:docMk/>
            <pc:sldMk cId="581801011" sldId="415"/>
            <ac:picMk id="14" creationId="{E243E740-CE91-44F5-9578-C7A7CF5707A4}"/>
          </ac:picMkLst>
        </pc:picChg>
      </pc:sldChg>
    </pc:docChg>
  </pc:docChgLst>
  <pc:docChgLst>
    <pc:chgData name="Yuri Crotti" userId="d593c9d1-1b73-45ee-aae6-f23c49679525" providerId="ADAL" clId="{D326DBDF-1F7D-4525-A6D0-4F3201245B87}"/>
    <pc:docChg chg="undo custSel addSld delSld modSld sldOrd">
      <pc:chgData name="Yuri Crotti" userId="d593c9d1-1b73-45ee-aae6-f23c49679525" providerId="ADAL" clId="{D326DBDF-1F7D-4525-A6D0-4F3201245B87}" dt="2022-05-04T23:09:56.426" v="1710"/>
      <pc:docMkLst>
        <pc:docMk/>
      </pc:docMkLst>
      <pc:sldChg chg="modSp mod">
        <pc:chgData name="Yuri Crotti" userId="d593c9d1-1b73-45ee-aae6-f23c49679525" providerId="ADAL" clId="{D326DBDF-1F7D-4525-A6D0-4F3201245B87}" dt="2022-05-01T23:58:37.264" v="18" actId="20577"/>
        <pc:sldMkLst>
          <pc:docMk/>
          <pc:sldMk cId="1470876938" sldId="256"/>
        </pc:sldMkLst>
        <pc:spChg chg="mod">
          <ac:chgData name="Yuri Crotti" userId="d593c9d1-1b73-45ee-aae6-f23c49679525" providerId="ADAL" clId="{D326DBDF-1F7D-4525-A6D0-4F3201245B87}" dt="2022-05-01T23:58:37.264" v="18" actId="20577"/>
          <ac:spMkLst>
            <pc:docMk/>
            <pc:sldMk cId="1470876938" sldId="256"/>
            <ac:spMk id="14" creationId="{2896F3CE-DE9A-4F5A-AE63-9DBB2CFDE036}"/>
          </ac:spMkLst>
        </pc:spChg>
      </pc:sldChg>
      <pc:sldChg chg="add del">
        <pc:chgData name="Yuri Crotti" userId="d593c9d1-1b73-45ee-aae6-f23c49679525" providerId="ADAL" clId="{D326DBDF-1F7D-4525-A6D0-4F3201245B87}" dt="2022-05-01T23:59:03.739" v="21" actId="47"/>
        <pc:sldMkLst>
          <pc:docMk/>
          <pc:sldMk cId="534331744" sldId="379"/>
        </pc:sldMkLst>
      </pc:sldChg>
      <pc:sldChg chg="add del">
        <pc:chgData name="Yuri Crotti" userId="d593c9d1-1b73-45ee-aae6-f23c49679525" providerId="ADAL" clId="{D326DBDF-1F7D-4525-A6D0-4F3201245B87}" dt="2022-05-01T23:59:03.739" v="21" actId="47"/>
        <pc:sldMkLst>
          <pc:docMk/>
          <pc:sldMk cId="1159372035" sldId="381"/>
        </pc:sldMkLst>
      </pc:sldChg>
      <pc:sldChg chg="add del">
        <pc:chgData name="Yuri Crotti" userId="d593c9d1-1b73-45ee-aae6-f23c49679525" providerId="ADAL" clId="{D326DBDF-1F7D-4525-A6D0-4F3201245B87}" dt="2022-05-01T23:59:03.739" v="21" actId="47"/>
        <pc:sldMkLst>
          <pc:docMk/>
          <pc:sldMk cId="3191313704" sldId="382"/>
        </pc:sldMkLst>
      </pc:sldChg>
      <pc:sldChg chg="add del">
        <pc:chgData name="Yuri Crotti" userId="d593c9d1-1b73-45ee-aae6-f23c49679525" providerId="ADAL" clId="{D326DBDF-1F7D-4525-A6D0-4F3201245B87}" dt="2022-05-01T23:59:03.739" v="21" actId="47"/>
        <pc:sldMkLst>
          <pc:docMk/>
          <pc:sldMk cId="1145961582" sldId="383"/>
        </pc:sldMkLst>
      </pc:sldChg>
      <pc:sldChg chg="del">
        <pc:chgData name="Yuri Crotti" userId="d593c9d1-1b73-45ee-aae6-f23c49679525" providerId="ADAL" clId="{D326DBDF-1F7D-4525-A6D0-4F3201245B87}" dt="2022-05-01T23:59:17.695" v="23" actId="47"/>
        <pc:sldMkLst>
          <pc:docMk/>
          <pc:sldMk cId="3977728422" sldId="384"/>
        </pc:sldMkLst>
      </pc:sldChg>
      <pc:sldChg chg="add del">
        <pc:chgData name="Yuri Crotti" userId="d593c9d1-1b73-45ee-aae6-f23c49679525" providerId="ADAL" clId="{D326DBDF-1F7D-4525-A6D0-4F3201245B87}" dt="2022-05-01T23:59:03.739" v="21" actId="47"/>
        <pc:sldMkLst>
          <pc:docMk/>
          <pc:sldMk cId="3389910301" sldId="385"/>
        </pc:sldMkLst>
      </pc:sldChg>
      <pc:sldChg chg="add del">
        <pc:chgData name="Yuri Crotti" userId="d593c9d1-1b73-45ee-aae6-f23c49679525" providerId="ADAL" clId="{D326DBDF-1F7D-4525-A6D0-4F3201245B87}" dt="2022-05-01T23:59:03.739" v="21" actId="47"/>
        <pc:sldMkLst>
          <pc:docMk/>
          <pc:sldMk cId="3859669676" sldId="386"/>
        </pc:sldMkLst>
      </pc:sldChg>
      <pc:sldChg chg="add del">
        <pc:chgData name="Yuri Crotti" userId="d593c9d1-1b73-45ee-aae6-f23c49679525" providerId="ADAL" clId="{D326DBDF-1F7D-4525-A6D0-4F3201245B87}" dt="2022-05-01T23:59:03.739" v="21" actId="47"/>
        <pc:sldMkLst>
          <pc:docMk/>
          <pc:sldMk cId="3250780039" sldId="387"/>
        </pc:sldMkLst>
      </pc:sldChg>
      <pc:sldChg chg="add del">
        <pc:chgData name="Yuri Crotti" userId="d593c9d1-1b73-45ee-aae6-f23c49679525" providerId="ADAL" clId="{D326DBDF-1F7D-4525-A6D0-4F3201245B87}" dt="2022-05-01T23:59:03.739" v="21" actId="47"/>
        <pc:sldMkLst>
          <pc:docMk/>
          <pc:sldMk cId="1651144471" sldId="388"/>
        </pc:sldMkLst>
      </pc:sldChg>
      <pc:sldChg chg="add del">
        <pc:chgData name="Yuri Crotti" userId="d593c9d1-1b73-45ee-aae6-f23c49679525" providerId="ADAL" clId="{D326DBDF-1F7D-4525-A6D0-4F3201245B87}" dt="2022-05-01T23:59:03.739" v="21" actId="47"/>
        <pc:sldMkLst>
          <pc:docMk/>
          <pc:sldMk cId="4042569779" sldId="392"/>
        </pc:sldMkLst>
      </pc:sldChg>
      <pc:sldChg chg="add del">
        <pc:chgData name="Yuri Crotti" userId="d593c9d1-1b73-45ee-aae6-f23c49679525" providerId="ADAL" clId="{D326DBDF-1F7D-4525-A6D0-4F3201245B87}" dt="2022-05-01T23:59:03.739" v="21" actId="47"/>
        <pc:sldMkLst>
          <pc:docMk/>
          <pc:sldMk cId="3466627094" sldId="393"/>
        </pc:sldMkLst>
      </pc:sldChg>
      <pc:sldChg chg="add del">
        <pc:chgData name="Yuri Crotti" userId="d593c9d1-1b73-45ee-aae6-f23c49679525" providerId="ADAL" clId="{D326DBDF-1F7D-4525-A6D0-4F3201245B87}" dt="2022-05-01T23:59:03.739" v="21" actId="47"/>
        <pc:sldMkLst>
          <pc:docMk/>
          <pc:sldMk cId="3773270719" sldId="394"/>
        </pc:sldMkLst>
      </pc:sldChg>
      <pc:sldChg chg="add del">
        <pc:chgData name="Yuri Crotti" userId="d593c9d1-1b73-45ee-aae6-f23c49679525" providerId="ADAL" clId="{D326DBDF-1F7D-4525-A6D0-4F3201245B87}" dt="2022-05-01T23:59:03.739" v="21" actId="47"/>
        <pc:sldMkLst>
          <pc:docMk/>
          <pc:sldMk cId="4270231622" sldId="397"/>
        </pc:sldMkLst>
      </pc:sldChg>
      <pc:sldChg chg="add del">
        <pc:chgData name="Yuri Crotti" userId="d593c9d1-1b73-45ee-aae6-f23c49679525" providerId="ADAL" clId="{D326DBDF-1F7D-4525-A6D0-4F3201245B87}" dt="2022-05-01T23:59:03.739" v="21" actId="47"/>
        <pc:sldMkLst>
          <pc:docMk/>
          <pc:sldMk cId="730439133" sldId="398"/>
        </pc:sldMkLst>
      </pc:sldChg>
      <pc:sldChg chg="add del">
        <pc:chgData name="Yuri Crotti" userId="d593c9d1-1b73-45ee-aae6-f23c49679525" providerId="ADAL" clId="{D326DBDF-1F7D-4525-A6D0-4F3201245B87}" dt="2022-05-01T23:59:03.739" v="21" actId="47"/>
        <pc:sldMkLst>
          <pc:docMk/>
          <pc:sldMk cId="1261621229" sldId="399"/>
        </pc:sldMkLst>
      </pc:sldChg>
      <pc:sldChg chg="add del">
        <pc:chgData name="Yuri Crotti" userId="d593c9d1-1b73-45ee-aae6-f23c49679525" providerId="ADAL" clId="{D326DBDF-1F7D-4525-A6D0-4F3201245B87}" dt="2022-05-01T23:59:03.739" v="21" actId="47"/>
        <pc:sldMkLst>
          <pc:docMk/>
          <pc:sldMk cId="450834103" sldId="400"/>
        </pc:sldMkLst>
      </pc:sldChg>
      <pc:sldChg chg="add del">
        <pc:chgData name="Yuri Crotti" userId="d593c9d1-1b73-45ee-aae6-f23c49679525" providerId="ADAL" clId="{D326DBDF-1F7D-4525-A6D0-4F3201245B87}" dt="2022-05-01T23:58:51.547" v="20" actId="47"/>
        <pc:sldMkLst>
          <pc:docMk/>
          <pc:sldMk cId="96228929" sldId="401"/>
        </pc:sldMkLst>
      </pc:sldChg>
      <pc:sldChg chg="add del">
        <pc:chgData name="Yuri Crotti" userId="d593c9d1-1b73-45ee-aae6-f23c49679525" providerId="ADAL" clId="{D326DBDF-1F7D-4525-A6D0-4F3201245B87}" dt="2022-05-01T23:59:09.975" v="22" actId="47"/>
        <pc:sldMkLst>
          <pc:docMk/>
          <pc:sldMk cId="710232678" sldId="402"/>
        </pc:sldMkLst>
      </pc:sldChg>
      <pc:sldChg chg="add del">
        <pc:chgData name="Yuri Crotti" userId="d593c9d1-1b73-45ee-aae6-f23c49679525" providerId="ADAL" clId="{D326DBDF-1F7D-4525-A6D0-4F3201245B87}" dt="2022-05-01T23:59:09.975" v="22" actId="47"/>
        <pc:sldMkLst>
          <pc:docMk/>
          <pc:sldMk cId="3505221874" sldId="403"/>
        </pc:sldMkLst>
      </pc:sldChg>
      <pc:sldChg chg="add del">
        <pc:chgData name="Yuri Crotti" userId="d593c9d1-1b73-45ee-aae6-f23c49679525" providerId="ADAL" clId="{D326DBDF-1F7D-4525-A6D0-4F3201245B87}" dt="2022-05-01T23:59:09.975" v="22" actId="47"/>
        <pc:sldMkLst>
          <pc:docMk/>
          <pc:sldMk cId="2402443241" sldId="404"/>
        </pc:sldMkLst>
      </pc:sldChg>
      <pc:sldChg chg="add del">
        <pc:chgData name="Yuri Crotti" userId="d593c9d1-1b73-45ee-aae6-f23c49679525" providerId="ADAL" clId="{D326DBDF-1F7D-4525-A6D0-4F3201245B87}" dt="2022-05-01T23:59:09.975" v="22" actId="47"/>
        <pc:sldMkLst>
          <pc:docMk/>
          <pc:sldMk cId="4077082320" sldId="405"/>
        </pc:sldMkLst>
      </pc:sldChg>
      <pc:sldChg chg="add del">
        <pc:chgData name="Yuri Crotti" userId="d593c9d1-1b73-45ee-aae6-f23c49679525" providerId="ADAL" clId="{D326DBDF-1F7D-4525-A6D0-4F3201245B87}" dt="2022-05-04T23:09:56.426" v="1710"/>
        <pc:sldMkLst>
          <pc:docMk/>
          <pc:sldMk cId="1028762411" sldId="406"/>
        </pc:sldMkLst>
      </pc:sldChg>
      <pc:sldChg chg="add del">
        <pc:chgData name="Yuri Crotti" userId="d593c9d1-1b73-45ee-aae6-f23c49679525" providerId="ADAL" clId="{D326DBDF-1F7D-4525-A6D0-4F3201245B87}" dt="2022-05-01T23:59:09.975" v="22" actId="47"/>
        <pc:sldMkLst>
          <pc:docMk/>
          <pc:sldMk cId="2364021028" sldId="407"/>
        </pc:sldMkLst>
      </pc:sldChg>
      <pc:sldChg chg="add del">
        <pc:chgData name="Yuri Crotti" userId="d593c9d1-1b73-45ee-aae6-f23c49679525" providerId="ADAL" clId="{D326DBDF-1F7D-4525-A6D0-4F3201245B87}" dt="2022-05-01T23:59:09.975" v="22" actId="47"/>
        <pc:sldMkLst>
          <pc:docMk/>
          <pc:sldMk cId="3562349195" sldId="408"/>
        </pc:sldMkLst>
      </pc:sldChg>
      <pc:sldChg chg="add del">
        <pc:chgData name="Yuri Crotti" userId="d593c9d1-1b73-45ee-aae6-f23c49679525" providerId="ADAL" clId="{D326DBDF-1F7D-4525-A6D0-4F3201245B87}" dt="2022-05-01T23:59:09.975" v="22" actId="47"/>
        <pc:sldMkLst>
          <pc:docMk/>
          <pc:sldMk cId="635048611" sldId="409"/>
        </pc:sldMkLst>
      </pc:sldChg>
      <pc:sldChg chg="add del">
        <pc:chgData name="Yuri Crotti" userId="d593c9d1-1b73-45ee-aae6-f23c49679525" providerId="ADAL" clId="{D326DBDF-1F7D-4525-A6D0-4F3201245B87}" dt="2022-05-01T23:59:09.975" v="22" actId="47"/>
        <pc:sldMkLst>
          <pc:docMk/>
          <pc:sldMk cId="1876171787" sldId="411"/>
        </pc:sldMkLst>
      </pc:sldChg>
      <pc:sldChg chg="add del">
        <pc:chgData name="Yuri Crotti" userId="d593c9d1-1b73-45ee-aae6-f23c49679525" providerId="ADAL" clId="{D326DBDF-1F7D-4525-A6D0-4F3201245B87}" dt="2022-05-01T23:59:09.975" v="22" actId="47"/>
        <pc:sldMkLst>
          <pc:docMk/>
          <pc:sldMk cId="3294081851" sldId="412"/>
        </pc:sldMkLst>
      </pc:sldChg>
      <pc:sldChg chg="add del">
        <pc:chgData name="Yuri Crotti" userId="d593c9d1-1b73-45ee-aae6-f23c49679525" providerId="ADAL" clId="{D326DBDF-1F7D-4525-A6D0-4F3201245B87}" dt="2022-05-01T23:59:09.975" v="22" actId="47"/>
        <pc:sldMkLst>
          <pc:docMk/>
          <pc:sldMk cId="3975943233" sldId="413"/>
        </pc:sldMkLst>
      </pc:sldChg>
      <pc:sldChg chg="add del">
        <pc:chgData name="Yuri Crotti" userId="d593c9d1-1b73-45ee-aae6-f23c49679525" providerId="ADAL" clId="{D326DBDF-1F7D-4525-A6D0-4F3201245B87}" dt="2022-05-01T23:59:09.975" v="22" actId="47"/>
        <pc:sldMkLst>
          <pc:docMk/>
          <pc:sldMk cId="78380599" sldId="414"/>
        </pc:sldMkLst>
      </pc:sldChg>
      <pc:sldChg chg="add del">
        <pc:chgData name="Yuri Crotti" userId="d593c9d1-1b73-45ee-aae6-f23c49679525" providerId="ADAL" clId="{D326DBDF-1F7D-4525-A6D0-4F3201245B87}" dt="2022-05-01T23:59:09.975" v="22" actId="47"/>
        <pc:sldMkLst>
          <pc:docMk/>
          <pc:sldMk cId="2391091579" sldId="415"/>
        </pc:sldMkLst>
      </pc:sldChg>
      <pc:sldChg chg="add del">
        <pc:chgData name="Yuri Crotti" userId="d593c9d1-1b73-45ee-aae6-f23c49679525" providerId="ADAL" clId="{D326DBDF-1F7D-4525-A6D0-4F3201245B87}" dt="2022-05-01T23:59:09.975" v="22" actId="47"/>
        <pc:sldMkLst>
          <pc:docMk/>
          <pc:sldMk cId="88192972" sldId="416"/>
        </pc:sldMkLst>
      </pc:sldChg>
      <pc:sldChg chg="add del">
        <pc:chgData name="Yuri Crotti" userId="d593c9d1-1b73-45ee-aae6-f23c49679525" providerId="ADAL" clId="{D326DBDF-1F7D-4525-A6D0-4F3201245B87}" dt="2022-05-01T23:59:09.975" v="22" actId="47"/>
        <pc:sldMkLst>
          <pc:docMk/>
          <pc:sldMk cId="1386557448" sldId="417"/>
        </pc:sldMkLst>
      </pc:sldChg>
      <pc:sldChg chg="add del">
        <pc:chgData name="Yuri Crotti" userId="d593c9d1-1b73-45ee-aae6-f23c49679525" providerId="ADAL" clId="{D326DBDF-1F7D-4525-A6D0-4F3201245B87}" dt="2022-05-01T23:59:09.975" v="22" actId="47"/>
        <pc:sldMkLst>
          <pc:docMk/>
          <pc:sldMk cId="988027135" sldId="418"/>
        </pc:sldMkLst>
      </pc:sldChg>
      <pc:sldChg chg="add del">
        <pc:chgData name="Yuri Crotti" userId="d593c9d1-1b73-45ee-aae6-f23c49679525" providerId="ADAL" clId="{D326DBDF-1F7D-4525-A6D0-4F3201245B87}" dt="2022-05-01T23:59:09.975" v="22" actId="47"/>
        <pc:sldMkLst>
          <pc:docMk/>
          <pc:sldMk cId="1861742696" sldId="419"/>
        </pc:sldMkLst>
      </pc:sldChg>
      <pc:sldChg chg="add del">
        <pc:chgData name="Yuri Crotti" userId="d593c9d1-1b73-45ee-aae6-f23c49679525" providerId="ADAL" clId="{D326DBDF-1F7D-4525-A6D0-4F3201245B87}" dt="2022-05-01T23:59:09.975" v="22" actId="47"/>
        <pc:sldMkLst>
          <pc:docMk/>
          <pc:sldMk cId="2236864224" sldId="420"/>
        </pc:sldMkLst>
      </pc:sldChg>
      <pc:sldChg chg="add del">
        <pc:chgData name="Yuri Crotti" userId="d593c9d1-1b73-45ee-aae6-f23c49679525" providerId="ADAL" clId="{D326DBDF-1F7D-4525-A6D0-4F3201245B87}" dt="2022-05-01T23:59:09.975" v="22" actId="47"/>
        <pc:sldMkLst>
          <pc:docMk/>
          <pc:sldMk cId="439164646" sldId="421"/>
        </pc:sldMkLst>
      </pc:sldChg>
      <pc:sldChg chg="del">
        <pc:chgData name="Yuri Crotti" userId="d593c9d1-1b73-45ee-aae6-f23c49679525" providerId="ADAL" clId="{D326DBDF-1F7D-4525-A6D0-4F3201245B87}" dt="2022-05-01T23:59:17.695" v="23" actId="47"/>
        <pc:sldMkLst>
          <pc:docMk/>
          <pc:sldMk cId="1643216387" sldId="423"/>
        </pc:sldMkLst>
      </pc:sldChg>
      <pc:sldChg chg="addSp delSp modSp add mod delAnim">
        <pc:chgData name="Yuri Crotti" userId="d593c9d1-1b73-45ee-aae6-f23c49679525" providerId="ADAL" clId="{D326DBDF-1F7D-4525-A6D0-4F3201245B87}" dt="2022-05-02T00:00:07.052" v="81" actId="1076"/>
        <pc:sldMkLst>
          <pc:docMk/>
          <pc:sldMk cId="3679233108" sldId="423"/>
        </pc:sldMkLst>
        <pc:spChg chg="mod">
          <ac:chgData name="Yuri Crotti" userId="d593c9d1-1b73-45ee-aae6-f23c49679525" providerId="ADAL" clId="{D326DBDF-1F7D-4525-A6D0-4F3201245B87}" dt="2022-05-01T23:59:32.425" v="74" actId="20577"/>
          <ac:spMkLst>
            <pc:docMk/>
            <pc:sldMk cId="3679233108" sldId="423"/>
            <ac:spMk id="6" creationId="{3DE17BFE-96F4-4FAB-8D95-F281C0A82C3C}"/>
          </ac:spMkLst>
        </pc:spChg>
        <pc:spChg chg="del">
          <ac:chgData name="Yuri Crotti" userId="d593c9d1-1b73-45ee-aae6-f23c49679525" providerId="ADAL" clId="{D326DBDF-1F7D-4525-A6D0-4F3201245B87}" dt="2022-05-02T00:00:01.265" v="76" actId="478"/>
          <ac:spMkLst>
            <pc:docMk/>
            <pc:sldMk cId="3679233108" sldId="423"/>
            <ac:spMk id="11" creationId="{71C53315-A757-4089-A570-3DE254781992}"/>
          </ac:spMkLst>
        </pc:spChg>
        <pc:picChg chg="add mod">
          <ac:chgData name="Yuri Crotti" userId="d593c9d1-1b73-45ee-aae6-f23c49679525" providerId="ADAL" clId="{D326DBDF-1F7D-4525-A6D0-4F3201245B87}" dt="2022-05-02T00:00:07.052" v="81" actId="1076"/>
          <ac:picMkLst>
            <pc:docMk/>
            <pc:sldMk cId="3679233108" sldId="423"/>
            <ac:picMk id="5" creationId="{D9062E3D-683E-4F1D-FD60-FC62482EA684}"/>
          </ac:picMkLst>
        </pc:picChg>
        <pc:picChg chg="del">
          <ac:chgData name="Yuri Crotti" userId="d593c9d1-1b73-45ee-aae6-f23c49679525" providerId="ADAL" clId="{D326DBDF-1F7D-4525-A6D0-4F3201245B87}" dt="2022-05-01T23:59:57.910" v="75" actId="478"/>
          <ac:picMkLst>
            <pc:docMk/>
            <pc:sldMk cId="3679233108" sldId="423"/>
            <ac:picMk id="1026" creationId="{BF278B33-3695-4AAA-A9F7-22927CA68A62}"/>
          </ac:picMkLst>
        </pc:picChg>
      </pc:sldChg>
      <pc:sldChg chg="addSp delSp modSp add mod">
        <pc:chgData name="Yuri Crotti" userId="d593c9d1-1b73-45ee-aae6-f23c49679525" providerId="ADAL" clId="{D326DBDF-1F7D-4525-A6D0-4F3201245B87}" dt="2022-05-02T00:01:14.790" v="141" actId="1076"/>
        <pc:sldMkLst>
          <pc:docMk/>
          <pc:sldMk cId="3877851380" sldId="424"/>
        </pc:sldMkLst>
        <pc:spChg chg="mod">
          <ac:chgData name="Yuri Crotti" userId="d593c9d1-1b73-45ee-aae6-f23c49679525" providerId="ADAL" clId="{D326DBDF-1F7D-4525-A6D0-4F3201245B87}" dt="2022-05-02T00:00:28.102" v="130" actId="5793"/>
          <ac:spMkLst>
            <pc:docMk/>
            <pc:sldMk cId="3877851380" sldId="424"/>
            <ac:spMk id="6" creationId="{3DE17BFE-96F4-4FAB-8D95-F281C0A82C3C}"/>
          </ac:spMkLst>
        </pc:spChg>
        <pc:picChg chg="del">
          <ac:chgData name="Yuri Crotti" userId="d593c9d1-1b73-45ee-aae6-f23c49679525" providerId="ADAL" clId="{D326DBDF-1F7D-4525-A6D0-4F3201245B87}" dt="2022-05-02T00:00:29.823" v="131" actId="478"/>
          <ac:picMkLst>
            <pc:docMk/>
            <pc:sldMk cId="3877851380" sldId="424"/>
            <ac:picMk id="5" creationId="{D9062E3D-683E-4F1D-FD60-FC62482EA684}"/>
          </ac:picMkLst>
        </pc:picChg>
        <pc:picChg chg="add del mod">
          <ac:chgData name="Yuri Crotti" userId="d593c9d1-1b73-45ee-aae6-f23c49679525" providerId="ADAL" clId="{D326DBDF-1F7D-4525-A6D0-4F3201245B87}" dt="2022-05-02T00:00:46.547" v="136" actId="478"/>
          <ac:picMkLst>
            <pc:docMk/>
            <pc:sldMk cId="3877851380" sldId="424"/>
            <ac:picMk id="8" creationId="{5EECB721-CE5A-574D-72D3-C8DA57F11BE9}"/>
          </ac:picMkLst>
        </pc:picChg>
        <pc:picChg chg="add mod">
          <ac:chgData name="Yuri Crotti" userId="d593c9d1-1b73-45ee-aae6-f23c49679525" providerId="ADAL" clId="{D326DBDF-1F7D-4525-A6D0-4F3201245B87}" dt="2022-05-02T00:01:14.790" v="141" actId="1076"/>
          <ac:picMkLst>
            <pc:docMk/>
            <pc:sldMk cId="3877851380" sldId="424"/>
            <ac:picMk id="10" creationId="{F7181556-E864-533C-63E2-8036A7156831}"/>
          </ac:picMkLst>
        </pc:picChg>
      </pc:sldChg>
      <pc:sldChg chg="del">
        <pc:chgData name="Yuri Crotti" userId="d593c9d1-1b73-45ee-aae6-f23c49679525" providerId="ADAL" clId="{D326DBDF-1F7D-4525-A6D0-4F3201245B87}" dt="2022-05-01T23:59:17.695" v="23" actId="47"/>
        <pc:sldMkLst>
          <pc:docMk/>
          <pc:sldMk cId="4153913482" sldId="424"/>
        </pc:sldMkLst>
      </pc:sldChg>
      <pc:sldChg chg="del">
        <pc:chgData name="Yuri Crotti" userId="d593c9d1-1b73-45ee-aae6-f23c49679525" providerId="ADAL" clId="{D326DBDF-1F7D-4525-A6D0-4F3201245B87}" dt="2022-05-01T23:59:17.695" v="23" actId="47"/>
        <pc:sldMkLst>
          <pc:docMk/>
          <pc:sldMk cId="1118164032" sldId="425"/>
        </pc:sldMkLst>
      </pc:sldChg>
      <pc:sldChg chg="addSp delSp modSp add mod">
        <pc:chgData name="Yuri Crotti" userId="d593c9d1-1b73-45ee-aae6-f23c49679525" providerId="ADAL" clId="{D326DBDF-1F7D-4525-A6D0-4F3201245B87}" dt="2022-05-02T00:04:07.080" v="279" actId="1076"/>
        <pc:sldMkLst>
          <pc:docMk/>
          <pc:sldMk cId="1861817697" sldId="425"/>
        </pc:sldMkLst>
        <pc:spChg chg="mod">
          <ac:chgData name="Yuri Crotti" userId="d593c9d1-1b73-45ee-aae6-f23c49679525" providerId="ADAL" clId="{D326DBDF-1F7D-4525-A6D0-4F3201245B87}" dt="2022-05-02T00:01:56.920" v="219" actId="20577"/>
          <ac:spMkLst>
            <pc:docMk/>
            <pc:sldMk cId="1861817697" sldId="425"/>
            <ac:spMk id="6" creationId="{3DE17BFE-96F4-4FAB-8D95-F281C0A82C3C}"/>
          </ac:spMkLst>
        </pc:spChg>
        <pc:picChg chg="add mod modCrop">
          <ac:chgData name="Yuri Crotti" userId="d593c9d1-1b73-45ee-aae6-f23c49679525" providerId="ADAL" clId="{D326DBDF-1F7D-4525-A6D0-4F3201245B87}" dt="2022-05-02T00:04:03.071" v="276" actId="1076"/>
          <ac:picMkLst>
            <pc:docMk/>
            <pc:sldMk cId="1861817697" sldId="425"/>
            <ac:picMk id="5" creationId="{129CA560-4DCD-6E79-DF2A-AFCA58C85489}"/>
          </ac:picMkLst>
        </pc:picChg>
        <pc:picChg chg="add mod">
          <ac:chgData name="Yuri Crotti" userId="d593c9d1-1b73-45ee-aae6-f23c49679525" providerId="ADAL" clId="{D326DBDF-1F7D-4525-A6D0-4F3201245B87}" dt="2022-05-02T00:04:07.080" v="279" actId="1076"/>
          <ac:picMkLst>
            <pc:docMk/>
            <pc:sldMk cId="1861817697" sldId="425"/>
            <ac:picMk id="9" creationId="{F7B9C0E0-B4B7-D883-FB99-FE7CBA038860}"/>
          </ac:picMkLst>
        </pc:picChg>
        <pc:picChg chg="del">
          <ac:chgData name="Yuri Crotti" userId="d593c9d1-1b73-45ee-aae6-f23c49679525" providerId="ADAL" clId="{D326DBDF-1F7D-4525-A6D0-4F3201245B87}" dt="2022-05-02T00:01:58.164" v="220" actId="478"/>
          <ac:picMkLst>
            <pc:docMk/>
            <pc:sldMk cId="1861817697" sldId="425"/>
            <ac:picMk id="10" creationId="{F7181556-E864-533C-63E2-8036A7156831}"/>
          </ac:picMkLst>
        </pc:picChg>
      </pc:sldChg>
      <pc:sldChg chg="del">
        <pc:chgData name="Yuri Crotti" userId="d593c9d1-1b73-45ee-aae6-f23c49679525" providerId="ADAL" clId="{D326DBDF-1F7D-4525-A6D0-4F3201245B87}" dt="2022-05-01T23:59:17.695" v="23" actId="47"/>
        <pc:sldMkLst>
          <pc:docMk/>
          <pc:sldMk cId="3100800827" sldId="426"/>
        </pc:sldMkLst>
      </pc:sldChg>
      <pc:sldChg chg="addSp delSp modSp add mod">
        <pc:chgData name="Yuri Crotti" userId="d593c9d1-1b73-45ee-aae6-f23c49679525" providerId="ADAL" clId="{D326DBDF-1F7D-4525-A6D0-4F3201245B87}" dt="2022-05-02T00:04:11.103" v="280" actId="1076"/>
        <pc:sldMkLst>
          <pc:docMk/>
          <pc:sldMk cId="4260526124" sldId="426"/>
        </pc:sldMkLst>
        <pc:spChg chg="mod">
          <ac:chgData name="Yuri Crotti" userId="d593c9d1-1b73-45ee-aae6-f23c49679525" providerId="ADAL" clId="{D326DBDF-1F7D-4525-A6D0-4F3201245B87}" dt="2022-05-02T00:02:55.836" v="254" actId="20577"/>
          <ac:spMkLst>
            <pc:docMk/>
            <pc:sldMk cId="4260526124" sldId="426"/>
            <ac:spMk id="6" creationId="{3DE17BFE-96F4-4FAB-8D95-F281C0A82C3C}"/>
          </ac:spMkLst>
        </pc:spChg>
        <pc:picChg chg="del">
          <ac:chgData name="Yuri Crotti" userId="d593c9d1-1b73-45ee-aae6-f23c49679525" providerId="ADAL" clId="{D326DBDF-1F7D-4525-A6D0-4F3201245B87}" dt="2022-05-02T00:02:57.507" v="255" actId="478"/>
          <ac:picMkLst>
            <pc:docMk/>
            <pc:sldMk cId="4260526124" sldId="426"/>
            <ac:picMk id="5" creationId="{129CA560-4DCD-6E79-DF2A-AFCA58C85489}"/>
          </ac:picMkLst>
        </pc:picChg>
        <pc:picChg chg="add mod modCrop">
          <ac:chgData name="Yuri Crotti" userId="d593c9d1-1b73-45ee-aae6-f23c49679525" providerId="ADAL" clId="{D326DBDF-1F7D-4525-A6D0-4F3201245B87}" dt="2022-05-02T00:03:27.478" v="263" actId="1076"/>
          <ac:picMkLst>
            <pc:docMk/>
            <pc:sldMk cId="4260526124" sldId="426"/>
            <ac:picMk id="8" creationId="{D14A3D38-86A5-D86D-9E25-83CE63489810}"/>
          </ac:picMkLst>
        </pc:picChg>
        <pc:picChg chg="add mod">
          <ac:chgData name="Yuri Crotti" userId="d593c9d1-1b73-45ee-aae6-f23c49679525" providerId="ADAL" clId="{D326DBDF-1F7D-4525-A6D0-4F3201245B87}" dt="2022-05-02T00:04:11.103" v="280" actId="1076"/>
          <ac:picMkLst>
            <pc:docMk/>
            <pc:sldMk cId="4260526124" sldId="426"/>
            <ac:picMk id="10" creationId="{40935A88-36BF-797F-0739-0C73596F5289}"/>
          </ac:picMkLst>
        </pc:picChg>
      </pc:sldChg>
      <pc:sldChg chg="del">
        <pc:chgData name="Yuri Crotti" userId="d593c9d1-1b73-45ee-aae6-f23c49679525" providerId="ADAL" clId="{D326DBDF-1F7D-4525-A6D0-4F3201245B87}" dt="2022-05-01T23:59:17.695" v="23" actId="47"/>
        <pc:sldMkLst>
          <pc:docMk/>
          <pc:sldMk cId="3266219261" sldId="427"/>
        </pc:sldMkLst>
      </pc:sldChg>
      <pc:sldChg chg="addSp delSp modSp add mod">
        <pc:chgData name="Yuri Crotti" userId="d593c9d1-1b73-45ee-aae6-f23c49679525" providerId="ADAL" clId="{D326DBDF-1F7D-4525-A6D0-4F3201245B87}" dt="2022-05-02T00:05:41.690" v="314" actId="1076"/>
        <pc:sldMkLst>
          <pc:docMk/>
          <pc:sldMk cId="3910628167" sldId="427"/>
        </pc:sldMkLst>
        <pc:spChg chg="mod">
          <ac:chgData name="Yuri Crotti" userId="d593c9d1-1b73-45ee-aae6-f23c49679525" providerId="ADAL" clId="{D326DBDF-1F7D-4525-A6D0-4F3201245B87}" dt="2022-05-02T00:04:54.719" v="306" actId="313"/>
          <ac:spMkLst>
            <pc:docMk/>
            <pc:sldMk cId="3910628167" sldId="427"/>
            <ac:spMk id="6" creationId="{3DE17BFE-96F4-4FAB-8D95-F281C0A82C3C}"/>
          </ac:spMkLst>
        </pc:spChg>
        <pc:picChg chg="add mod">
          <ac:chgData name="Yuri Crotti" userId="d593c9d1-1b73-45ee-aae6-f23c49679525" providerId="ADAL" clId="{D326DBDF-1F7D-4525-A6D0-4F3201245B87}" dt="2022-05-02T00:05:02.749" v="312" actId="1076"/>
          <ac:picMkLst>
            <pc:docMk/>
            <pc:sldMk cId="3910628167" sldId="427"/>
            <ac:picMk id="5" creationId="{948A4B7B-2A0D-B790-C2E2-6E7124F9E665}"/>
          </ac:picMkLst>
        </pc:picChg>
        <pc:picChg chg="del">
          <ac:chgData name="Yuri Crotti" userId="d593c9d1-1b73-45ee-aae6-f23c49679525" providerId="ADAL" clId="{D326DBDF-1F7D-4525-A6D0-4F3201245B87}" dt="2022-05-02T00:04:55.863" v="307" actId="478"/>
          <ac:picMkLst>
            <pc:docMk/>
            <pc:sldMk cId="3910628167" sldId="427"/>
            <ac:picMk id="8" creationId="{D14A3D38-86A5-D86D-9E25-83CE63489810}"/>
          </ac:picMkLst>
        </pc:picChg>
        <pc:picChg chg="del">
          <ac:chgData name="Yuri Crotti" userId="d593c9d1-1b73-45ee-aae6-f23c49679525" providerId="ADAL" clId="{D326DBDF-1F7D-4525-A6D0-4F3201245B87}" dt="2022-05-02T00:04:57.368" v="308" actId="478"/>
          <ac:picMkLst>
            <pc:docMk/>
            <pc:sldMk cId="3910628167" sldId="427"/>
            <ac:picMk id="10" creationId="{40935A88-36BF-797F-0739-0C73596F5289}"/>
          </ac:picMkLst>
        </pc:picChg>
        <pc:picChg chg="add mod">
          <ac:chgData name="Yuri Crotti" userId="d593c9d1-1b73-45ee-aae6-f23c49679525" providerId="ADAL" clId="{D326DBDF-1F7D-4525-A6D0-4F3201245B87}" dt="2022-05-02T00:05:41.690" v="314" actId="1076"/>
          <ac:picMkLst>
            <pc:docMk/>
            <pc:sldMk cId="3910628167" sldId="427"/>
            <ac:picMk id="11" creationId="{93149B81-1514-4895-DC72-B81503AB0BCC}"/>
          </ac:picMkLst>
        </pc:picChg>
      </pc:sldChg>
      <pc:sldChg chg="del">
        <pc:chgData name="Yuri Crotti" userId="d593c9d1-1b73-45ee-aae6-f23c49679525" providerId="ADAL" clId="{D326DBDF-1F7D-4525-A6D0-4F3201245B87}" dt="2022-05-01T23:59:17.695" v="23" actId="47"/>
        <pc:sldMkLst>
          <pc:docMk/>
          <pc:sldMk cId="787787176" sldId="428"/>
        </pc:sldMkLst>
      </pc:sldChg>
      <pc:sldChg chg="addSp delSp modSp add mod">
        <pc:chgData name="Yuri Crotti" userId="d593c9d1-1b73-45ee-aae6-f23c49679525" providerId="ADAL" clId="{D326DBDF-1F7D-4525-A6D0-4F3201245B87}" dt="2022-05-02T00:06:42.341" v="369" actId="1076"/>
        <pc:sldMkLst>
          <pc:docMk/>
          <pc:sldMk cId="2526366484" sldId="428"/>
        </pc:sldMkLst>
        <pc:spChg chg="mod">
          <ac:chgData name="Yuri Crotti" userId="d593c9d1-1b73-45ee-aae6-f23c49679525" providerId="ADAL" clId="{D326DBDF-1F7D-4525-A6D0-4F3201245B87}" dt="2022-05-02T00:06:13.988" v="355" actId="20577"/>
          <ac:spMkLst>
            <pc:docMk/>
            <pc:sldMk cId="2526366484" sldId="428"/>
            <ac:spMk id="6" creationId="{3DE17BFE-96F4-4FAB-8D95-F281C0A82C3C}"/>
          </ac:spMkLst>
        </pc:spChg>
        <pc:picChg chg="del">
          <ac:chgData name="Yuri Crotti" userId="d593c9d1-1b73-45ee-aae6-f23c49679525" providerId="ADAL" clId="{D326DBDF-1F7D-4525-A6D0-4F3201245B87}" dt="2022-05-02T00:06:15.735" v="356" actId="478"/>
          <ac:picMkLst>
            <pc:docMk/>
            <pc:sldMk cId="2526366484" sldId="428"/>
            <ac:picMk id="5" creationId="{948A4B7B-2A0D-B790-C2E2-6E7124F9E665}"/>
          </ac:picMkLst>
        </pc:picChg>
        <pc:picChg chg="del">
          <ac:chgData name="Yuri Crotti" userId="d593c9d1-1b73-45ee-aae6-f23c49679525" providerId="ADAL" clId="{D326DBDF-1F7D-4525-A6D0-4F3201245B87}" dt="2022-05-02T00:06:17.269" v="357" actId="478"/>
          <ac:picMkLst>
            <pc:docMk/>
            <pc:sldMk cId="2526366484" sldId="428"/>
            <ac:picMk id="11" creationId="{93149B81-1514-4895-DC72-B81503AB0BCC}"/>
          </ac:picMkLst>
        </pc:picChg>
        <pc:picChg chg="add mod">
          <ac:chgData name="Yuri Crotti" userId="d593c9d1-1b73-45ee-aae6-f23c49679525" providerId="ADAL" clId="{D326DBDF-1F7D-4525-A6D0-4F3201245B87}" dt="2022-05-02T00:06:42.341" v="369" actId="1076"/>
          <ac:picMkLst>
            <pc:docMk/>
            <pc:sldMk cId="2526366484" sldId="428"/>
            <ac:picMk id="1026" creationId="{11F33AA2-CB7A-B615-260E-F4207D151157}"/>
          </ac:picMkLst>
        </pc:picChg>
        <pc:picChg chg="add mod">
          <ac:chgData name="Yuri Crotti" userId="d593c9d1-1b73-45ee-aae6-f23c49679525" providerId="ADAL" clId="{D326DBDF-1F7D-4525-A6D0-4F3201245B87}" dt="2022-05-02T00:06:41.565" v="368" actId="1076"/>
          <ac:picMkLst>
            <pc:docMk/>
            <pc:sldMk cId="2526366484" sldId="428"/>
            <ac:picMk id="1028" creationId="{0581161D-47CC-7DA1-09F4-32B97BF175DA}"/>
          </ac:picMkLst>
        </pc:picChg>
      </pc:sldChg>
      <pc:sldChg chg="del">
        <pc:chgData name="Yuri Crotti" userId="d593c9d1-1b73-45ee-aae6-f23c49679525" providerId="ADAL" clId="{D326DBDF-1F7D-4525-A6D0-4F3201245B87}" dt="2022-05-01T23:59:17.695" v="23" actId="47"/>
        <pc:sldMkLst>
          <pc:docMk/>
          <pc:sldMk cId="1422557989" sldId="429"/>
        </pc:sldMkLst>
      </pc:sldChg>
      <pc:sldChg chg="addSp delSp modSp add del mod">
        <pc:chgData name="Yuri Crotti" userId="d593c9d1-1b73-45ee-aae6-f23c49679525" providerId="ADAL" clId="{D326DBDF-1F7D-4525-A6D0-4F3201245B87}" dt="2022-05-02T00:09:17.463" v="389" actId="47"/>
        <pc:sldMkLst>
          <pc:docMk/>
          <pc:sldMk cId="2656562333" sldId="429"/>
        </pc:sldMkLst>
        <pc:picChg chg="add mod modCrop">
          <ac:chgData name="Yuri Crotti" userId="d593c9d1-1b73-45ee-aae6-f23c49679525" providerId="ADAL" clId="{D326DBDF-1F7D-4525-A6D0-4F3201245B87}" dt="2022-05-02T00:07:23.512" v="379" actId="1076"/>
          <ac:picMkLst>
            <pc:docMk/>
            <pc:sldMk cId="2656562333" sldId="429"/>
            <ac:picMk id="5" creationId="{C5C79C55-A012-928A-5CC4-AC2BD254448B}"/>
          </ac:picMkLst>
        </pc:picChg>
        <pc:picChg chg="del">
          <ac:chgData name="Yuri Crotti" userId="d593c9d1-1b73-45ee-aae6-f23c49679525" providerId="ADAL" clId="{D326DBDF-1F7D-4525-A6D0-4F3201245B87}" dt="2022-05-02T00:07:01.695" v="371" actId="478"/>
          <ac:picMkLst>
            <pc:docMk/>
            <pc:sldMk cId="2656562333" sldId="429"/>
            <ac:picMk id="1026" creationId="{11F33AA2-CB7A-B615-260E-F4207D151157}"/>
          </ac:picMkLst>
        </pc:picChg>
        <pc:picChg chg="del">
          <ac:chgData name="Yuri Crotti" userId="d593c9d1-1b73-45ee-aae6-f23c49679525" providerId="ADAL" clId="{D326DBDF-1F7D-4525-A6D0-4F3201245B87}" dt="2022-05-02T00:07:01.695" v="371" actId="478"/>
          <ac:picMkLst>
            <pc:docMk/>
            <pc:sldMk cId="2656562333" sldId="429"/>
            <ac:picMk id="1028" creationId="{0581161D-47CC-7DA1-09F4-32B97BF175DA}"/>
          </ac:picMkLst>
        </pc:picChg>
      </pc:sldChg>
      <pc:sldChg chg="del">
        <pc:chgData name="Yuri Crotti" userId="d593c9d1-1b73-45ee-aae6-f23c49679525" providerId="ADAL" clId="{D326DBDF-1F7D-4525-A6D0-4F3201245B87}" dt="2022-05-01T23:59:17.695" v="23" actId="47"/>
        <pc:sldMkLst>
          <pc:docMk/>
          <pc:sldMk cId="1307112768" sldId="430"/>
        </pc:sldMkLst>
      </pc:sldChg>
      <pc:sldChg chg="modSp add mod ord">
        <pc:chgData name="Yuri Crotti" userId="d593c9d1-1b73-45ee-aae6-f23c49679525" providerId="ADAL" clId="{D326DBDF-1F7D-4525-A6D0-4F3201245B87}" dt="2022-05-02T00:09:15.918" v="388"/>
        <pc:sldMkLst>
          <pc:docMk/>
          <pc:sldMk cId="2822378734" sldId="430"/>
        </pc:sldMkLst>
        <pc:picChg chg="mod modCrop">
          <ac:chgData name="Yuri Crotti" userId="d593c9d1-1b73-45ee-aae6-f23c49679525" providerId="ADAL" clId="{D326DBDF-1F7D-4525-A6D0-4F3201245B87}" dt="2022-05-02T00:09:01.612" v="383" actId="14100"/>
          <ac:picMkLst>
            <pc:docMk/>
            <pc:sldMk cId="2822378734" sldId="430"/>
            <ac:picMk id="5" creationId="{C5C79C55-A012-928A-5CC4-AC2BD254448B}"/>
          </ac:picMkLst>
        </pc:picChg>
      </pc:sldChg>
      <pc:sldChg chg="del">
        <pc:chgData name="Yuri Crotti" userId="d593c9d1-1b73-45ee-aae6-f23c49679525" providerId="ADAL" clId="{D326DBDF-1F7D-4525-A6D0-4F3201245B87}" dt="2022-05-01T23:59:17.695" v="23" actId="47"/>
        <pc:sldMkLst>
          <pc:docMk/>
          <pc:sldMk cId="97752313" sldId="431"/>
        </pc:sldMkLst>
      </pc:sldChg>
      <pc:sldChg chg="addSp delSp modSp add mod">
        <pc:chgData name="Yuri Crotti" userId="d593c9d1-1b73-45ee-aae6-f23c49679525" providerId="ADAL" clId="{D326DBDF-1F7D-4525-A6D0-4F3201245B87}" dt="2022-05-02T00:10:12.264" v="439" actId="1076"/>
        <pc:sldMkLst>
          <pc:docMk/>
          <pc:sldMk cId="3972347310" sldId="431"/>
        </pc:sldMkLst>
        <pc:spChg chg="mod">
          <ac:chgData name="Yuri Crotti" userId="d593c9d1-1b73-45ee-aae6-f23c49679525" providerId="ADAL" clId="{D326DBDF-1F7D-4525-A6D0-4F3201245B87}" dt="2022-05-02T00:10:05.043" v="435" actId="20577"/>
          <ac:spMkLst>
            <pc:docMk/>
            <pc:sldMk cId="3972347310" sldId="431"/>
            <ac:spMk id="6" creationId="{3DE17BFE-96F4-4FAB-8D95-F281C0A82C3C}"/>
          </ac:spMkLst>
        </pc:spChg>
        <pc:picChg chg="del">
          <ac:chgData name="Yuri Crotti" userId="d593c9d1-1b73-45ee-aae6-f23c49679525" providerId="ADAL" clId="{D326DBDF-1F7D-4525-A6D0-4F3201245B87}" dt="2022-05-02T00:09:19.199" v="390" actId="478"/>
          <ac:picMkLst>
            <pc:docMk/>
            <pc:sldMk cId="3972347310" sldId="431"/>
            <ac:picMk id="5" creationId="{C5C79C55-A012-928A-5CC4-AC2BD254448B}"/>
          </ac:picMkLst>
        </pc:picChg>
        <pc:picChg chg="add mod">
          <ac:chgData name="Yuri Crotti" userId="d593c9d1-1b73-45ee-aae6-f23c49679525" providerId="ADAL" clId="{D326DBDF-1F7D-4525-A6D0-4F3201245B87}" dt="2022-05-02T00:10:12.264" v="439" actId="1076"/>
          <ac:picMkLst>
            <pc:docMk/>
            <pc:sldMk cId="3972347310" sldId="431"/>
            <ac:picMk id="8" creationId="{954E2DFF-EDE9-E97C-88A7-940F5E4EF2A0}"/>
          </ac:picMkLst>
        </pc:picChg>
      </pc:sldChg>
      <pc:sldChg chg="del">
        <pc:chgData name="Yuri Crotti" userId="d593c9d1-1b73-45ee-aae6-f23c49679525" providerId="ADAL" clId="{D326DBDF-1F7D-4525-A6D0-4F3201245B87}" dt="2022-05-01T23:59:17.695" v="23" actId="47"/>
        <pc:sldMkLst>
          <pc:docMk/>
          <pc:sldMk cId="892583884" sldId="432"/>
        </pc:sldMkLst>
      </pc:sldChg>
      <pc:sldChg chg="addSp delSp modSp add mod">
        <pc:chgData name="Yuri Crotti" userId="d593c9d1-1b73-45ee-aae6-f23c49679525" providerId="ADAL" clId="{D326DBDF-1F7D-4525-A6D0-4F3201245B87}" dt="2022-05-02T00:12:33.613" v="518" actId="1076"/>
        <pc:sldMkLst>
          <pc:docMk/>
          <pc:sldMk cId="3669536456" sldId="432"/>
        </pc:sldMkLst>
        <pc:spChg chg="mod">
          <ac:chgData name="Yuri Crotti" userId="d593c9d1-1b73-45ee-aae6-f23c49679525" providerId="ADAL" clId="{D326DBDF-1F7D-4525-A6D0-4F3201245B87}" dt="2022-05-02T00:12:00.357" v="507" actId="5793"/>
          <ac:spMkLst>
            <pc:docMk/>
            <pc:sldMk cId="3669536456" sldId="432"/>
            <ac:spMk id="6" creationId="{3DE17BFE-96F4-4FAB-8D95-F281C0A82C3C}"/>
          </ac:spMkLst>
        </pc:spChg>
        <pc:spChg chg="add del">
          <ac:chgData name="Yuri Crotti" userId="d593c9d1-1b73-45ee-aae6-f23c49679525" providerId="ADAL" clId="{D326DBDF-1F7D-4525-A6D0-4F3201245B87}" dt="2022-05-02T00:12:02.583" v="509" actId="22"/>
          <ac:spMkLst>
            <pc:docMk/>
            <pc:sldMk cId="3669536456" sldId="432"/>
            <ac:spMk id="9" creationId="{BB732067-E61E-9D3A-1604-7716A8E648CC}"/>
          </ac:spMkLst>
        </pc:spChg>
        <pc:picChg chg="del">
          <ac:chgData name="Yuri Crotti" userId="d593c9d1-1b73-45ee-aae6-f23c49679525" providerId="ADAL" clId="{D326DBDF-1F7D-4525-A6D0-4F3201245B87}" dt="2022-05-02T00:10:25.063" v="441" actId="478"/>
          <ac:picMkLst>
            <pc:docMk/>
            <pc:sldMk cId="3669536456" sldId="432"/>
            <ac:picMk id="8" creationId="{954E2DFF-EDE9-E97C-88A7-940F5E4EF2A0}"/>
          </ac:picMkLst>
        </pc:picChg>
        <pc:picChg chg="add mod modCrop">
          <ac:chgData name="Yuri Crotti" userId="d593c9d1-1b73-45ee-aae6-f23c49679525" providerId="ADAL" clId="{D326DBDF-1F7D-4525-A6D0-4F3201245B87}" dt="2022-05-02T00:12:33.613" v="518" actId="1076"/>
          <ac:picMkLst>
            <pc:docMk/>
            <pc:sldMk cId="3669536456" sldId="432"/>
            <ac:picMk id="10" creationId="{B755CB1F-1859-F68E-F355-9F6CF9F899E9}"/>
          </ac:picMkLst>
        </pc:picChg>
      </pc:sldChg>
      <pc:sldChg chg="addSp delSp modSp add mod">
        <pc:chgData name="Yuri Crotti" userId="d593c9d1-1b73-45ee-aae6-f23c49679525" providerId="ADAL" clId="{D326DBDF-1F7D-4525-A6D0-4F3201245B87}" dt="2022-05-02T00:13:05.102" v="531" actId="1076"/>
        <pc:sldMkLst>
          <pc:docMk/>
          <pc:sldMk cId="2287525001" sldId="433"/>
        </pc:sldMkLst>
        <pc:spChg chg="mod">
          <ac:chgData name="Yuri Crotti" userId="d593c9d1-1b73-45ee-aae6-f23c49679525" providerId="ADAL" clId="{D326DBDF-1F7D-4525-A6D0-4F3201245B87}" dt="2022-05-02T00:12:57.356" v="526" actId="20577"/>
          <ac:spMkLst>
            <pc:docMk/>
            <pc:sldMk cId="2287525001" sldId="433"/>
            <ac:spMk id="6" creationId="{3DE17BFE-96F4-4FAB-8D95-F281C0A82C3C}"/>
          </ac:spMkLst>
        </pc:spChg>
        <pc:picChg chg="add mod">
          <ac:chgData name="Yuri Crotti" userId="d593c9d1-1b73-45ee-aae6-f23c49679525" providerId="ADAL" clId="{D326DBDF-1F7D-4525-A6D0-4F3201245B87}" dt="2022-05-02T00:13:05.102" v="531" actId="1076"/>
          <ac:picMkLst>
            <pc:docMk/>
            <pc:sldMk cId="2287525001" sldId="433"/>
            <ac:picMk id="5" creationId="{58FF002D-FB3F-9220-DC95-BBB8FC92B7CD}"/>
          </ac:picMkLst>
        </pc:picChg>
        <pc:picChg chg="del">
          <ac:chgData name="Yuri Crotti" userId="d593c9d1-1b73-45ee-aae6-f23c49679525" providerId="ADAL" clId="{D326DBDF-1F7D-4525-A6D0-4F3201245B87}" dt="2022-05-02T00:12:58.989" v="527" actId="478"/>
          <ac:picMkLst>
            <pc:docMk/>
            <pc:sldMk cId="2287525001" sldId="433"/>
            <ac:picMk id="10" creationId="{B755CB1F-1859-F68E-F355-9F6CF9F899E9}"/>
          </ac:picMkLst>
        </pc:picChg>
      </pc:sldChg>
      <pc:sldChg chg="del">
        <pc:chgData name="Yuri Crotti" userId="d593c9d1-1b73-45ee-aae6-f23c49679525" providerId="ADAL" clId="{D326DBDF-1F7D-4525-A6D0-4F3201245B87}" dt="2022-05-01T23:59:17.695" v="23" actId="47"/>
        <pc:sldMkLst>
          <pc:docMk/>
          <pc:sldMk cId="4003422790" sldId="433"/>
        </pc:sldMkLst>
      </pc:sldChg>
      <pc:sldChg chg="del">
        <pc:chgData name="Yuri Crotti" userId="d593c9d1-1b73-45ee-aae6-f23c49679525" providerId="ADAL" clId="{D326DBDF-1F7D-4525-A6D0-4F3201245B87}" dt="2022-05-01T23:59:17.695" v="23" actId="47"/>
        <pc:sldMkLst>
          <pc:docMk/>
          <pc:sldMk cId="2657787898" sldId="434"/>
        </pc:sldMkLst>
      </pc:sldChg>
      <pc:sldChg chg="addSp delSp modSp add mod">
        <pc:chgData name="Yuri Crotti" userId="d593c9d1-1b73-45ee-aae6-f23c49679525" providerId="ADAL" clId="{D326DBDF-1F7D-4525-A6D0-4F3201245B87}" dt="2022-05-02T00:21:25.453" v="556" actId="14100"/>
        <pc:sldMkLst>
          <pc:docMk/>
          <pc:sldMk cId="4173898674" sldId="434"/>
        </pc:sldMkLst>
        <pc:spChg chg="mod">
          <ac:chgData name="Yuri Crotti" userId="d593c9d1-1b73-45ee-aae6-f23c49679525" providerId="ADAL" clId="{D326DBDF-1F7D-4525-A6D0-4F3201245B87}" dt="2022-05-02T00:20:55.080" v="551" actId="20577"/>
          <ac:spMkLst>
            <pc:docMk/>
            <pc:sldMk cId="4173898674" sldId="434"/>
            <ac:spMk id="6" creationId="{3DE17BFE-96F4-4FAB-8D95-F281C0A82C3C}"/>
          </ac:spMkLst>
        </pc:spChg>
        <pc:picChg chg="del">
          <ac:chgData name="Yuri Crotti" userId="d593c9d1-1b73-45ee-aae6-f23c49679525" providerId="ADAL" clId="{D326DBDF-1F7D-4525-A6D0-4F3201245B87}" dt="2022-05-02T00:15:12.677" v="533" actId="478"/>
          <ac:picMkLst>
            <pc:docMk/>
            <pc:sldMk cId="4173898674" sldId="434"/>
            <ac:picMk id="5" creationId="{58FF002D-FB3F-9220-DC95-BBB8FC92B7CD}"/>
          </ac:picMkLst>
        </pc:picChg>
        <pc:picChg chg="add del mod">
          <ac:chgData name="Yuri Crotti" userId="d593c9d1-1b73-45ee-aae6-f23c49679525" providerId="ADAL" clId="{D326DBDF-1F7D-4525-A6D0-4F3201245B87}" dt="2022-05-02T00:15:25.411" v="538" actId="478"/>
          <ac:picMkLst>
            <pc:docMk/>
            <pc:sldMk cId="4173898674" sldId="434"/>
            <ac:picMk id="8" creationId="{674C386E-B64B-5DF4-AF73-63D05745EDC7}"/>
          </ac:picMkLst>
        </pc:picChg>
        <pc:picChg chg="add mod">
          <ac:chgData name="Yuri Crotti" userId="d593c9d1-1b73-45ee-aae6-f23c49679525" providerId="ADAL" clId="{D326DBDF-1F7D-4525-A6D0-4F3201245B87}" dt="2022-05-02T00:21:25.453" v="556" actId="14100"/>
          <ac:picMkLst>
            <pc:docMk/>
            <pc:sldMk cId="4173898674" sldId="434"/>
            <ac:picMk id="10" creationId="{D185BB01-0C93-3B74-4613-60B8C6DB8C76}"/>
          </ac:picMkLst>
        </pc:picChg>
      </pc:sldChg>
      <pc:sldChg chg="addSp delSp modSp add mod">
        <pc:chgData name="Yuri Crotti" userId="d593c9d1-1b73-45ee-aae6-f23c49679525" providerId="ADAL" clId="{D326DBDF-1F7D-4525-A6D0-4F3201245B87}" dt="2022-05-02T00:22:24.903" v="582" actId="14100"/>
        <pc:sldMkLst>
          <pc:docMk/>
          <pc:sldMk cId="977606265" sldId="435"/>
        </pc:sldMkLst>
        <pc:spChg chg="mod">
          <ac:chgData name="Yuri Crotti" userId="d593c9d1-1b73-45ee-aae6-f23c49679525" providerId="ADAL" clId="{D326DBDF-1F7D-4525-A6D0-4F3201245B87}" dt="2022-05-02T00:21:43.994" v="575" actId="20577"/>
          <ac:spMkLst>
            <pc:docMk/>
            <pc:sldMk cId="977606265" sldId="435"/>
            <ac:spMk id="6" creationId="{3DE17BFE-96F4-4FAB-8D95-F281C0A82C3C}"/>
          </ac:spMkLst>
        </pc:spChg>
        <pc:picChg chg="add mod modCrop">
          <ac:chgData name="Yuri Crotti" userId="d593c9d1-1b73-45ee-aae6-f23c49679525" providerId="ADAL" clId="{D326DBDF-1F7D-4525-A6D0-4F3201245B87}" dt="2022-05-02T00:22:24.903" v="582" actId="14100"/>
          <ac:picMkLst>
            <pc:docMk/>
            <pc:sldMk cId="977606265" sldId="435"/>
            <ac:picMk id="5" creationId="{0B851570-D3AD-9F80-9557-B214A5349A90}"/>
          </ac:picMkLst>
        </pc:picChg>
        <pc:picChg chg="del">
          <ac:chgData name="Yuri Crotti" userId="d593c9d1-1b73-45ee-aae6-f23c49679525" providerId="ADAL" clId="{D326DBDF-1F7D-4525-A6D0-4F3201245B87}" dt="2022-05-02T00:21:46.276" v="576" actId="478"/>
          <ac:picMkLst>
            <pc:docMk/>
            <pc:sldMk cId="977606265" sldId="435"/>
            <ac:picMk id="10" creationId="{D185BB01-0C93-3B74-4613-60B8C6DB8C76}"/>
          </ac:picMkLst>
        </pc:picChg>
      </pc:sldChg>
      <pc:sldChg chg="del">
        <pc:chgData name="Yuri Crotti" userId="d593c9d1-1b73-45ee-aae6-f23c49679525" providerId="ADAL" clId="{D326DBDF-1F7D-4525-A6D0-4F3201245B87}" dt="2022-05-01T23:59:17.695" v="23" actId="47"/>
        <pc:sldMkLst>
          <pc:docMk/>
          <pc:sldMk cId="3042828528" sldId="435"/>
        </pc:sldMkLst>
      </pc:sldChg>
      <pc:sldChg chg="addSp delSp modSp add mod">
        <pc:chgData name="Yuri Crotti" userId="d593c9d1-1b73-45ee-aae6-f23c49679525" providerId="ADAL" clId="{D326DBDF-1F7D-4525-A6D0-4F3201245B87}" dt="2022-05-02T00:23:04.442" v="590" actId="14100"/>
        <pc:sldMkLst>
          <pc:docMk/>
          <pc:sldMk cId="2310627699" sldId="436"/>
        </pc:sldMkLst>
        <pc:picChg chg="del">
          <ac:chgData name="Yuri Crotti" userId="d593c9d1-1b73-45ee-aae6-f23c49679525" providerId="ADAL" clId="{D326DBDF-1F7D-4525-A6D0-4F3201245B87}" dt="2022-05-02T00:22:50.373" v="584" actId="478"/>
          <ac:picMkLst>
            <pc:docMk/>
            <pc:sldMk cId="2310627699" sldId="436"/>
            <ac:picMk id="5" creationId="{0B851570-D3AD-9F80-9557-B214A5349A90}"/>
          </ac:picMkLst>
        </pc:picChg>
        <pc:picChg chg="add mod modCrop">
          <ac:chgData name="Yuri Crotti" userId="d593c9d1-1b73-45ee-aae6-f23c49679525" providerId="ADAL" clId="{D326DBDF-1F7D-4525-A6D0-4F3201245B87}" dt="2022-05-02T00:23:04.442" v="590" actId="14100"/>
          <ac:picMkLst>
            <pc:docMk/>
            <pc:sldMk cId="2310627699" sldId="436"/>
            <ac:picMk id="8" creationId="{E09F340B-9E91-EA6A-72EB-3E11249FD970}"/>
          </ac:picMkLst>
        </pc:picChg>
      </pc:sldChg>
      <pc:sldChg chg="addSp delSp modSp add mod">
        <pc:chgData name="Yuri Crotti" userId="d593c9d1-1b73-45ee-aae6-f23c49679525" providerId="ADAL" clId="{D326DBDF-1F7D-4525-A6D0-4F3201245B87}" dt="2022-05-02T00:23:33.682" v="602" actId="1076"/>
        <pc:sldMkLst>
          <pc:docMk/>
          <pc:sldMk cId="2473764656" sldId="437"/>
        </pc:sldMkLst>
        <pc:spChg chg="mod">
          <ac:chgData name="Yuri Crotti" userId="d593c9d1-1b73-45ee-aae6-f23c49679525" providerId="ADAL" clId="{D326DBDF-1F7D-4525-A6D0-4F3201245B87}" dt="2022-05-02T00:23:12.822" v="595" actId="20577"/>
          <ac:spMkLst>
            <pc:docMk/>
            <pc:sldMk cId="2473764656" sldId="437"/>
            <ac:spMk id="6" creationId="{3DE17BFE-96F4-4FAB-8D95-F281C0A82C3C}"/>
          </ac:spMkLst>
        </pc:spChg>
        <pc:picChg chg="add mod">
          <ac:chgData name="Yuri Crotti" userId="d593c9d1-1b73-45ee-aae6-f23c49679525" providerId="ADAL" clId="{D326DBDF-1F7D-4525-A6D0-4F3201245B87}" dt="2022-05-02T00:23:33.682" v="602" actId="1076"/>
          <ac:picMkLst>
            <pc:docMk/>
            <pc:sldMk cId="2473764656" sldId="437"/>
            <ac:picMk id="5" creationId="{74D2208A-DD99-E864-FEC4-EA7C7B37C17D}"/>
          </ac:picMkLst>
        </pc:picChg>
        <pc:picChg chg="del">
          <ac:chgData name="Yuri Crotti" userId="d593c9d1-1b73-45ee-aae6-f23c49679525" providerId="ADAL" clId="{D326DBDF-1F7D-4525-A6D0-4F3201245B87}" dt="2022-05-02T00:23:26.508" v="596" actId="478"/>
          <ac:picMkLst>
            <pc:docMk/>
            <pc:sldMk cId="2473764656" sldId="437"/>
            <ac:picMk id="8" creationId="{E09F340B-9E91-EA6A-72EB-3E11249FD970}"/>
          </ac:picMkLst>
        </pc:picChg>
      </pc:sldChg>
      <pc:sldChg chg="addSp delSp modSp add mod">
        <pc:chgData name="Yuri Crotti" userId="d593c9d1-1b73-45ee-aae6-f23c49679525" providerId="ADAL" clId="{D326DBDF-1F7D-4525-A6D0-4F3201245B87}" dt="2022-05-02T00:25:07.294" v="632" actId="1076"/>
        <pc:sldMkLst>
          <pc:docMk/>
          <pc:sldMk cId="3402903115" sldId="438"/>
        </pc:sldMkLst>
        <pc:spChg chg="mod">
          <ac:chgData name="Yuri Crotti" userId="d593c9d1-1b73-45ee-aae6-f23c49679525" providerId="ADAL" clId="{D326DBDF-1F7D-4525-A6D0-4F3201245B87}" dt="2022-05-02T00:24:20.873" v="620" actId="20577"/>
          <ac:spMkLst>
            <pc:docMk/>
            <pc:sldMk cId="3402903115" sldId="438"/>
            <ac:spMk id="6" creationId="{3DE17BFE-96F4-4FAB-8D95-F281C0A82C3C}"/>
          </ac:spMkLst>
        </pc:spChg>
        <pc:picChg chg="del">
          <ac:chgData name="Yuri Crotti" userId="d593c9d1-1b73-45ee-aae6-f23c49679525" providerId="ADAL" clId="{D326DBDF-1F7D-4525-A6D0-4F3201245B87}" dt="2022-05-02T00:24:14.059" v="604" actId="478"/>
          <ac:picMkLst>
            <pc:docMk/>
            <pc:sldMk cId="3402903115" sldId="438"/>
            <ac:picMk id="5" creationId="{74D2208A-DD99-E864-FEC4-EA7C7B37C17D}"/>
          </ac:picMkLst>
        </pc:picChg>
        <pc:picChg chg="add mod modCrop">
          <ac:chgData name="Yuri Crotti" userId="d593c9d1-1b73-45ee-aae6-f23c49679525" providerId="ADAL" clId="{D326DBDF-1F7D-4525-A6D0-4F3201245B87}" dt="2022-05-02T00:25:02.935" v="629" actId="1076"/>
          <ac:picMkLst>
            <pc:docMk/>
            <pc:sldMk cId="3402903115" sldId="438"/>
            <ac:picMk id="8" creationId="{28922482-B8C2-60A2-CE97-7CD2B9092A8D}"/>
          </ac:picMkLst>
        </pc:picChg>
        <pc:picChg chg="add mod">
          <ac:chgData name="Yuri Crotti" userId="d593c9d1-1b73-45ee-aae6-f23c49679525" providerId="ADAL" clId="{D326DBDF-1F7D-4525-A6D0-4F3201245B87}" dt="2022-05-02T00:25:07.294" v="632" actId="1076"/>
          <ac:picMkLst>
            <pc:docMk/>
            <pc:sldMk cId="3402903115" sldId="438"/>
            <ac:picMk id="10" creationId="{22A920C1-3AE2-E11D-BEC5-B164056FB018}"/>
          </ac:picMkLst>
        </pc:picChg>
      </pc:sldChg>
      <pc:sldChg chg="addSp delSp modSp add mod">
        <pc:chgData name="Yuri Crotti" userId="d593c9d1-1b73-45ee-aae6-f23c49679525" providerId="ADAL" clId="{D326DBDF-1F7D-4525-A6D0-4F3201245B87}" dt="2022-05-02T00:25:48.357" v="663" actId="20577"/>
        <pc:sldMkLst>
          <pc:docMk/>
          <pc:sldMk cId="2694173221" sldId="439"/>
        </pc:sldMkLst>
        <pc:spChg chg="mod">
          <ac:chgData name="Yuri Crotti" userId="d593c9d1-1b73-45ee-aae6-f23c49679525" providerId="ADAL" clId="{D326DBDF-1F7D-4525-A6D0-4F3201245B87}" dt="2022-05-02T00:25:48.357" v="663" actId="20577"/>
          <ac:spMkLst>
            <pc:docMk/>
            <pc:sldMk cId="2694173221" sldId="439"/>
            <ac:spMk id="6" creationId="{3DE17BFE-96F4-4FAB-8D95-F281C0A82C3C}"/>
          </ac:spMkLst>
        </pc:spChg>
        <pc:picChg chg="add mod">
          <ac:chgData name="Yuri Crotti" userId="d593c9d1-1b73-45ee-aae6-f23c49679525" providerId="ADAL" clId="{D326DBDF-1F7D-4525-A6D0-4F3201245B87}" dt="2022-05-02T00:25:39.822" v="640" actId="1076"/>
          <ac:picMkLst>
            <pc:docMk/>
            <pc:sldMk cId="2694173221" sldId="439"/>
            <ac:picMk id="5" creationId="{C7E9CD0D-FE64-5ED8-8C57-20AB455D4768}"/>
          </ac:picMkLst>
        </pc:picChg>
        <pc:picChg chg="del">
          <ac:chgData name="Yuri Crotti" userId="d593c9d1-1b73-45ee-aae6-f23c49679525" providerId="ADAL" clId="{D326DBDF-1F7D-4525-A6D0-4F3201245B87}" dt="2022-05-02T00:25:30.955" v="634" actId="478"/>
          <ac:picMkLst>
            <pc:docMk/>
            <pc:sldMk cId="2694173221" sldId="439"/>
            <ac:picMk id="8" creationId="{28922482-B8C2-60A2-CE97-7CD2B9092A8D}"/>
          </ac:picMkLst>
        </pc:picChg>
        <pc:picChg chg="del">
          <ac:chgData name="Yuri Crotti" userId="d593c9d1-1b73-45ee-aae6-f23c49679525" providerId="ADAL" clId="{D326DBDF-1F7D-4525-A6D0-4F3201245B87}" dt="2022-05-02T00:25:32.735" v="635" actId="478"/>
          <ac:picMkLst>
            <pc:docMk/>
            <pc:sldMk cId="2694173221" sldId="439"/>
            <ac:picMk id="10" creationId="{22A920C1-3AE2-E11D-BEC5-B164056FB018}"/>
          </ac:picMkLst>
        </pc:picChg>
      </pc:sldChg>
      <pc:sldChg chg="addSp delSp modSp add mod">
        <pc:chgData name="Yuri Crotti" userId="d593c9d1-1b73-45ee-aae6-f23c49679525" providerId="ADAL" clId="{D326DBDF-1F7D-4525-A6D0-4F3201245B87}" dt="2022-05-02T00:27:34.063" v="686" actId="1076"/>
        <pc:sldMkLst>
          <pc:docMk/>
          <pc:sldMk cId="2274582629" sldId="440"/>
        </pc:sldMkLst>
        <pc:picChg chg="del">
          <ac:chgData name="Yuri Crotti" userId="d593c9d1-1b73-45ee-aae6-f23c49679525" providerId="ADAL" clId="{D326DBDF-1F7D-4525-A6D0-4F3201245B87}" dt="2022-05-02T00:26:46.941" v="665" actId="478"/>
          <ac:picMkLst>
            <pc:docMk/>
            <pc:sldMk cId="2274582629" sldId="440"/>
            <ac:picMk id="5" creationId="{C7E9CD0D-FE64-5ED8-8C57-20AB455D4768}"/>
          </ac:picMkLst>
        </pc:picChg>
        <pc:picChg chg="add mod modCrop">
          <ac:chgData name="Yuri Crotti" userId="d593c9d1-1b73-45ee-aae6-f23c49679525" providerId="ADAL" clId="{D326DBDF-1F7D-4525-A6D0-4F3201245B87}" dt="2022-05-02T00:27:34.063" v="686" actId="1076"/>
          <ac:picMkLst>
            <pc:docMk/>
            <pc:sldMk cId="2274582629" sldId="440"/>
            <ac:picMk id="8" creationId="{C12072B8-F266-4944-2E3D-FA5827594C6F}"/>
          </ac:picMkLst>
        </pc:picChg>
      </pc:sldChg>
      <pc:sldChg chg="modSp add mod ord">
        <pc:chgData name="Yuri Crotti" userId="d593c9d1-1b73-45ee-aae6-f23c49679525" providerId="ADAL" clId="{D326DBDF-1F7D-4525-A6D0-4F3201245B87}" dt="2022-05-02T00:27:23.882" v="681"/>
        <pc:sldMkLst>
          <pc:docMk/>
          <pc:sldMk cId="2239110069" sldId="441"/>
        </pc:sldMkLst>
        <pc:picChg chg="mod modCrop">
          <ac:chgData name="Yuri Crotti" userId="d593c9d1-1b73-45ee-aae6-f23c49679525" providerId="ADAL" clId="{D326DBDF-1F7D-4525-A6D0-4F3201245B87}" dt="2022-05-02T00:27:21.852" v="679" actId="1076"/>
          <ac:picMkLst>
            <pc:docMk/>
            <pc:sldMk cId="2239110069" sldId="441"/>
            <ac:picMk id="8" creationId="{C12072B8-F266-4944-2E3D-FA5827594C6F}"/>
          </ac:picMkLst>
        </pc:picChg>
      </pc:sldChg>
      <pc:sldChg chg="add ord">
        <pc:chgData name="Yuri Crotti" userId="d593c9d1-1b73-45ee-aae6-f23c49679525" providerId="ADAL" clId="{D326DBDF-1F7D-4525-A6D0-4F3201245B87}" dt="2022-05-02T00:27:47.518" v="689"/>
        <pc:sldMkLst>
          <pc:docMk/>
          <pc:sldMk cId="3119777417" sldId="442"/>
        </pc:sldMkLst>
      </pc:sldChg>
      <pc:sldChg chg="addSp delSp modSp add mod">
        <pc:chgData name="Yuri Crotti" userId="d593c9d1-1b73-45ee-aae6-f23c49679525" providerId="ADAL" clId="{D326DBDF-1F7D-4525-A6D0-4F3201245B87}" dt="2022-05-04T00:32:05.893" v="1709" actId="20577"/>
        <pc:sldMkLst>
          <pc:docMk/>
          <pc:sldMk cId="363989877" sldId="443"/>
        </pc:sldMkLst>
        <pc:spChg chg="add mod">
          <ac:chgData name="Yuri Crotti" userId="d593c9d1-1b73-45ee-aae6-f23c49679525" providerId="ADAL" clId="{D326DBDF-1F7D-4525-A6D0-4F3201245B87}" dt="2022-05-04T00:32:05.893" v="1709" actId="20577"/>
          <ac:spMkLst>
            <pc:docMk/>
            <pc:sldMk cId="363989877" sldId="443"/>
            <ac:spMk id="4" creationId="{0D78DCF2-1951-ECDF-5C4E-535E31AA27DC}"/>
          </ac:spMkLst>
        </pc:spChg>
        <pc:spChg chg="mod">
          <ac:chgData name="Yuri Crotti" userId="d593c9d1-1b73-45ee-aae6-f23c49679525" providerId="ADAL" clId="{D326DBDF-1F7D-4525-A6D0-4F3201245B87}" dt="2022-05-02T00:32:45.434" v="1451" actId="20577"/>
          <ac:spMkLst>
            <pc:docMk/>
            <pc:sldMk cId="363989877" sldId="443"/>
            <ac:spMk id="6" creationId="{3DE17BFE-96F4-4FAB-8D95-F281C0A82C3C}"/>
          </ac:spMkLst>
        </pc:spChg>
        <pc:spChg chg="add mod">
          <ac:chgData name="Yuri Crotti" userId="d593c9d1-1b73-45ee-aae6-f23c49679525" providerId="ADAL" clId="{D326DBDF-1F7D-4525-A6D0-4F3201245B87}" dt="2022-05-02T00:38:51.811" v="1708" actId="113"/>
          <ac:spMkLst>
            <pc:docMk/>
            <pc:sldMk cId="363989877" sldId="443"/>
            <ac:spMk id="9" creationId="{FBC411FE-F06C-5278-4956-4155628FE43F}"/>
          </ac:spMkLst>
        </pc:spChg>
        <pc:picChg chg="del">
          <ac:chgData name="Yuri Crotti" userId="d593c9d1-1b73-45ee-aae6-f23c49679525" providerId="ADAL" clId="{D326DBDF-1F7D-4525-A6D0-4F3201245B87}" dt="2022-05-02T00:27:51.118" v="691" actId="478"/>
          <ac:picMkLst>
            <pc:docMk/>
            <pc:sldMk cId="363989877" sldId="443"/>
            <ac:picMk id="8" creationId="{C12072B8-F266-4944-2E3D-FA5827594C6F}"/>
          </ac:picMkLst>
        </pc:picChg>
      </pc:sldChg>
    </pc:docChg>
  </pc:docChgLst>
  <pc:docChgLst>
    <pc:chgData name="Yuri Crotti" userId="d593c9d1-1b73-45ee-aae6-f23c49679525" providerId="ADAL" clId="{9BE6D89E-43E6-4756-BBCE-F6F9F8150713}"/>
    <pc:docChg chg="undo redo custSel addSld delSld modSld sldOrd">
      <pc:chgData name="Yuri Crotti" userId="d593c9d1-1b73-45ee-aae6-f23c49679525" providerId="ADAL" clId="{9BE6D89E-43E6-4756-BBCE-F6F9F8150713}" dt="2022-02-19T15:01:39.541" v="5900" actId="20577"/>
      <pc:docMkLst>
        <pc:docMk/>
      </pc:docMkLst>
      <pc:sldChg chg="modSp mod">
        <pc:chgData name="Yuri Crotti" userId="d593c9d1-1b73-45ee-aae6-f23c49679525" providerId="ADAL" clId="{9BE6D89E-43E6-4756-BBCE-F6F9F8150713}" dt="2022-02-16T01:28:00.763" v="3356" actId="20577"/>
        <pc:sldMkLst>
          <pc:docMk/>
          <pc:sldMk cId="1470876938" sldId="256"/>
        </pc:sldMkLst>
        <pc:spChg chg="mod">
          <ac:chgData name="Yuri Crotti" userId="d593c9d1-1b73-45ee-aae6-f23c49679525" providerId="ADAL" clId="{9BE6D89E-43E6-4756-BBCE-F6F9F8150713}" dt="2022-02-16T01:28:00.763" v="3356" actId="20577"/>
          <ac:spMkLst>
            <pc:docMk/>
            <pc:sldMk cId="1470876938" sldId="256"/>
            <ac:spMk id="14" creationId="{2896F3CE-DE9A-4F5A-AE63-9DBB2CFDE036}"/>
          </ac:spMkLst>
        </pc:spChg>
      </pc:sldChg>
      <pc:sldChg chg="del">
        <pc:chgData name="Yuri Crotti" userId="d593c9d1-1b73-45ee-aae6-f23c49679525" providerId="ADAL" clId="{9BE6D89E-43E6-4756-BBCE-F6F9F8150713}" dt="2022-02-16T00:00:32.997" v="56" actId="47"/>
        <pc:sldMkLst>
          <pc:docMk/>
          <pc:sldMk cId="2603841785" sldId="258"/>
        </pc:sldMkLst>
      </pc:sldChg>
      <pc:sldChg chg="del">
        <pc:chgData name="Yuri Crotti" userId="d593c9d1-1b73-45ee-aae6-f23c49679525" providerId="ADAL" clId="{9BE6D89E-43E6-4756-BBCE-F6F9F8150713}" dt="2022-02-16T00:00:32.997" v="56" actId="47"/>
        <pc:sldMkLst>
          <pc:docMk/>
          <pc:sldMk cId="1308935264" sldId="259"/>
        </pc:sldMkLst>
      </pc:sldChg>
      <pc:sldChg chg="del">
        <pc:chgData name="Yuri Crotti" userId="d593c9d1-1b73-45ee-aae6-f23c49679525" providerId="ADAL" clId="{9BE6D89E-43E6-4756-BBCE-F6F9F8150713}" dt="2022-02-16T00:00:32.997" v="56" actId="47"/>
        <pc:sldMkLst>
          <pc:docMk/>
          <pc:sldMk cId="3665681570" sldId="260"/>
        </pc:sldMkLst>
      </pc:sldChg>
      <pc:sldChg chg="del">
        <pc:chgData name="Yuri Crotti" userId="d593c9d1-1b73-45ee-aae6-f23c49679525" providerId="ADAL" clId="{9BE6D89E-43E6-4756-BBCE-F6F9F8150713}" dt="2022-02-16T00:00:32.997" v="56" actId="47"/>
        <pc:sldMkLst>
          <pc:docMk/>
          <pc:sldMk cId="72357102" sldId="261"/>
        </pc:sldMkLst>
      </pc:sldChg>
      <pc:sldChg chg="addSp delSp modSp mod delAnim modNotesTx">
        <pc:chgData name="Yuri Crotti" userId="d593c9d1-1b73-45ee-aae6-f23c49679525" providerId="ADAL" clId="{9BE6D89E-43E6-4756-BBCE-F6F9F8150713}" dt="2022-02-16T01:03:10.561" v="2981" actId="20577"/>
        <pc:sldMkLst>
          <pc:docMk/>
          <pc:sldMk cId="3281034232" sldId="332"/>
        </pc:sldMkLst>
        <pc:spChg chg="mod">
          <ac:chgData name="Yuri Crotti" userId="d593c9d1-1b73-45ee-aae6-f23c49679525" providerId="ADAL" clId="{9BE6D89E-43E6-4756-BBCE-F6F9F8150713}" dt="2022-02-16T00:01:08.727" v="93" actId="20577"/>
          <ac:spMkLst>
            <pc:docMk/>
            <pc:sldMk cId="3281034232" sldId="332"/>
            <ac:spMk id="6" creationId="{3DE17BFE-96F4-4FAB-8D95-F281C0A82C3C}"/>
          </ac:spMkLst>
        </pc:spChg>
        <pc:spChg chg="mod">
          <ac:chgData name="Yuri Crotti" userId="d593c9d1-1b73-45ee-aae6-f23c49679525" providerId="ADAL" clId="{9BE6D89E-43E6-4756-BBCE-F6F9F8150713}" dt="2022-02-16T00:51:01.981" v="2970" actId="20577"/>
          <ac:spMkLst>
            <pc:docMk/>
            <pc:sldMk cId="3281034232" sldId="332"/>
            <ac:spMk id="9" creationId="{00000000-0000-0000-0000-000000000000}"/>
          </ac:spMkLst>
        </pc:spChg>
        <pc:spChg chg="del">
          <ac:chgData name="Yuri Crotti" userId="d593c9d1-1b73-45ee-aae6-f23c49679525" providerId="ADAL" clId="{9BE6D89E-43E6-4756-BBCE-F6F9F8150713}" dt="2022-02-16T00:00:56.845" v="58" actId="478"/>
          <ac:spMkLst>
            <pc:docMk/>
            <pc:sldMk cId="3281034232" sldId="332"/>
            <ac:spMk id="10" creationId="{6E18A340-A37F-4AD4-AEC0-70C12AD70905}"/>
          </ac:spMkLst>
        </pc:spChg>
        <pc:spChg chg="add del">
          <ac:chgData name="Yuri Crotti" userId="d593c9d1-1b73-45ee-aae6-f23c49679525" providerId="ADAL" clId="{9BE6D89E-43E6-4756-BBCE-F6F9F8150713}" dt="2022-02-16T01:02:43.900" v="2972" actId="22"/>
          <ac:spMkLst>
            <pc:docMk/>
            <pc:sldMk cId="3281034232" sldId="332"/>
            <ac:spMk id="11" creationId="{91CD2B25-EFB5-4BB9-B57A-61743E7F279B}"/>
          </ac:spMkLst>
        </pc:spChg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652328125" sldId="341"/>
        </pc:sldMkLst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3114166353" sldId="342"/>
        </pc:sldMkLst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1215812977" sldId="343"/>
        </pc:sldMkLst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1219455613" sldId="344"/>
        </pc:sldMkLst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3410563929" sldId="345"/>
        </pc:sldMkLst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2999445317" sldId="346"/>
        </pc:sldMkLst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2505930191" sldId="347"/>
        </pc:sldMkLst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3485007180" sldId="348"/>
        </pc:sldMkLst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2879126769" sldId="349"/>
        </pc:sldMkLst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1677900987" sldId="350"/>
        </pc:sldMkLst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296561004" sldId="351"/>
        </pc:sldMkLst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3721689948" sldId="352"/>
        </pc:sldMkLst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1120856304" sldId="353"/>
        </pc:sldMkLst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2879734306" sldId="354"/>
        </pc:sldMkLst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2736727414" sldId="355"/>
        </pc:sldMkLst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2398581301" sldId="356"/>
        </pc:sldMkLst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3335005493" sldId="357"/>
        </pc:sldMkLst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3023886251" sldId="358"/>
        </pc:sldMkLst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4274490837" sldId="360"/>
        </pc:sldMkLst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3807088367" sldId="361"/>
        </pc:sldMkLst>
      </pc:sldChg>
      <pc:sldChg chg="del">
        <pc:chgData name="Yuri Crotti" userId="d593c9d1-1b73-45ee-aae6-f23c49679525" providerId="ADAL" clId="{9BE6D89E-43E6-4756-BBCE-F6F9F8150713}" dt="2022-02-19T13:44:20.281" v="5223" actId="47"/>
        <pc:sldMkLst>
          <pc:docMk/>
          <pc:sldMk cId="564667645" sldId="362"/>
        </pc:sldMkLst>
      </pc:sldChg>
      <pc:sldChg chg="addSp modSp add mod">
        <pc:chgData name="Yuri Crotti" userId="d593c9d1-1b73-45ee-aae6-f23c49679525" providerId="ADAL" clId="{9BE6D89E-43E6-4756-BBCE-F6F9F8150713}" dt="2022-02-16T01:15:03.302" v="3188" actId="20577"/>
        <pc:sldMkLst>
          <pc:docMk/>
          <pc:sldMk cId="3469929640" sldId="363"/>
        </pc:sldMkLst>
        <pc:spChg chg="mod">
          <ac:chgData name="Yuri Crotti" userId="d593c9d1-1b73-45ee-aae6-f23c49679525" providerId="ADAL" clId="{9BE6D89E-43E6-4756-BBCE-F6F9F8150713}" dt="2022-02-16T01:11:55.332" v="3106" actId="20577"/>
          <ac:spMkLst>
            <pc:docMk/>
            <pc:sldMk cId="3469929640" sldId="363"/>
            <ac:spMk id="6" creationId="{3DE17BFE-96F4-4FAB-8D95-F281C0A82C3C}"/>
          </ac:spMkLst>
        </pc:spChg>
        <pc:spChg chg="add mod">
          <ac:chgData name="Yuri Crotti" userId="d593c9d1-1b73-45ee-aae6-f23c49679525" providerId="ADAL" clId="{9BE6D89E-43E6-4756-BBCE-F6F9F8150713}" dt="2022-02-16T01:11:14.633" v="3082" actId="14100"/>
          <ac:spMkLst>
            <pc:docMk/>
            <pc:sldMk cId="3469929640" sldId="363"/>
            <ac:spMk id="8" creationId="{8B12A6CF-8D09-4819-A060-FE0828056680}"/>
          </ac:spMkLst>
        </pc:spChg>
        <pc:spChg chg="mod">
          <ac:chgData name="Yuri Crotti" userId="d593c9d1-1b73-45ee-aae6-f23c49679525" providerId="ADAL" clId="{9BE6D89E-43E6-4756-BBCE-F6F9F8150713}" dt="2022-02-16T01:15:03.302" v="3188" actId="20577"/>
          <ac:spMkLst>
            <pc:docMk/>
            <pc:sldMk cId="3469929640" sldId="363"/>
            <ac:spMk id="9" creationId="{00000000-0000-0000-0000-000000000000}"/>
          </ac:spMkLst>
        </pc:spChg>
        <pc:spChg chg="add mod">
          <ac:chgData name="Yuri Crotti" userId="d593c9d1-1b73-45ee-aae6-f23c49679525" providerId="ADAL" clId="{9BE6D89E-43E6-4756-BBCE-F6F9F8150713}" dt="2022-02-16T01:11:36.435" v="3085" actId="1076"/>
          <ac:spMkLst>
            <pc:docMk/>
            <pc:sldMk cId="3469929640" sldId="363"/>
            <ac:spMk id="10" creationId="{06C8AE2C-6B8F-4C85-B120-479010685194}"/>
          </ac:spMkLst>
        </pc:spChg>
        <pc:picChg chg="add mod modCrop">
          <ac:chgData name="Yuri Crotti" userId="d593c9d1-1b73-45ee-aae6-f23c49679525" providerId="ADAL" clId="{9BE6D89E-43E6-4756-BBCE-F6F9F8150713}" dt="2022-02-16T01:11:17.192" v="3083" actId="1076"/>
          <ac:picMkLst>
            <pc:docMk/>
            <pc:sldMk cId="3469929640" sldId="363"/>
            <ac:picMk id="5" creationId="{732F0290-60B1-4770-A14D-2F8CB7F7B120}"/>
          </ac:picMkLst>
        </pc:picChg>
      </pc:sldChg>
      <pc:sldChg chg="addSp delSp modSp add mod">
        <pc:chgData name="Yuri Crotti" userId="d593c9d1-1b73-45ee-aae6-f23c49679525" providerId="ADAL" clId="{9BE6D89E-43E6-4756-BBCE-F6F9F8150713}" dt="2022-02-16T01:22:33.191" v="3234" actId="1076"/>
        <pc:sldMkLst>
          <pc:docMk/>
          <pc:sldMk cId="3662423759" sldId="364"/>
        </pc:sldMkLst>
        <pc:spChg chg="mod">
          <ac:chgData name="Yuri Crotti" userId="d593c9d1-1b73-45ee-aae6-f23c49679525" providerId="ADAL" clId="{9BE6D89E-43E6-4756-BBCE-F6F9F8150713}" dt="2022-02-16T01:17:11.489" v="3223" actId="20577"/>
          <ac:spMkLst>
            <pc:docMk/>
            <pc:sldMk cId="3662423759" sldId="364"/>
            <ac:spMk id="6" creationId="{3DE17BFE-96F4-4FAB-8D95-F281C0A82C3C}"/>
          </ac:spMkLst>
        </pc:spChg>
        <pc:spChg chg="mod">
          <ac:chgData name="Yuri Crotti" userId="d593c9d1-1b73-45ee-aae6-f23c49679525" providerId="ADAL" clId="{9BE6D89E-43E6-4756-BBCE-F6F9F8150713}" dt="2022-02-16T01:18:15.827" v="3228" actId="1076"/>
          <ac:spMkLst>
            <pc:docMk/>
            <pc:sldMk cId="3662423759" sldId="364"/>
            <ac:spMk id="9" creationId="{00000000-0000-0000-0000-000000000000}"/>
          </ac:spMkLst>
        </pc:spChg>
        <pc:picChg chg="add del">
          <ac:chgData name="Yuri Crotti" userId="d593c9d1-1b73-45ee-aae6-f23c49679525" providerId="ADAL" clId="{9BE6D89E-43E6-4756-BBCE-F6F9F8150713}" dt="2022-02-16T01:17:44.836" v="3225" actId="22"/>
          <ac:picMkLst>
            <pc:docMk/>
            <pc:sldMk cId="3662423759" sldId="364"/>
            <ac:picMk id="5" creationId="{7B5FA843-6434-48F0-AF38-5127EE41702D}"/>
          </ac:picMkLst>
        </pc:picChg>
        <pc:picChg chg="add mod">
          <ac:chgData name="Yuri Crotti" userId="d593c9d1-1b73-45ee-aae6-f23c49679525" providerId="ADAL" clId="{9BE6D89E-43E6-4756-BBCE-F6F9F8150713}" dt="2022-02-16T01:22:33.191" v="3234" actId="1076"/>
          <ac:picMkLst>
            <pc:docMk/>
            <pc:sldMk cId="3662423759" sldId="364"/>
            <ac:picMk id="10" creationId="{BDE86284-C099-4100-9782-F50991049971}"/>
          </ac:picMkLst>
        </pc:picChg>
      </pc:sldChg>
      <pc:sldChg chg="modSp add del mod">
        <pc:chgData name="Yuri Crotti" userId="d593c9d1-1b73-45ee-aae6-f23c49679525" providerId="ADAL" clId="{9BE6D89E-43E6-4756-BBCE-F6F9F8150713}" dt="2022-02-16T01:13:49.062" v="3186" actId="47"/>
        <pc:sldMkLst>
          <pc:docMk/>
          <pc:sldMk cId="532167496" sldId="365"/>
        </pc:sldMkLst>
        <pc:spChg chg="mod">
          <ac:chgData name="Yuri Crotti" userId="d593c9d1-1b73-45ee-aae6-f23c49679525" providerId="ADAL" clId="{9BE6D89E-43E6-4756-BBCE-F6F9F8150713}" dt="2022-02-16T00:02:40.758" v="226" actId="20577"/>
          <ac:spMkLst>
            <pc:docMk/>
            <pc:sldMk cId="532167496" sldId="365"/>
            <ac:spMk id="6" creationId="{3DE17BFE-96F4-4FAB-8D95-F281C0A82C3C}"/>
          </ac:spMkLst>
        </pc:spChg>
        <pc:spChg chg="mod">
          <ac:chgData name="Yuri Crotti" userId="d593c9d1-1b73-45ee-aae6-f23c49679525" providerId="ADAL" clId="{9BE6D89E-43E6-4756-BBCE-F6F9F8150713}" dt="2022-02-16T00:06:19.510" v="619" actId="1076"/>
          <ac:spMkLst>
            <pc:docMk/>
            <pc:sldMk cId="532167496" sldId="365"/>
            <ac:spMk id="9" creationId="{00000000-0000-0000-0000-000000000000}"/>
          </ac:spMkLst>
        </pc:spChg>
      </pc:sldChg>
      <pc:sldChg chg="addSp modSp add del mod">
        <pc:chgData name="Yuri Crotti" userId="d593c9d1-1b73-45ee-aae6-f23c49679525" providerId="ADAL" clId="{9BE6D89E-43E6-4756-BBCE-F6F9F8150713}" dt="2022-02-16T01:13:50.207" v="3187" actId="47"/>
        <pc:sldMkLst>
          <pc:docMk/>
          <pc:sldMk cId="2790383929" sldId="366"/>
        </pc:sldMkLst>
        <pc:spChg chg="mod">
          <ac:chgData name="Yuri Crotti" userId="d593c9d1-1b73-45ee-aae6-f23c49679525" providerId="ADAL" clId="{9BE6D89E-43E6-4756-BBCE-F6F9F8150713}" dt="2022-02-16T00:08:38.254" v="623" actId="20577"/>
          <ac:spMkLst>
            <pc:docMk/>
            <pc:sldMk cId="2790383929" sldId="366"/>
            <ac:spMk id="9" creationId="{00000000-0000-0000-0000-000000000000}"/>
          </ac:spMkLst>
        </pc:spChg>
        <pc:spChg chg="add mod">
          <ac:chgData name="Yuri Crotti" userId="d593c9d1-1b73-45ee-aae6-f23c49679525" providerId="ADAL" clId="{9BE6D89E-43E6-4756-BBCE-F6F9F8150713}" dt="2022-02-16T01:11:43.186" v="3086" actId="1076"/>
          <ac:spMkLst>
            <pc:docMk/>
            <pc:sldMk cId="2790383929" sldId="366"/>
            <ac:spMk id="10" creationId="{CE08AF1B-7808-49A8-878C-70A4C6BD5FD1}"/>
          </ac:spMkLst>
        </pc:spChg>
        <pc:picChg chg="add mod modCrop">
          <ac:chgData name="Yuri Crotti" userId="d593c9d1-1b73-45ee-aae6-f23c49679525" providerId="ADAL" clId="{9BE6D89E-43E6-4756-BBCE-F6F9F8150713}" dt="2022-02-16T00:11:44.275" v="835" actId="1076"/>
          <ac:picMkLst>
            <pc:docMk/>
            <pc:sldMk cId="2790383929" sldId="366"/>
            <ac:picMk id="5" creationId="{1ECDF0B6-A35C-448E-AE72-D95AE6037C82}"/>
          </ac:picMkLst>
        </pc:picChg>
      </pc:sldChg>
      <pc:sldChg chg="addSp delSp modSp add mod">
        <pc:chgData name="Yuri Crotti" userId="d593c9d1-1b73-45ee-aae6-f23c49679525" providerId="ADAL" clId="{9BE6D89E-43E6-4756-BBCE-F6F9F8150713}" dt="2022-02-19T12:55:36.169" v="4569" actId="20577"/>
        <pc:sldMkLst>
          <pc:docMk/>
          <pc:sldMk cId="4096905004" sldId="367"/>
        </pc:sldMkLst>
        <pc:spChg chg="mod">
          <ac:chgData name="Yuri Crotti" userId="d593c9d1-1b73-45ee-aae6-f23c49679525" providerId="ADAL" clId="{9BE6D89E-43E6-4756-BBCE-F6F9F8150713}" dt="2022-02-16T01:29:47.315" v="3386" actId="20577"/>
          <ac:spMkLst>
            <pc:docMk/>
            <pc:sldMk cId="4096905004" sldId="367"/>
            <ac:spMk id="6" creationId="{3DE17BFE-96F4-4FAB-8D95-F281C0A82C3C}"/>
          </ac:spMkLst>
        </pc:spChg>
        <pc:spChg chg="mod">
          <ac:chgData name="Yuri Crotti" userId="d593c9d1-1b73-45ee-aae6-f23c49679525" providerId="ADAL" clId="{9BE6D89E-43E6-4756-BBCE-F6F9F8150713}" dt="2022-02-19T12:55:36.169" v="4569" actId="20577"/>
          <ac:spMkLst>
            <pc:docMk/>
            <pc:sldMk cId="4096905004" sldId="367"/>
            <ac:spMk id="9" creationId="{00000000-0000-0000-0000-000000000000}"/>
          </ac:spMkLst>
        </pc:spChg>
        <pc:spChg chg="del">
          <ac:chgData name="Yuri Crotti" userId="d593c9d1-1b73-45ee-aae6-f23c49679525" providerId="ADAL" clId="{9BE6D89E-43E6-4756-BBCE-F6F9F8150713}" dt="2022-02-16T00:11:53.238" v="838" actId="478"/>
          <ac:spMkLst>
            <pc:docMk/>
            <pc:sldMk cId="4096905004" sldId="367"/>
            <ac:spMk id="10" creationId="{CE08AF1B-7808-49A8-878C-70A4C6BD5FD1}"/>
          </ac:spMkLst>
        </pc:spChg>
        <pc:picChg chg="del">
          <ac:chgData name="Yuri Crotti" userId="d593c9d1-1b73-45ee-aae6-f23c49679525" providerId="ADAL" clId="{9BE6D89E-43E6-4756-BBCE-F6F9F8150713}" dt="2022-02-16T00:11:50.374" v="837" actId="478"/>
          <ac:picMkLst>
            <pc:docMk/>
            <pc:sldMk cId="4096905004" sldId="367"/>
            <ac:picMk id="5" creationId="{1ECDF0B6-A35C-448E-AE72-D95AE6037C82}"/>
          </ac:picMkLst>
        </pc:picChg>
        <pc:picChg chg="add del mod">
          <ac:chgData name="Yuri Crotti" userId="d593c9d1-1b73-45ee-aae6-f23c49679525" providerId="ADAL" clId="{9BE6D89E-43E6-4756-BBCE-F6F9F8150713}" dt="2022-02-16T01:28:32.728" v="3357" actId="478"/>
          <ac:picMkLst>
            <pc:docMk/>
            <pc:sldMk cId="4096905004" sldId="367"/>
            <ac:picMk id="8" creationId="{9710FFAB-4F57-44CB-9C9A-F350C058D062}"/>
          </ac:picMkLst>
        </pc:picChg>
      </pc:sldChg>
      <pc:sldChg chg="delSp modSp add del mod">
        <pc:chgData name="Yuri Crotti" userId="d593c9d1-1b73-45ee-aae6-f23c49679525" providerId="ADAL" clId="{9BE6D89E-43E6-4756-BBCE-F6F9F8150713}" dt="2022-02-19T13:44:04.435" v="5221" actId="47"/>
        <pc:sldMkLst>
          <pc:docMk/>
          <pc:sldMk cId="1537484344" sldId="368"/>
        </pc:sldMkLst>
        <pc:spChg chg="mod">
          <ac:chgData name="Yuri Crotti" userId="d593c9d1-1b73-45ee-aae6-f23c49679525" providerId="ADAL" clId="{9BE6D89E-43E6-4756-BBCE-F6F9F8150713}" dt="2022-02-16T00:22:04.295" v="1669" actId="313"/>
          <ac:spMkLst>
            <pc:docMk/>
            <pc:sldMk cId="1537484344" sldId="368"/>
            <ac:spMk id="9" creationId="{00000000-0000-0000-0000-000000000000}"/>
          </ac:spMkLst>
        </pc:spChg>
        <pc:picChg chg="del">
          <ac:chgData name="Yuri Crotti" userId="d593c9d1-1b73-45ee-aae6-f23c49679525" providerId="ADAL" clId="{9BE6D89E-43E6-4756-BBCE-F6F9F8150713}" dt="2022-02-16T00:15:20.177" v="1074" actId="478"/>
          <ac:picMkLst>
            <pc:docMk/>
            <pc:sldMk cId="1537484344" sldId="368"/>
            <ac:picMk id="8" creationId="{9710FFAB-4F57-44CB-9C9A-F350C058D062}"/>
          </ac:picMkLst>
        </pc:picChg>
      </pc:sldChg>
      <pc:sldChg chg="modSp add del mod">
        <pc:chgData name="Yuri Crotti" userId="d593c9d1-1b73-45ee-aae6-f23c49679525" providerId="ADAL" clId="{9BE6D89E-43E6-4756-BBCE-F6F9F8150713}" dt="2022-02-19T13:44:04.435" v="5221" actId="47"/>
        <pc:sldMkLst>
          <pc:docMk/>
          <pc:sldMk cId="832983087" sldId="369"/>
        </pc:sldMkLst>
        <pc:spChg chg="mod">
          <ac:chgData name="Yuri Crotti" userId="d593c9d1-1b73-45ee-aae6-f23c49679525" providerId="ADAL" clId="{9BE6D89E-43E6-4756-BBCE-F6F9F8150713}" dt="2022-02-16T00:22:38.589" v="1752" actId="20577"/>
          <ac:spMkLst>
            <pc:docMk/>
            <pc:sldMk cId="832983087" sldId="369"/>
            <ac:spMk id="6" creationId="{3DE17BFE-96F4-4FAB-8D95-F281C0A82C3C}"/>
          </ac:spMkLst>
        </pc:spChg>
        <pc:spChg chg="mod">
          <ac:chgData name="Yuri Crotti" userId="d593c9d1-1b73-45ee-aae6-f23c49679525" providerId="ADAL" clId="{9BE6D89E-43E6-4756-BBCE-F6F9F8150713}" dt="2022-02-16T00:25:03.441" v="2060" actId="20577"/>
          <ac:spMkLst>
            <pc:docMk/>
            <pc:sldMk cId="832983087" sldId="369"/>
            <ac:spMk id="9" creationId="{00000000-0000-0000-0000-000000000000}"/>
          </ac:spMkLst>
        </pc:spChg>
      </pc:sldChg>
      <pc:sldChg chg="modSp add del mod">
        <pc:chgData name="Yuri Crotti" userId="d593c9d1-1b73-45ee-aae6-f23c49679525" providerId="ADAL" clId="{9BE6D89E-43E6-4756-BBCE-F6F9F8150713}" dt="2022-02-19T13:44:04.435" v="5221" actId="47"/>
        <pc:sldMkLst>
          <pc:docMk/>
          <pc:sldMk cId="944554512" sldId="370"/>
        </pc:sldMkLst>
        <pc:spChg chg="mod">
          <ac:chgData name="Yuri Crotti" userId="d593c9d1-1b73-45ee-aae6-f23c49679525" providerId="ADAL" clId="{9BE6D89E-43E6-4756-BBCE-F6F9F8150713}" dt="2022-02-16T00:41:27.018" v="2791" actId="313"/>
          <ac:spMkLst>
            <pc:docMk/>
            <pc:sldMk cId="944554512" sldId="370"/>
            <ac:spMk id="6" creationId="{3DE17BFE-96F4-4FAB-8D95-F281C0A82C3C}"/>
          </ac:spMkLst>
        </pc:spChg>
        <pc:spChg chg="mod">
          <ac:chgData name="Yuri Crotti" userId="d593c9d1-1b73-45ee-aae6-f23c49679525" providerId="ADAL" clId="{9BE6D89E-43E6-4756-BBCE-F6F9F8150713}" dt="2022-02-16T00:39:33.262" v="2774" actId="20577"/>
          <ac:spMkLst>
            <pc:docMk/>
            <pc:sldMk cId="944554512" sldId="370"/>
            <ac:spMk id="9" creationId="{00000000-0000-0000-0000-000000000000}"/>
          </ac:spMkLst>
        </pc:spChg>
      </pc:sldChg>
      <pc:sldChg chg="addSp modSp add mod ord">
        <pc:chgData name="Yuri Crotti" userId="d593c9d1-1b73-45ee-aae6-f23c49679525" providerId="ADAL" clId="{9BE6D89E-43E6-4756-BBCE-F6F9F8150713}" dt="2022-02-16T01:26:25.448" v="3355" actId="1076"/>
        <pc:sldMkLst>
          <pc:docMk/>
          <pc:sldMk cId="3434806181" sldId="371"/>
        </pc:sldMkLst>
        <pc:spChg chg="mod">
          <ac:chgData name="Yuri Crotti" userId="d593c9d1-1b73-45ee-aae6-f23c49679525" providerId="ADAL" clId="{9BE6D89E-43E6-4756-BBCE-F6F9F8150713}" dt="2022-02-16T01:26:25.448" v="3355" actId="1076"/>
          <ac:spMkLst>
            <pc:docMk/>
            <pc:sldMk cId="3434806181" sldId="371"/>
            <ac:spMk id="9" creationId="{00000000-0000-0000-0000-000000000000}"/>
          </ac:spMkLst>
        </pc:spChg>
        <pc:spChg chg="add mod">
          <ac:chgData name="Yuri Crotti" userId="d593c9d1-1b73-45ee-aae6-f23c49679525" providerId="ADAL" clId="{9BE6D89E-43E6-4756-BBCE-F6F9F8150713}" dt="2022-02-16T01:23:23.369" v="3237" actId="1076"/>
          <ac:spMkLst>
            <pc:docMk/>
            <pc:sldMk cId="3434806181" sldId="371"/>
            <ac:spMk id="10" creationId="{2909B7F3-C1E2-403D-8137-E1275CD2A7D0}"/>
          </ac:spMkLst>
        </pc:spChg>
        <pc:spChg chg="add mod">
          <ac:chgData name="Yuri Crotti" userId="d593c9d1-1b73-45ee-aae6-f23c49679525" providerId="ADAL" clId="{9BE6D89E-43E6-4756-BBCE-F6F9F8150713}" dt="2022-02-16T01:23:23.369" v="3237" actId="1076"/>
          <ac:spMkLst>
            <pc:docMk/>
            <pc:sldMk cId="3434806181" sldId="371"/>
            <ac:spMk id="11" creationId="{E8917272-0B30-4C13-9E05-68D838E93333}"/>
          </ac:spMkLst>
        </pc:spChg>
        <pc:picChg chg="add mod">
          <ac:chgData name="Yuri Crotti" userId="d593c9d1-1b73-45ee-aae6-f23c49679525" providerId="ADAL" clId="{9BE6D89E-43E6-4756-BBCE-F6F9F8150713}" dt="2022-02-16T01:23:23.369" v="3237" actId="1076"/>
          <ac:picMkLst>
            <pc:docMk/>
            <pc:sldMk cId="3434806181" sldId="371"/>
            <ac:picMk id="8" creationId="{5156C90B-F564-4746-BADB-ED132B31C1ED}"/>
          </ac:picMkLst>
        </pc:picChg>
      </pc:sldChg>
      <pc:sldChg chg="modSp add mod">
        <pc:chgData name="Yuri Crotti" userId="d593c9d1-1b73-45ee-aae6-f23c49679525" providerId="ADAL" clId="{9BE6D89E-43E6-4756-BBCE-F6F9F8150713}" dt="2022-02-16T01:06:41.235" v="3045" actId="20577"/>
        <pc:sldMkLst>
          <pc:docMk/>
          <pc:sldMk cId="393800939" sldId="372"/>
        </pc:sldMkLst>
        <pc:spChg chg="mod">
          <ac:chgData name="Yuri Crotti" userId="d593c9d1-1b73-45ee-aae6-f23c49679525" providerId="ADAL" clId="{9BE6D89E-43E6-4756-BBCE-F6F9F8150713}" dt="2022-02-16T01:06:41.235" v="3045" actId="20577"/>
          <ac:spMkLst>
            <pc:docMk/>
            <pc:sldMk cId="393800939" sldId="372"/>
            <ac:spMk id="9" creationId="{00000000-0000-0000-0000-000000000000}"/>
          </ac:spMkLst>
        </pc:spChg>
      </pc:sldChg>
      <pc:sldChg chg="delSp modSp add mod">
        <pc:chgData name="Yuri Crotti" userId="d593c9d1-1b73-45ee-aae6-f23c49679525" providerId="ADAL" clId="{9BE6D89E-43E6-4756-BBCE-F6F9F8150713}" dt="2022-02-16T01:26:12.579" v="3354" actId="20577"/>
        <pc:sldMkLst>
          <pc:docMk/>
          <pc:sldMk cId="3411932823" sldId="373"/>
        </pc:sldMkLst>
        <pc:spChg chg="mod">
          <ac:chgData name="Yuri Crotti" userId="d593c9d1-1b73-45ee-aae6-f23c49679525" providerId="ADAL" clId="{9BE6D89E-43E6-4756-BBCE-F6F9F8150713}" dt="2022-02-16T01:24:49.365" v="3291" actId="20577"/>
          <ac:spMkLst>
            <pc:docMk/>
            <pc:sldMk cId="3411932823" sldId="373"/>
            <ac:spMk id="6" creationId="{3DE17BFE-96F4-4FAB-8D95-F281C0A82C3C}"/>
          </ac:spMkLst>
        </pc:spChg>
        <pc:spChg chg="mod">
          <ac:chgData name="Yuri Crotti" userId="d593c9d1-1b73-45ee-aae6-f23c49679525" providerId="ADAL" clId="{9BE6D89E-43E6-4756-BBCE-F6F9F8150713}" dt="2022-02-16T01:26:12.579" v="3354" actId="20577"/>
          <ac:spMkLst>
            <pc:docMk/>
            <pc:sldMk cId="3411932823" sldId="373"/>
            <ac:spMk id="9" creationId="{00000000-0000-0000-0000-000000000000}"/>
          </ac:spMkLst>
        </pc:spChg>
        <pc:picChg chg="del">
          <ac:chgData name="Yuri Crotti" userId="d593c9d1-1b73-45ee-aae6-f23c49679525" providerId="ADAL" clId="{9BE6D89E-43E6-4756-BBCE-F6F9F8150713}" dt="2022-02-16T01:24:58.310" v="3295" actId="478"/>
          <ac:picMkLst>
            <pc:docMk/>
            <pc:sldMk cId="3411932823" sldId="373"/>
            <ac:picMk id="10" creationId="{BDE86284-C099-4100-9782-F50991049971}"/>
          </ac:picMkLst>
        </pc:picChg>
      </pc:sldChg>
      <pc:sldChg chg="addSp delSp modSp add mod">
        <pc:chgData name="Yuri Crotti" userId="d593c9d1-1b73-45ee-aae6-f23c49679525" providerId="ADAL" clId="{9BE6D89E-43E6-4756-BBCE-F6F9F8150713}" dt="2022-02-16T01:40:43.478" v="3502" actId="1076"/>
        <pc:sldMkLst>
          <pc:docMk/>
          <pc:sldMk cId="2374412650" sldId="374"/>
        </pc:sldMkLst>
        <pc:spChg chg="mod">
          <ac:chgData name="Yuri Crotti" userId="d593c9d1-1b73-45ee-aae6-f23c49679525" providerId="ADAL" clId="{9BE6D89E-43E6-4756-BBCE-F6F9F8150713}" dt="2022-02-16T01:34:35.488" v="3427" actId="404"/>
          <ac:spMkLst>
            <pc:docMk/>
            <pc:sldMk cId="2374412650" sldId="374"/>
            <ac:spMk id="6" creationId="{3DE17BFE-96F4-4FAB-8D95-F281C0A82C3C}"/>
          </ac:spMkLst>
        </pc:spChg>
        <pc:spChg chg="add mod">
          <ac:chgData name="Yuri Crotti" userId="d593c9d1-1b73-45ee-aae6-f23c49679525" providerId="ADAL" clId="{9BE6D89E-43E6-4756-BBCE-F6F9F8150713}" dt="2022-02-16T01:38:36.349" v="3488" actId="1076"/>
          <ac:spMkLst>
            <pc:docMk/>
            <pc:sldMk cId="2374412650" sldId="374"/>
            <ac:spMk id="8" creationId="{471FA969-006A-46E8-B194-A473D1696088}"/>
          </ac:spMkLst>
        </pc:spChg>
        <pc:spChg chg="mod">
          <ac:chgData name="Yuri Crotti" userId="d593c9d1-1b73-45ee-aae6-f23c49679525" providerId="ADAL" clId="{9BE6D89E-43E6-4756-BBCE-F6F9F8150713}" dt="2022-02-16T01:40:43.478" v="3502" actId="1076"/>
          <ac:spMkLst>
            <pc:docMk/>
            <pc:sldMk cId="2374412650" sldId="374"/>
            <ac:spMk id="9" creationId="{00000000-0000-0000-0000-000000000000}"/>
          </ac:spMkLst>
        </pc:spChg>
        <pc:spChg chg="add mod">
          <ac:chgData name="Yuri Crotti" userId="d593c9d1-1b73-45ee-aae6-f23c49679525" providerId="ADAL" clId="{9BE6D89E-43E6-4756-BBCE-F6F9F8150713}" dt="2022-02-16T01:38:56.202" v="3492" actId="14100"/>
          <ac:spMkLst>
            <pc:docMk/>
            <pc:sldMk cId="2374412650" sldId="374"/>
            <ac:spMk id="12" creationId="{78771B5F-54F7-4160-884B-D3E2CAF9277C}"/>
          </ac:spMkLst>
        </pc:spChg>
        <pc:spChg chg="add mod">
          <ac:chgData name="Yuri Crotti" userId="d593c9d1-1b73-45ee-aae6-f23c49679525" providerId="ADAL" clId="{9BE6D89E-43E6-4756-BBCE-F6F9F8150713}" dt="2022-02-16T01:39:19.786" v="3501" actId="14100"/>
          <ac:spMkLst>
            <pc:docMk/>
            <pc:sldMk cId="2374412650" sldId="374"/>
            <ac:spMk id="13" creationId="{FEE36618-B996-4EED-8ABB-AC53F8626FE0}"/>
          </ac:spMkLst>
        </pc:spChg>
        <pc:spChg chg="add mod">
          <ac:chgData name="Yuri Crotti" userId="d593c9d1-1b73-45ee-aae6-f23c49679525" providerId="ADAL" clId="{9BE6D89E-43E6-4756-BBCE-F6F9F8150713}" dt="2022-02-16T01:39:17.747" v="3500" actId="14100"/>
          <ac:spMkLst>
            <pc:docMk/>
            <pc:sldMk cId="2374412650" sldId="374"/>
            <ac:spMk id="14" creationId="{60BCB3CA-CF9C-4CB5-856D-E0B06C5D3A78}"/>
          </ac:spMkLst>
        </pc:spChg>
        <pc:spChg chg="add mod">
          <ac:chgData name="Yuri Crotti" userId="d593c9d1-1b73-45ee-aae6-f23c49679525" providerId="ADAL" clId="{9BE6D89E-43E6-4756-BBCE-F6F9F8150713}" dt="2022-02-16T01:38:51.827" v="3491" actId="1076"/>
          <ac:spMkLst>
            <pc:docMk/>
            <pc:sldMk cId="2374412650" sldId="374"/>
            <ac:spMk id="15" creationId="{64478293-EEA0-412D-923B-68355CFC9DB2}"/>
          </ac:spMkLst>
        </pc:spChg>
        <pc:spChg chg="add mod">
          <ac:chgData name="Yuri Crotti" userId="d593c9d1-1b73-45ee-aae6-f23c49679525" providerId="ADAL" clId="{9BE6D89E-43E6-4756-BBCE-F6F9F8150713}" dt="2022-02-16T01:39:09.178" v="3496" actId="1076"/>
          <ac:spMkLst>
            <pc:docMk/>
            <pc:sldMk cId="2374412650" sldId="374"/>
            <ac:spMk id="16" creationId="{2B4F5F3A-AE26-420E-ABD1-DE869B10F9C7}"/>
          </ac:spMkLst>
        </pc:spChg>
        <pc:picChg chg="add mod ord">
          <ac:chgData name="Yuri Crotti" userId="d593c9d1-1b73-45ee-aae6-f23c49679525" providerId="ADAL" clId="{9BE6D89E-43E6-4756-BBCE-F6F9F8150713}" dt="2022-02-16T01:39:02.982" v="3495" actId="1076"/>
          <ac:picMkLst>
            <pc:docMk/>
            <pc:sldMk cId="2374412650" sldId="374"/>
            <ac:picMk id="5" creationId="{9AE5BBB3-8B19-4027-82B5-5D87E73EACEE}"/>
          </ac:picMkLst>
        </pc:picChg>
        <pc:picChg chg="add del mod">
          <ac:chgData name="Yuri Crotti" userId="d593c9d1-1b73-45ee-aae6-f23c49679525" providerId="ADAL" clId="{9BE6D89E-43E6-4756-BBCE-F6F9F8150713}" dt="2022-02-16T01:37:28.788" v="3470"/>
          <ac:picMkLst>
            <pc:docMk/>
            <pc:sldMk cId="2374412650" sldId="374"/>
            <ac:picMk id="10" creationId="{4CADBB0F-9591-421C-A7AF-5A60E8B9956D}"/>
          </ac:picMkLst>
        </pc:picChg>
        <pc:picChg chg="add del mod">
          <ac:chgData name="Yuri Crotti" userId="d593c9d1-1b73-45ee-aae6-f23c49679525" providerId="ADAL" clId="{9BE6D89E-43E6-4756-BBCE-F6F9F8150713}" dt="2022-02-16T01:37:31.649" v="3472"/>
          <ac:picMkLst>
            <pc:docMk/>
            <pc:sldMk cId="2374412650" sldId="374"/>
            <ac:picMk id="11" creationId="{219827EB-8FBE-4AC5-89C7-68CA17E15631}"/>
          </ac:picMkLst>
        </pc:picChg>
      </pc:sldChg>
      <pc:sldChg chg="addSp delSp modSp add del mod">
        <pc:chgData name="Yuri Crotti" userId="d593c9d1-1b73-45ee-aae6-f23c49679525" providerId="ADAL" clId="{9BE6D89E-43E6-4756-BBCE-F6F9F8150713}" dt="2022-02-18T18:54:02.577" v="4356" actId="47"/>
        <pc:sldMkLst>
          <pc:docMk/>
          <pc:sldMk cId="2509213800" sldId="375"/>
        </pc:sldMkLst>
        <pc:spChg chg="del">
          <ac:chgData name="Yuri Crotti" userId="d593c9d1-1b73-45ee-aae6-f23c49679525" providerId="ADAL" clId="{9BE6D89E-43E6-4756-BBCE-F6F9F8150713}" dt="2022-02-16T01:41:03.867" v="3506" actId="478"/>
          <ac:spMkLst>
            <pc:docMk/>
            <pc:sldMk cId="2509213800" sldId="375"/>
            <ac:spMk id="8" creationId="{471FA969-006A-46E8-B194-A473D1696088}"/>
          </ac:spMkLst>
        </pc:spChg>
        <pc:spChg chg="del">
          <ac:chgData name="Yuri Crotti" userId="d593c9d1-1b73-45ee-aae6-f23c49679525" providerId="ADAL" clId="{9BE6D89E-43E6-4756-BBCE-F6F9F8150713}" dt="2022-02-16T01:40:59.325" v="3504" actId="478"/>
          <ac:spMkLst>
            <pc:docMk/>
            <pc:sldMk cId="2509213800" sldId="375"/>
            <ac:spMk id="9" creationId="{00000000-0000-0000-0000-000000000000}"/>
          </ac:spMkLst>
        </pc:spChg>
        <pc:spChg chg="del">
          <ac:chgData name="Yuri Crotti" userId="d593c9d1-1b73-45ee-aae6-f23c49679525" providerId="ADAL" clId="{9BE6D89E-43E6-4756-BBCE-F6F9F8150713}" dt="2022-02-16T01:41:05.889" v="3507" actId="478"/>
          <ac:spMkLst>
            <pc:docMk/>
            <pc:sldMk cId="2509213800" sldId="375"/>
            <ac:spMk id="12" creationId="{78771B5F-54F7-4160-884B-D3E2CAF9277C}"/>
          </ac:spMkLst>
        </pc:spChg>
        <pc:spChg chg="del">
          <ac:chgData name="Yuri Crotti" userId="d593c9d1-1b73-45ee-aae6-f23c49679525" providerId="ADAL" clId="{9BE6D89E-43E6-4756-BBCE-F6F9F8150713}" dt="2022-02-16T01:41:05.889" v="3507" actId="478"/>
          <ac:spMkLst>
            <pc:docMk/>
            <pc:sldMk cId="2509213800" sldId="375"/>
            <ac:spMk id="13" creationId="{FEE36618-B996-4EED-8ABB-AC53F8626FE0}"/>
          </ac:spMkLst>
        </pc:spChg>
        <pc:spChg chg="del">
          <ac:chgData name="Yuri Crotti" userId="d593c9d1-1b73-45ee-aae6-f23c49679525" providerId="ADAL" clId="{9BE6D89E-43E6-4756-BBCE-F6F9F8150713}" dt="2022-02-16T01:41:05.889" v="3507" actId="478"/>
          <ac:spMkLst>
            <pc:docMk/>
            <pc:sldMk cId="2509213800" sldId="375"/>
            <ac:spMk id="14" creationId="{60BCB3CA-CF9C-4CB5-856D-E0B06C5D3A78}"/>
          </ac:spMkLst>
        </pc:spChg>
        <pc:spChg chg="del">
          <ac:chgData name="Yuri Crotti" userId="d593c9d1-1b73-45ee-aae6-f23c49679525" providerId="ADAL" clId="{9BE6D89E-43E6-4756-BBCE-F6F9F8150713}" dt="2022-02-16T01:41:05.889" v="3507" actId="478"/>
          <ac:spMkLst>
            <pc:docMk/>
            <pc:sldMk cId="2509213800" sldId="375"/>
            <ac:spMk id="15" creationId="{64478293-EEA0-412D-923B-68355CFC9DB2}"/>
          </ac:spMkLst>
        </pc:spChg>
        <pc:spChg chg="del">
          <ac:chgData name="Yuri Crotti" userId="d593c9d1-1b73-45ee-aae6-f23c49679525" providerId="ADAL" clId="{9BE6D89E-43E6-4756-BBCE-F6F9F8150713}" dt="2022-02-16T01:41:05.889" v="3507" actId="478"/>
          <ac:spMkLst>
            <pc:docMk/>
            <pc:sldMk cId="2509213800" sldId="375"/>
            <ac:spMk id="16" creationId="{2B4F5F3A-AE26-420E-ABD1-DE869B10F9C7}"/>
          </ac:spMkLst>
        </pc:spChg>
        <pc:spChg chg="add mod">
          <ac:chgData name="Yuri Crotti" userId="d593c9d1-1b73-45ee-aae6-f23c49679525" providerId="ADAL" clId="{9BE6D89E-43E6-4756-BBCE-F6F9F8150713}" dt="2022-02-16T01:44:24.288" v="3566" actId="20577"/>
          <ac:spMkLst>
            <pc:docMk/>
            <pc:sldMk cId="2509213800" sldId="375"/>
            <ac:spMk id="17" creationId="{E438294F-80F9-4C30-AEA6-E67A8179DFE7}"/>
          </ac:spMkLst>
        </pc:spChg>
        <pc:picChg chg="del">
          <ac:chgData name="Yuri Crotti" userId="d593c9d1-1b73-45ee-aae6-f23c49679525" providerId="ADAL" clId="{9BE6D89E-43E6-4756-BBCE-F6F9F8150713}" dt="2022-02-16T01:41:01.496" v="3505" actId="478"/>
          <ac:picMkLst>
            <pc:docMk/>
            <pc:sldMk cId="2509213800" sldId="375"/>
            <ac:picMk id="5" creationId="{9AE5BBB3-8B19-4027-82B5-5D87E73EACEE}"/>
          </ac:picMkLst>
        </pc:picChg>
      </pc:sldChg>
      <pc:sldChg chg="modSp add del mod">
        <pc:chgData name="Yuri Crotti" userId="d593c9d1-1b73-45ee-aae6-f23c49679525" providerId="ADAL" clId="{9BE6D89E-43E6-4756-BBCE-F6F9F8150713}" dt="2022-02-19T13:44:04.435" v="5221" actId="47"/>
        <pc:sldMkLst>
          <pc:docMk/>
          <pc:sldMk cId="2762996042" sldId="376"/>
        </pc:sldMkLst>
        <pc:spChg chg="mod">
          <ac:chgData name="Yuri Crotti" userId="d593c9d1-1b73-45ee-aae6-f23c49679525" providerId="ADAL" clId="{9BE6D89E-43E6-4756-BBCE-F6F9F8150713}" dt="2022-02-16T01:45:15.844" v="3568"/>
          <ac:spMkLst>
            <pc:docMk/>
            <pc:sldMk cId="2762996042" sldId="376"/>
            <ac:spMk id="9" creationId="{00000000-0000-0000-0000-000000000000}"/>
          </ac:spMkLst>
        </pc:spChg>
      </pc:sldChg>
      <pc:sldChg chg="add del">
        <pc:chgData name="Yuri Crotti" userId="d593c9d1-1b73-45ee-aae6-f23c49679525" providerId="ADAL" clId="{9BE6D89E-43E6-4756-BBCE-F6F9F8150713}" dt="2022-02-18T18:54:02.577" v="4356" actId="47"/>
        <pc:sldMkLst>
          <pc:docMk/>
          <pc:sldMk cId="594909526" sldId="377"/>
        </pc:sldMkLst>
      </pc:sldChg>
      <pc:sldChg chg="addSp modSp add mod">
        <pc:chgData name="Yuri Crotti" userId="d593c9d1-1b73-45ee-aae6-f23c49679525" providerId="ADAL" clId="{9BE6D89E-43E6-4756-BBCE-F6F9F8150713}" dt="2022-02-19T12:55:51.114" v="4570" actId="255"/>
        <pc:sldMkLst>
          <pc:docMk/>
          <pc:sldMk cId="3699558509" sldId="378"/>
        </pc:sldMkLst>
        <pc:spChg chg="mod">
          <ac:chgData name="Yuri Crotti" userId="d593c9d1-1b73-45ee-aae6-f23c49679525" providerId="ADAL" clId="{9BE6D89E-43E6-4756-BBCE-F6F9F8150713}" dt="2022-02-16T01:47:29.882" v="3632" actId="20577"/>
          <ac:spMkLst>
            <pc:docMk/>
            <pc:sldMk cId="3699558509" sldId="378"/>
            <ac:spMk id="6" creationId="{3DE17BFE-96F4-4FAB-8D95-F281C0A82C3C}"/>
          </ac:spMkLst>
        </pc:spChg>
        <pc:spChg chg="add mod">
          <ac:chgData name="Yuri Crotti" userId="d593c9d1-1b73-45ee-aae6-f23c49679525" providerId="ADAL" clId="{9BE6D89E-43E6-4756-BBCE-F6F9F8150713}" dt="2022-02-19T12:55:51.114" v="4570" actId="255"/>
          <ac:spMkLst>
            <pc:docMk/>
            <pc:sldMk cId="3699558509" sldId="378"/>
            <ac:spMk id="8" creationId="{F6D30AAF-DB95-4F38-A0C5-AD088B2DEE75}"/>
          </ac:spMkLst>
        </pc:spChg>
        <pc:spChg chg="mod">
          <ac:chgData name="Yuri Crotti" userId="d593c9d1-1b73-45ee-aae6-f23c49679525" providerId="ADAL" clId="{9BE6D89E-43E6-4756-BBCE-F6F9F8150713}" dt="2022-02-16T01:50:55.411" v="3686" actId="14100"/>
          <ac:spMkLst>
            <pc:docMk/>
            <pc:sldMk cId="3699558509" sldId="378"/>
            <ac:spMk id="17" creationId="{E438294F-80F9-4C30-AEA6-E67A8179DFE7}"/>
          </ac:spMkLst>
        </pc:spChg>
        <pc:picChg chg="add mod">
          <ac:chgData name="Yuri Crotti" userId="d593c9d1-1b73-45ee-aae6-f23c49679525" providerId="ADAL" clId="{9BE6D89E-43E6-4756-BBCE-F6F9F8150713}" dt="2022-02-16T01:47:55.155" v="3643" actId="1076"/>
          <ac:picMkLst>
            <pc:docMk/>
            <pc:sldMk cId="3699558509" sldId="378"/>
            <ac:picMk id="1026" creationId="{FAD8B99C-B0F2-4DAA-B83D-D1325DBC4F93}"/>
          </ac:picMkLst>
        </pc:picChg>
      </pc:sldChg>
      <pc:sldChg chg="addSp delSp modSp add mod">
        <pc:chgData name="Yuri Crotti" userId="d593c9d1-1b73-45ee-aae6-f23c49679525" providerId="ADAL" clId="{9BE6D89E-43E6-4756-BBCE-F6F9F8150713}" dt="2022-02-16T01:52:17.836" v="3700" actId="1076"/>
        <pc:sldMkLst>
          <pc:docMk/>
          <pc:sldMk cId="2865319128" sldId="379"/>
        </pc:sldMkLst>
        <pc:spChg chg="del">
          <ac:chgData name="Yuri Crotti" userId="d593c9d1-1b73-45ee-aae6-f23c49679525" providerId="ADAL" clId="{9BE6D89E-43E6-4756-BBCE-F6F9F8150713}" dt="2022-02-16T01:51:26.248" v="3691" actId="478"/>
          <ac:spMkLst>
            <pc:docMk/>
            <pc:sldMk cId="2865319128" sldId="379"/>
            <ac:spMk id="8" creationId="{F6D30AAF-DB95-4F38-A0C5-AD088B2DEE75}"/>
          </ac:spMkLst>
        </pc:spChg>
        <pc:spChg chg="del">
          <ac:chgData name="Yuri Crotti" userId="d593c9d1-1b73-45ee-aae6-f23c49679525" providerId="ADAL" clId="{9BE6D89E-43E6-4756-BBCE-F6F9F8150713}" dt="2022-02-16T01:51:34.301" v="3696" actId="478"/>
          <ac:spMkLst>
            <pc:docMk/>
            <pc:sldMk cId="2865319128" sldId="379"/>
            <ac:spMk id="17" creationId="{E438294F-80F9-4C30-AEA6-E67A8179DFE7}"/>
          </ac:spMkLst>
        </pc:spChg>
        <pc:picChg chg="del">
          <ac:chgData name="Yuri Crotti" userId="d593c9d1-1b73-45ee-aae6-f23c49679525" providerId="ADAL" clId="{9BE6D89E-43E6-4756-BBCE-F6F9F8150713}" dt="2022-02-16T01:51:25.048" v="3690" actId="478"/>
          <ac:picMkLst>
            <pc:docMk/>
            <pc:sldMk cId="2865319128" sldId="379"/>
            <ac:picMk id="1026" creationId="{FAD8B99C-B0F2-4DAA-B83D-D1325DBC4F93}"/>
          </ac:picMkLst>
        </pc:picChg>
        <pc:picChg chg="add del">
          <ac:chgData name="Yuri Crotti" userId="d593c9d1-1b73-45ee-aae6-f23c49679525" providerId="ADAL" clId="{9BE6D89E-43E6-4756-BBCE-F6F9F8150713}" dt="2022-02-16T01:51:23.975" v="3689"/>
          <ac:picMkLst>
            <pc:docMk/>
            <pc:sldMk cId="2865319128" sldId="379"/>
            <ac:picMk id="2050" creationId="{2C905202-959B-4A59-8AAC-CD719088C4B5}"/>
          </ac:picMkLst>
        </pc:picChg>
        <pc:picChg chg="add mod">
          <ac:chgData name="Yuri Crotti" userId="d593c9d1-1b73-45ee-aae6-f23c49679525" providerId="ADAL" clId="{9BE6D89E-43E6-4756-BBCE-F6F9F8150713}" dt="2022-02-16T01:52:17.836" v="3700" actId="1076"/>
          <ac:picMkLst>
            <pc:docMk/>
            <pc:sldMk cId="2865319128" sldId="379"/>
            <ac:picMk id="2052" creationId="{22A288AD-07AD-4CF4-9578-42C2D164E27F}"/>
          </ac:picMkLst>
        </pc:picChg>
      </pc:sldChg>
      <pc:sldChg chg="addSp delSp modSp add mod">
        <pc:chgData name="Yuri Crotti" userId="d593c9d1-1b73-45ee-aae6-f23c49679525" providerId="ADAL" clId="{9BE6D89E-43E6-4756-BBCE-F6F9F8150713}" dt="2022-02-16T01:56:59.988" v="3764" actId="12"/>
        <pc:sldMkLst>
          <pc:docMk/>
          <pc:sldMk cId="3411207897" sldId="380"/>
        </pc:sldMkLst>
        <pc:spChg chg="mod">
          <ac:chgData name="Yuri Crotti" userId="d593c9d1-1b73-45ee-aae6-f23c49679525" providerId="ADAL" clId="{9BE6D89E-43E6-4756-BBCE-F6F9F8150713}" dt="2022-02-16T01:52:44.487" v="3742" actId="20577"/>
          <ac:spMkLst>
            <pc:docMk/>
            <pc:sldMk cId="3411207897" sldId="380"/>
            <ac:spMk id="6" creationId="{3DE17BFE-96F4-4FAB-8D95-F281C0A82C3C}"/>
          </ac:spMkLst>
        </pc:spChg>
        <pc:spChg chg="add mod">
          <ac:chgData name="Yuri Crotti" userId="d593c9d1-1b73-45ee-aae6-f23c49679525" providerId="ADAL" clId="{9BE6D89E-43E6-4756-BBCE-F6F9F8150713}" dt="2022-02-16T01:56:59.988" v="3764" actId="12"/>
          <ac:spMkLst>
            <pc:docMk/>
            <pc:sldMk cId="3411207897" sldId="380"/>
            <ac:spMk id="8" creationId="{AB35A2E3-9E64-4879-A711-3F2040743936}"/>
          </ac:spMkLst>
        </pc:spChg>
        <pc:picChg chg="del">
          <ac:chgData name="Yuri Crotti" userId="d593c9d1-1b73-45ee-aae6-f23c49679525" providerId="ADAL" clId="{9BE6D89E-43E6-4756-BBCE-F6F9F8150713}" dt="2022-02-16T01:52:46.621" v="3743" actId="478"/>
          <ac:picMkLst>
            <pc:docMk/>
            <pc:sldMk cId="3411207897" sldId="380"/>
            <ac:picMk id="2052" creationId="{22A288AD-07AD-4CF4-9578-42C2D164E27F}"/>
          </ac:picMkLst>
        </pc:picChg>
      </pc:sldChg>
      <pc:sldChg chg="addSp delSp modSp add mod">
        <pc:chgData name="Yuri Crotti" userId="d593c9d1-1b73-45ee-aae6-f23c49679525" providerId="ADAL" clId="{9BE6D89E-43E6-4756-BBCE-F6F9F8150713}" dt="2022-02-19T14:53:32.054" v="5515" actId="20577"/>
        <pc:sldMkLst>
          <pc:docMk/>
          <pc:sldMk cId="2094255043" sldId="381"/>
        </pc:sldMkLst>
        <pc:spChg chg="mod">
          <ac:chgData name="Yuri Crotti" userId="d593c9d1-1b73-45ee-aae6-f23c49679525" providerId="ADAL" clId="{9BE6D89E-43E6-4756-BBCE-F6F9F8150713}" dt="2022-02-19T14:53:32.054" v="5515" actId="20577"/>
          <ac:spMkLst>
            <pc:docMk/>
            <pc:sldMk cId="2094255043" sldId="381"/>
            <ac:spMk id="8" creationId="{AB35A2E3-9E64-4879-A711-3F2040743936}"/>
          </ac:spMkLst>
        </pc:spChg>
        <pc:picChg chg="add del">
          <ac:chgData name="Yuri Crotti" userId="d593c9d1-1b73-45ee-aae6-f23c49679525" providerId="ADAL" clId="{9BE6D89E-43E6-4756-BBCE-F6F9F8150713}" dt="2022-02-18T19:04:42.756" v="4535"/>
          <ac:picMkLst>
            <pc:docMk/>
            <pc:sldMk cId="2094255043" sldId="381"/>
            <ac:picMk id="1026" creationId="{4379519A-0285-4939-92AE-8E720C34B443}"/>
          </ac:picMkLst>
        </pc:picChg>
      </pc:sldChg>
      <pc:sldChg chg="addSp delSp modSp add mod ord modAnim">
        <pc:chgData name="Yuri Crotti" userId="d593c9d1-1b73-45ee-aae6-f23c49679525" providerId="ADAL" clId="{9BE6D89E-43E6-4756-BBCE-F6F9F8150713}" dt="2022-02-19T13:45:41.305" v="5226" actId="478"/>
        <pc:sldMkLst>
          <pc:docMk/>
          <pc:sldMk cId="2442074926" sldId="382"/>
        </pc:sldMkLst>
        <pc:spChg chg="add del">
          <ac:chgData name="Yuri Crotti" userId="d593c9d1-1b73-45ee-aae6-f23c49679525" providerId="ADAL" clId="{9BE6D89E-43E6-4756-BBCE-F6F9F8150713}" dt="2022-02-16T02:02:31.953" v="3830" actId="478"/>
          <ac:spMkLst>
            <pc:docMk/>
            <pc:sldMk cId="2442074926" sldId="382"/>
            <ac:spMk id="4" creationId="{A5D88B33-D307-4949-BE5C-AD0DCB254C49}"/>
          </ac:spMkLst>
        </pc:spChg>
        <pc:spChg chg="mod">
          <ac:chgData name="Yuri Crotti" userId="d593c9d1-1b73-45ee-aae6-f23c49679525" providerId="ADAL" clId="{9BE6D89E-43E6-4756-BBCE-F6F9F8150713}" dt="2022-02-16T02:03:13.095" v="3862" actId="20577"/>
          <ac:spMkLst>
            <pc:docMk/>
            <pc:sldMk cId="2442074926" sldId="382"/>
            <ac:spMk id="6" creationId="{3DE17BFE-96F4-4FAB-8D95-F281C0A82C3C}"/>
          </ac:spMkLst>
        </pc:spChg>
        <pc:spChg chg="del">
          <ac:chgData name="Yuri Crotti" userId="d593c9d1-1b73-45ee-aae6-f23c49679525" providerId="ADAL" clId="{9BE6D89E-43E6-4756-BBCE-F6F9F8150713}" dt="2022-02-16T02:02:21.665" v="3826" actId="478"/>
          <ac:spMkLst>
            <pc:docMk/>
            <pc:sldMk cId="2442074926" sldId="382"/>
            <ac:spMk id="8" creationId="{F6D30AAF-DB95-4F38-A0C5-AD088B2DEE75}"/>
          </ac:spMkLst>
        </pc:spChg>
        <pc:spChg chg="add del mod">
          <ac:chgData name="Yuri Crotti" userId="d593c9d1-1b73-45ee-aae6-f23c49679525" providerId="ADAL" clId="{9BE6D89E-43E6-4756-BBCE-F6F9F8150713}" dt="2022-02-16T02:10:50.655" v="3986" actId="478"/>
          <ac:spMkLst>
            <pc:docMk/>
            <pc:sldMk cId="2442074926" sldId="382"/>
            <ac:spMk id="9" creationId="{311F1284-048A-44F8-B8C8-61C968F79EC4}"/>
          </ac:spMkLst>
        </pc:spChg>
        <pc:spChg chg="add mod">
          <ac:chgData name="Yuri Crotti" userId="d593c9d1-1b73-45ee-aae6-f23c49679525" providerId="ADAL" clId="{9BE6D89E-43E6-4756-BBCE-F6F9F8150713}" dt="2022-02-16T02:03:03.394" v="3840" actId="1076"/>
          <ac:spMkLst>
            <pc:docMk/>
            <pc:sldMk cId="2442074926" sldId="382"/>
            <ac:spMk id="10" creationId="{AC92381A-E221-48CA-86E0-0A38FF5460E6}"/>
          </ac:spMkLst>
        </pc:spChg>
        <pc:spChg chg="add del mod">
          <ac:chgData name="Yuri Crotti" userId="d593c9d1-1b73-45ee-aae6-f23c49679525" providerId="ADAL" clId="{9BE6D89E-43E6-4756-BBCE-F6F9F8150713}" dt="2022-02-16T02:20:55.947" v="4192" actId="478"/>
          <ac:spMkLst>
            <pc:docMk/>
            <pc:sldMk cId="2442074926" sldId="382"/>
            <ac:spMk id="11" creationId="{7FE599AD-DC47-4AB9-9795-CBB953BC4EEF}"/>
          </ac:spMkLst>
        </pc:spChg>
        <pc:spChg chg="add mod">
          <ac:chgData name="Yuri Crotti" userId="d593c9d1-1b73-45ee-aae6-f23c49679525" providerId="ADAL" clId="{9BE6D89E-43E6-4756-BBCE-F6F9F8150713}" dt="2022-02-16T02:09:39.004" v="3979" actId="20577"/>
          <ac:spMkLst>
            <pc:docMk/>
            <pc:sldMk cId="2442074926" sldId="382"/>
            <ac:spMk id="12" creationId="{908D6B57-38DA-453D-BEE0-21A98B5C10C4}"/>
          </ac:spMkLst>
        </pc:spChg>
        <pc:spChg chg="add del mod">
          <ac:chgData name="Yuri Crotti" userId="d593c9d1-1b73-45ee-aae6-f23c49679525" providerId="ADAL" clId="{9BE6D89E-43E6-4756-BBCE-F6F9F8150713}" dt="2022-02-16T02:11:53.098" v="3999" actId="1076"/>
          <ac:spMkLst>
            <pc:docMk/>
            <pc:sldMk cId="2442074926" sldId="382"/>
            <ac:spMk id="13" creationId="{A4C0CE08-A944-4E54-8E0B-B02FA25021B8}"/>
          </ac:spMkLst>
        </pc:spChg>
        <pc:spChg chg="add del mod">
          <ac:chgData name="Yuri Crotti" userId="d593c9d1-1b73-45ee-aae6-f23c49679525" providerId="ADAL" clId="{9BE6D89E-43E6-4756-BBCE-F6F9F8150713}" dt="2022-02-19T13:45:41.305" v="5226" actId="478"/>
          <ac:spMkLst>
            <pc:docMk/>
            <pc:sldMk cId="2442074926" sldId="382"/>
            <ac:spMk id="14" creationId="{7E34209F-1361-48F1-99DE-F4F2B1288A38}"/>
          </ac:spMkLst>
        </pc:spChg>
        <pc:spChg chg="del">
          <ac:chgData name="Yuri Crotti" userId="d593c9d1-1b73-45ee-aae6-f23c49679525" providerId="ADAL" clId="{9BE6D89E-43E6-4756-BBCE-F6F9F8150713}" dt="2022-02-16T02:02:22.794" v="3827" actId="478"/>
          <ac:spMkLst>
            <pc:docMk/>
            <pc:sldMk cId="2442074926" sldId="382"/>
            <ac:spMk id="17" creationId="{E438294F-80F9-4C30-AEA6-E67A8179DFE7}"/>
          </ac:spMkLst>
        </pc:spChg>
        <pc:spChg chg="add mod">
          <ac:chgData name="Yuri Crotti" userId="d593c9d1-1b73-45ee-aae6-f23c49679525" providerId="ADAL" clId="{9BE6D89E-43E6-4756-BBCE-F6F9F8150713}" dt="2022-02-16T02:13:01.350" v="4012" actId="208"/>
          <ac:spMkLst>
            <pc:docMk/>
            <pc:sldMk cId="2442074926" sldId="382"/>
            <ac:spMk id="18" creationId="{57182994-A75C-4FDF-A8F1-13DAAD1EC302}"/>
          </ac:spMkLst>
        </pc:spChg>
        <pc:spChg chg="add mod">
          <ac:chgData name="Yuri Crotti" userId="d593c9d1-1b73-45ee-aae6-f23c49679525" providerId="ADAL" clId="{9BE6D89E-43E6-4756-BBCE-F6F9F8150713}" dt="2022-02-16T02:13:04.565" v="4014" actId="1076"/>
          <ac:spMkLst>
            <pc:docMk/>
            <pc:sldMk cId="2442074926" sldId="382"/>
            <ac:spMk id="19" creationId="{2077D95A-423E-4D16-A0E8-0421F5DEC3FB}"/>
          </ac:spMkLst>
        </pc:spChg>
        <pc:spChg chg="add mod">
          <ac:chgData name="Yuri Crotti" userId="d593c9d1-1b73-45ee-aae6-f23c49679525" providerId="ADAL" clId="{9BE6D89E-43E6-4756-BBCE-F6F9F8150713}" dt="2022-02-16T02:13:07.461" v="4016" actId="1076"/>
          <ac:spMkLst>
            <pc:docMk/>
            <pc:sldMk cId="2442074926" sldId="382"/>
            <ac:spMk id="20" creationId="{D6B158BB-E369-474C-B99E-6C6DA250185C}"/>
          </ac:spMkLst>
        </pc:spChg>
        <pc:spChg chg="add del">
          <ac:chgData name="Yuri Crotti" userId="d593c9d1-1b73-45ee-aae6-f23c49679525" providerId="ADAL" clId="{9BE6D89E-43E6-4756-BBCE-F6F9F8150713}" dt="2022-02-16T02:24:41.004" v="4214" actId="478"/>
          <ac:spMkLst>
            <pc:docMk/>
            <pc:sldMk cId="2442074926" sldId="382"/>
            <ac:spMk id="26" creationId="{6FC168C1-FFB4-4000-93F2-E374C6500DC6}"/>
          </ac:spMkLst>
        </pc:spChg>
        <pc:picChg chg="mod">
          <ac:chgData name="Yuri Crotti" userId="d593c9d1-1b73-45ee-aae6-f23c49679525" providerId="ADAL" clId="{9BE6D89E-43E6-4756-BBCE-F6F9F8150713}" dt="2022-02-16T02:24:11.054" v="4206" actId="1076"/>
          <ac:picMkLst>
            <pc:docMk/>
            <pc:sldMk cId="2442074926" sldId="382"/>
            <ac:picMk id="1026" creationId="{FAD8B99C-B0F2-4DAA-B83D-D1325DBC4F93}"/>
          </ac:picMkLst>
        </pc:picChg>
        <pc:cxnChg chg="add del mod">
          <ac:chgData name="Yuri Crotti" userId="d593c9d1-1b73-45ee-aae6-f23c49679525" providerId="ADAL" clId="{9BE6D89E-43E6-4756-BBCE-F6F9F8150713}" dt="2022-02-16T02:24:30.971" v="4212" actId="478"/>
          <ac:cxnSpMkLst>
            <pc:docMk/>
            <pc:sldMk cId="2442074926" sldId="382"/>
            <ac:cxnSpMk id="16" creationId="{C6468EE1-3CDF-45DC-A25B-78582678CD0C}"/>
          </ac:cxnSpMkLst>
        </pc:cxnChg>
        <pc:cxnChg chg="add mod">
          <ac:chgData name="Yuri Crotti" userId="d593c9d1-1b73-45ee-aae6-f23c49679525" providerId="ADAL" clId="{9BE6D89E-43E6-4756-BBCE-F6F9F8150713}" dt="2022-02-19T13:44:56.829" v="5224" actId="1582"/>
          <ac:cxnSpMkLst>
            <pc:docMk/>
            <pc:sldMk cId="2442074926" sldId="382"/>
            <ac:cxnSpMk id="28" creationId="{7E9F15BD-B840-4795-B14C-23ECF362F438}"/>
          </ac:cxnSpMkLst>
        </pc:cxnChg>
        <pc:cxnChg chg="add del mod">
          <ac:chgData name="Yuri Crotti" userId="d593c9d1-1b73-45ee-aae6-f23c49679525" providerId="ADAL" clId="{9BE6D89E-43E6-4756-BBCE-F6F9F8150713}" dt="2022-02-16T02:26:10.952" v="4234" actId="478"/>
          <ac:cxnSpMkLst>
            <pc:docMk/>
            <pc:sldMk cId="2442074926" sldId="382"/>
            <ac:cxnSpMk id="38" creationId="{10DB913E-8B10-4017-A01D-EEDC716E601F}"/>
          </ac:cxnSpMkLst>
        </pc:cxnChg>
        <pc:cxnChg chg="add mod">
          <ac:chgData name="Yuri Crotti" userId="d593c9d1-1b73-45ee-aae6-f23c49679525" providerId="ADAL" clId="{9BE6D89E-43E6-4756-BBCE-F6F9F8150713}" dt="2022-02-19T13:44:56.829" v="5224" actId="1582"/>
          <ac:cxnSpMkLst>
            <pc:docMk/>
            <pc:sldMk cId="2442074926" sldId="382"/>
            <ac:cxnSpMk id="43" creationId="{9FD03EC3-DEEB-461F-9B93-AA11FF837BC6}"/>
          </ac:cxnSpMkLst>
        </pc:cxnChg>
        <pc:cxnChg chg="add mod">
          <ac:chgData name="Yuri Crotti" userId="d593c9d1-1b73-45ee-aae6-f23c49679525" providerId="ADAL" clId="{9BE6D89E-43E6-4756-BBCE-F6F9F8150713}" dt="2022-02-19T13:44:56.829" v="5224" actId="1582"/>
          <ac:cxnSpMkLst>
            <pc:docMk/>
            <pc:sldMk cId="2442074926" sldId="382"/>
            <ac:cxnSpMk id="49" creationId="{E095E371-CD27-433C-9AEF-5BD439ADC815}"/>
          </ac:cxnSpMkLst>
        </pc:cxnChg>
        <pc:cxnChg chg="add mod">
          <ac:chgData name="Yuri Crotti" userId="d593c9d1-1b73-45ee-aae6-f23c49679525" providerId="ADAL" clId="{9BE6D89E-43E6-4756-BBCE-F6F9F8150713}" dt="2022-02-19T13:44:56.829" v="5224" actId="1582"/>
          <ac:cxnSpMkLst>
            <pc:docMk/>
            <pc:sldMk cId="2442074926" sldId="382"/>
            <ac:cxnSpMk id="50" creationId="{7F7543C6-7B0D-4CA8-B0FD-89D565068B48}"/>
          </ac:cxnSpMkLst>
        </pc:cxnChg>
        <pc:cxnChg chg="add mod">
          <ac:chgData name="Yuri Crotti" userId="d593c9d1-1b73-45ee-aae6-f23c49679525" providerId="ADAL" clId="{9BE6D89E-43E6-4756-BBCE-F6F9F8150713}" dt="2022-02-19T13:44:56.829" v="5224" actId="1582"/>
          <ac:cxnSpMkLst>
            <pc:docMk/>
            <pc:sldMk cId="2442074926" sldId="382"/>
            <ac:cxnSpMk id="59" creationId="{FAC8096D-D56E-4043-A314-F76BE058E4EE}"/>
          </ac:cxnSpMkLst>
        </pc:cxnChg>
        <pc:cxnChg chg="add mod">
          <ac:chgData name="Yuri Crotti" userId="d593c9d1-1b73-45ee-aae6-f23c49679525" providerId="ADAL" clId="{9BE6D89E-43E6-4756-BBCE-F6F9F8150713}" dt="2022-02-19T13:44:56.829" v="5224" actId="1582"/>
          <ac:cxnSpMkLst>
            <pc:docMk/>
            <pc:sldMk cId="2442074926" sldId="382"/>
            <ac:cxnSpMk id="61" creationId="{B0809F63-EA1E-4C87-BA4D-D61F8DC5D360}"/>
          </ac:cxnSpMkLst>
        </pc:cxnChg>
      </pc:sldChg>
      <pc:sldChg chg="addSp delSp modSp add mod modAnim">
        <pc:chgData name="Yuri Crotti" userId="d593c9d1-1b73-45ee-aae6-f23c49679525" providerId="ADAL" clId="{9BE6D89E-43E6-4756-BBCE-F6F9F8150713}" dt="2022-02-19T13:46:04.087" v="5239" actId="14100"/>
        <pc:sldMkLst>
          <pc:docMk/>
          <pc:sldMk cId="819157009" sldId="383"/>
        </pc:sldMkLst>
        <pc:spChg chg="del">
          <ac:chgData name="Yuri Crotti" userId="d593c9d1-1b73-45ee-aae6-f23c49679525" providerId="ADAL" clId="{9BE6D89E-43E6-4756-BBCE-F6F9F8150713}" dt="2022-02-16T02:21:24.756" v="4202" actId="478"/>
          <ac:spMkLst>
            <pc:docMk/>
            <pc:sldMk cId="819157009" sldId="383"/>
            <ac:spMk id="10" creationId="{AC92381A-E221-48CA-86E0-0A38FF5460E6}"/>
          </ac:spMkLst>
        </pc:spChg>
        <pc:spChg chg="del">
          <ac:chgData name="Yuri Crotti" userId="d593c9d1-1b73-45ee-aae6-f23c49679525" providerId="ADAL" clId="{9BE6D89E-43E6-4756-BBCE-F6F9F8150713}" dt="2022-02-16T02:16:33.226" v="4034" actId="478"/>
          <ac:spMkLst>
            <pc:docMk/>
            <pc:sldMk cId="819157009" sldId="383"/>
            <ac:spMk id="11" creationId="{7FE599AD-DC47-4AB9-9795-CBB953BC4EEF}"/>
          </ac:spMkLst>
        </pc:spChg>
        <pc:spChg chg="mod">
          <ac:chgData name="Yuri Crotti" userId="d593c9d1-1b73-45ee-aae6-f23c49679525" providerId="ADAL" clId="{9BE6D89E-43E6-4756-BBCE-F6F9F8150713}" dt="2022-02-19T13:46:04.087" v="5239" actId="14100"/>
          <ac:spMkLst>
            <pc:docMk/>
            <pc:sldMk cId="819157009" sldId="383"/>
            <ac:spMk id="12" creationId="{908D6B57-38DA-453D-BEE0-21A98B5C10C4}"/>
          </ac:spMkLst>
        </pc:spChg>
        <pc:spChg chg="add mod">
          <ac:chgData name="Yuri Crotti" userId="d593c9d1-1b73-45ee-aae6-f23c49679525" providerId="ADAL" clId="{9BE6D89E-43E6-4756-BBCE-F6F9F8150713}" dt="2022-02-16T02:15:32.907" v="4027" actId="1076"/>
          <ac:spMkLst>
            <pc:docMk/>
            <pc:sldMk cId="819157009" sldId="383"/>
            <ac:spMk id="13" creationId="{8DE845CC-E300-46A4-B3AD-95B75BC92180}"/>
          </ac:spMkLst>
        </pc:spChg>
        <pc:spChg chg="del mod">
          <ac:chgData name="Yuri Crotti" userId="d593c9d1-1b73-45ee-aae6-f23c49679525" providerId="ADAL" clId="{9BE6D89E-43E6-4756-BBCE-F6F9F8150713}" dt="2022-02-19T13:45:46.397" v="5227" actId="478"/>
          <ac:spMkLst>
            <pc:docMk/>
            <pc:sldMk cId="819157009" sldId="383"/>
            <ac:spMk id="14" creationId="{7E34209F-1361-48F1-99DE-F4F2B1288A38}"/>
          </ac:spMkLst>
        </pc:spChg>
        <pc:spChg chg="add mod">
          <ac:chgData name="Yuri Crotti" userId="d593c9d1-1b73-45ee-aae6-f23c49679525" providerId="ADAL" clId="{9BE6D89E-43E6-4756-BBCE-F6F9F8150713}" dt="2022-02-16T02:16:29.525" v="4031" actId="1076"/>
          <ac:spMkLst>
            <pc:docMk/>
            <pc:sldMk cId="819157009" sldId="383"/>
            <ac:spMk id="15" creationId="{EF6D5AA3-C40F-4353-A584-D48E3F0F5ABC}"/>
          </ac:spMkLst>
        </pc:spChg>
        <pc:spChg chg="add mod">
          <ac:chgData name="Yuri Crotti" userId="d593c9d1-1b73-45ee-aae6-f23c49679525" providerId="ADAL" clId="{9BE6D89E-43E6-4756-BBCE-F6F9F8150713}" dt="2022-02-16T02:16:35.829" v="4035" actId="1076"/>
          <ac:spMkLst>
            <pc:docMk/>
            <pc:sldMk cId="819157009" sldId="383"/>
            <ac:spMk id="16" creationId="{89E9FA9C-9C03-45B0-B078-771333AA79C1}"/>
          </ac:spMkLst>
        </pc:spChg>
        <pc:spChg chg="add del mod">
          <ac:chgData name="Yuri Crotti" userId="d593c9d1-1b73-45ee-aae6-f23c49679525" providerId="ADAL" clId="{9BE6D89E-43E6-4756-BBCE-F6F9F8150713}" dt="2022-02-16T02:21:08.923" v="4193" actId="478"/>
          <ac:spMkLst>
            <pc:docMk/>
            <pc:sldMk cId="819157009" sldId="383"/>
            <ac:spMk id="17" creationId="{A1977FFD-B765-4DF0-887D-7D2678237BEE}"/>
          </ac:spMkLst>
        </pc:spChg>
        <pc:spChg chg="add mod">
          <ac:chgData name="Yuri Crotti" userId="d593c9d1-1b73-45ee-aae6-f23c49679525" providerId="ADAL" clId="{9BE6D89E-43E6-4756-BBCE-F6F9F8150713}" dt="2022-02-16T02:21:17.329" v="4199" actId="1076"/>
          <ac:spMkLst>
            <pc:docMk/>
            <pc:sldMk cId="819157009" sldId="383"/>
            <ac:spMk id="18" creationId="{D126911D-60BB-4D39-90E5-23951C4A2CE9}"/>
          </ac:spMkLst>
        </pc:spChg>
        <pc:picChg chg="mod">
          <ac:chgData name="Yuri Crotti" userId="d593c9d1-1b73-45ee-aae6-f23c49679525" providerId="ADAL" clId="{9BE6D89E-43E6-4756-BBCE-F6F9F8150713}" dt="2022-02-16T02:21:20.856" v="4201" actId="1076"/>
          <ac:picMkLst>
            <pc:docMk/>
            <pc:sldMk cId="819157009" sldId="383"/>
            <ac:picMk id="7" creationId="{00000000-0000-0000-0000-000000000000}"/>
          </ac:picMkLst>
        </pc:picChg>
        <pc:picChg chg="add del mod">
          <ac:chgData name="Yuri Crotti" userId="d593c9d1-1b73-45ee-aae6-f23c49679525" providerId="ADAL" clId="{9BE6D89E-43E6-4756-BBCE-F6F9F8150713}" dt="2022-02-16T02:33:31.869" v="4335" actId="1076"/>
          <ac:picMkLst>
            <pc:docMk/>
            <pc:sldMk cId="819157009" sldId="383"/>
            <ac:picMk id="1026" creationId="{FAD8B99C-B0F2-4DAA-B83D-D1325DBC4F93}"/>
          </ac:picMkLst>
        </pc:picChg>
        <pc:cxnChg chg="add mod">
          <ac:chgData name="Yuri Crotti" userId="d593c9d1-1b73-45ee-aae6-f23c49679525" providerId="ADAL" clId="{9BE6D89E-43E6-4756-BBCE-F6F9F8150713}" dt="2022-02-19T13:45:18.407" v="5225" actId="1582"/>
          <ac:cxnSpMkLst>
            <pc:docMk/>
            <pc:sldMk cId="819157009" sldId="383"/>
            <ac:cxnSpMk id="19" creationId="{48FE6964-9A3D-40E7-B16C-FA85698C5946}"/>
          </ac:cxnSpMkLst>
        </pc:cxnChg>
        <pc:cxnChg chg="add mod">
          <ac:chgData name="Yuri Crotti" userId="d593c9d1-1b73-45ee-aae6-f23c49679525" providerId="ADAL" clId="{9BE6D89E-43E6-4756-BBCE-F6F9F8150713}" dt="2022-02-19T13:45:18.407" v="5225" actId="1582"/>
          <ac:cxnSpMkLst>
            <pc:docMk/>
            <pc:sldMk cId="819157009" sldId="383"/>
            <ac:cxnSpMk id="25" creationId="{70B4E5C4-2B9A-41AC-9A7B-17F2585325AB}"/>
          </ac:cxnSpMkLst>
        </pc:cxnChg>
        <pc:cxnChg chg="add mod">
          <ac:chgData name="Yuri Crotti" userId="d593c9d1-1b73-45ee-aae6-f23c49679525" providerId="ADAL" clId="{9BE6D89E-43E6-4756-BBCE-F6F9F8150713}" dt="2022-02-19T13:45:18.407" v="5225" actId="1582"/>
          <ac:cxnSpMkLst>
            <pc:docMk/>
            <pc:sldMk cId="819157009" sldId="383"/>
            <ac:cxnSpMk id="30" creationId="{2DAEDC89-5210-42D8-B825-1B377425D044}"/>
          </ac:cxnSpMkLst>
        </pc:cxnChg>
        <pc:cxnChg chg="add mod">
          <ac:chgData name="Yuri Crotti" userId="d593c9d1-1b73-45ee-aae6-f23c49679525" providerId="ADAL" clId="{9BE6D89E-43E6-4756-BBCE-F6F9F8150713}" dt="2022-02-19T13:45:18.407" v="5225" actId="1582"/>
          <ac:cxnSpMkLst>
            <pc:docMk/>
            <pc:sldMk cId="819157009" sldId="383"/>
            <ac:cxnSpMk id="39" creationId="{BACCD8BB-0FB3-44FD-81B1-56C41BE6E007}"/>
          </ac:cxnSpMkLst>
        </pc:cxnChg>
      </pc:sldChg>
      <pc:sldChg chg="addSp delSp modSp add mod modAnim">
        <pc:chgData name="Yuri Crotti" userId="d593c9d1-1b73-45ee-aae6-f23c49679525" providerId="ADAL" clId="{9BE6D89E-43E6-4756-BBCE-F6F9F8150713}" dt="2022-02-19T13:46:28.015" v="5255" actId="20577"/>
        <pc:sldMkLst>
          <pc:docMk/>
          <pc:sldMk cId="4294858125" sldId="384"/>
        </pc:sldMkLst>
        <pc:spChg chg="del">
          <ac:chgData name="Yuri Crotti" userId="d593c9d1-1b73-45ee-aae6-f23c49679525" providerId="ADAL" clId="{9BE6D89E-43E6-4756-BBCE-F6F9F8150713}" dt="2022-02-16T02:30:07.956" v="4305" actId="478"/>
          <ac:spMkLst>
            <pc:docMk/>
            <pc:sldMk cId="4294858125" sldId="384"/>
            <ac:spMk id="10" creationId="{AC92381A-E221-48CA-86E0-0A38FF5460E6}"/>
          </ac:spMkLst>
        </pc:spChg>
        <pc:spChg chg="mod">
          <ac:chgData name="Yuri Crotti" userId="d593c9d1-1b73-45ee-aae6-f23c49679525" providerId="ADAL" clId="{9BE6D89E-43E6-4756-BBCE-F6F9F8150713}" dt="2022-02-19T13:46:28.015" v="5255" actId="20577"/>
          <ac:spMkLst>
            <pc:docMk/>
            <pc:sldMk cId="4294858125" sldId="384"/>
            <ac:spMk id="12" creationId="{908D6B57-38DA-453D-BEE0-21A98B5C10C4}"/>
          </ac:spMkLst>
        </pc:spChg>
        <pc:spChg chg="del">
          <ac:chgData name="Yuri Crotti" userId="d593c9d1-1b73-45ee-aae6-f23c49679525" providerId="ADAL" clId="{9BE6D89E-43E6-4756-BBCE-F6F9F8150713}" dt="2022-02-16T02:16:57.799" v="4037" actId="478"/>
          <ac:spMkLst>
            <pc:docMk/>
            <pc:sldMk cId="4294858125" sldId="384"/>
            <ac:spMk id="13" creationId="{8DE845CC-E300-46A4-B3AD-95B75BC92180}"/>
          </ac:spMkLst>
        </pc:spChg>
        <pc:spChg chg="del mod">
          <ac:chgData name="Yuri Crotti" userId="d593c9d1-1b73-45ee-aae6-f23c49679525" providerId="ADAL" clId="{9BE6D89E-43E6-4756-BBCE-F6F9F8150713}" dt="2022-02-19T13:46:10.259" v="5241" actId="478"/>
          <ac:spMkLst>
            <pc:docMk/>
            <pc:sldMk cId="4294858125" sldId="384"/>
            <ac:spMk id="14" creationId="{7E34209F-1361-48F1-99DE-F4F2B1288A38}"/>
          </ac:spMkLst>
        </pc:spChg>
        <pc:spChg chg="del">
          <ac:chgData name="Yuri Crotti" userId="d593c9d1-1b73-45ee-aae6-f23c49679525" providerId="ADAL" clId="{9BE6D89E-43E6-4756-BBCE-F6F9F8150713}" dt="2022-02-16T02:18:28.964" v="4070" actId="478"/>
          <ac:spMkLst>
            <pc:docMk/>
            <pc:sldMk cId="4294858125" sldId="384"/>
            <ac:spMk id="15" creationId="{EF6D5AA3-C40F-4353-A584-D48E3F0F5ABC}"/>
          </ac:spMkLst>
        </pc:spChg>
        <pc:spChg chg="del">
          <ac:chgData name="Yuri Crotti" userId="d593c9d1-1b73-45ee-aae6-f23c49679525" providerId="ADAL" clId="{9BE6D89E-43E6-4756-BBCE-F6F9F8150713}" dt="2022-02-16T02:18:29.939" v="4071" actId="478"/>
          <ac:spMkLst>
            <pc:docMk/>
            <pc:sldMk cId="4294858125" sldId="384"/>
            <ac:spMk id="16" creationId="{89E9FA9C-9C03-45B0-B078-771333AA79C1}"/>
          </ac:spMkLst>
        </pc:spChg>
        <pc:spChg chg="add mod">
          <ac:chgData name="Yuri Crotti" userId="d593c9d1-1b73-45ee-aae6-f23c49679525" providerId="ADAL" clId="{9BE6D89E-43E6-4756-BBCE-F6F9F8150713}" dt="2022-02-19T13:46:22.791" v="5244" actId="1076"/>
          <ac:spMkLst>
            <pc:docMk/>
            <pc:sldMk cId="4294858125" sldId="384"/>
            <ac:spMk id="17" creationId="{1C7C1BB5-DCA6-4536-9004-2A4D367EFB1F}"/>
          </ac:spMkLst>
        </pc:spChg>
        <pc:spChg chg="add mod">
          <ac:chgData name="Yuri Crotti" userId="d593c9d1-1b73-45ee-aae6-f23c49679525" providerId="ADAL" clId="{9BE6D89E-43E6-4756-BBCE-F6F9F8150713}" dt="2022-02-16T02:30:01.298" v="4304" actId="1076"/>
          <ac:spMkLst>
            <pc:docMk/>
            <pc:sldMk cId="4294858125" sldId="384"/>
            <ac:spMk id="18" creationId="{B9305046-53CB-4308-8614-64F5C065C7B0}"/>
          </ac:spMkLst>
        </pc:spChg>
      </pc:sldChg>
      <pc:sldChg chg="addSp delSp modSp add mod modAnim">
        <pc:chgData name="Yuri Crotti" userId="d593c9d1-1b73-45ee-aae6-f23c49679525" providerId="ADAL" clId="{9BE6D89E-43E6-4756-BBCE-F6F9F8150713}" dt="2022-02-19T13:46:42.337" v="5266" actId="20577"/>
        <pc:sldMkLst>
          <pc:docMk/>
          <pc:sldMk cId="2858032957" sldId="385"/>
        </pc:sldMkLst>
        <pc:spChg chg="del">
          <ac:chgData name="Yuri Crotti" userId="d593c9d1-1b73-45ee-aae6-f23c49679525" providerId="ADAL" clId="{9BE6D89E-43E6-4756-BBCE-F6F9F8150713}" dt="2022-02-16T02:30:19.338" v="4308" actId="478"/>
          <ac:spMkLst>
            <pc:docMk/>
            <pc:sldMk cId="2858032957" sldId="385"/>
            <ac:spMk id="10" creationId="{AC92381A-E221-48CA-86E0-0A38FF5460E6}"/>
          </ac:spMkLst>
        </pc:spChg>
        <pc:spChg chg="mod">
          <ac:chgData name="Yuri Crotti" userId="d593c9d1-1b73-45ee-aae6-f23c49679525" providerId="ADAL" clId="{9BE6D89E-43E6-4756-BBCE-F6F9F8150713}" dt="2022-02-19T13:46:42.337" v="5266" actId="20577"/>
          <ac:spMkLst>
            <pc:docMk/>
            <pc:sldMk cId="2858032957" sldId="385"/>
            <ac:spMk id="12" creationId="{908D6B57-38DA-453D-BEE0-21A98B5C10C4}"/>
          </ac:spMkLst>
        </pc:spChg>
        <pc:spChg chg="add mod">
          <ac:chgData name="Yuri Crotti" userId="d593c9d1-1b73-45ee-aae6-f23c49679525" providerId="ADAL" clId="{9BE6D89E-43E6-4756-BBCE-F6F9F8150713}" dt="2022-02-16T02:30:18.061" v="4307" actId="1076"/>
          <ac:spMkLst>
            <pc:docMk/>
            <pc:sldMk cId="2858032957" sldId="385"/>
            <ac:spMk id="13" creationId="{A3CB672F-7DC7-4DC9-85E2-9380415BD7F6}"/>
          </ac:spMkLst>
        </pc:spChg>
        <pc:spChg chg="del">
          <ac:chgData name="Yuri Crotti" userId="d593c9d1-1b73-45ee-aae6-f23c49679525" providerId="ADAL" clId="{9BE6D89E-43E6-4756-BBCE-F6F9F8150713}" dt="2022-02-19T13:46:35.001" v="5256" actId="478"/>
          <ac:spMkLst>
            <pc:docMk/>
            <pc:sldMk cId="2858032957" sldId="385"/>
            <ac:spMk id="14" creationId="{7E34209F-1361-48F1-99DE-F4F2B1288A38}"/>
          </ac:spMkLst>
        </pc:spChg>
        <pc:spChg chg="del">
          <ac:chgData name="Yuri Crotti" userId="d593c9d1-1b73-45ee-aae6-f23c49679525" providerId="ADAL" clId="{9BE6D89E-43E6-4756-BBCE-F6F9F8150713}" dt="2022-02-16T02:18:39.165" v="4073" actId="478"/>
          <ac:spMkLst>
            <pc:docMk/>
            <pc:sldMk cId="2858032957" sldId="385"/>
            <ac:spMk id="15" creationId="{EF6D5AA3-C40F-4353-A584-D48E3F0F5ABC}"/>
          </ac:spMkLst>
        </pc:spChg>
        <pc:spChg chg="del">
          <ac:chgData name="Yuri Crotti" userId="d593c9d1-1b73-45ee-aae6-f23c49679525" providerId="ADAL" clId="{9BE6D89E-43E6-4756-BBCE-F6F9F8150713}" dt="2022-02-16T02:18:43.436" v="4076" actId="478"/>
          <ac:spMkLst>
            <pc:docMk/>
            <pc:sldMk cId="2858032957" sldId="385"/>
            <ac:spMk id="16" creationId="{89E9FA9C-9C03-45B0-B078-771333AA79C1}"/>
          </ac:spMkLst>
        </pc:spChg>
        <pc:picChg chg="add del">
          <ac:chgData name="Yuri Crotti" userId="d593c9d1-1b73-45ee-aae6-f23c49679525" providerId="ADAL" clId="{9BE6D89E-43E6-4756-BBCE-F6F9F8150713}" dt="2022-02-16T02:18:41.567" v="4075" actId="478"/>
          <ac:picMkLst>
            <pc:docMk/>
            <pc:sldMk cId="2858032957" sldId="385"/>
            <ac:picMk id="1026" creationId="{FAD8B99C-B0F2-4DAA-B83D-D1325DBC4F93}"/>
          </ac:picMkLst>
        </pc:picChg>
      </pc:sldChg>
      <pc:sldChg chg="addSp delSp modSp add mod modAnim">
        <pc:chgData name="Yuri Crotti" userId="d593c9d1-1b73-45ee-aae6-f23c49679525" providerId="ADAL" clId="{9BE6D89E-43E6-4756-BBCE-F6F9F8150713}" dt="2022-02-19T13:47:00.805" v="5285" actId="20577"/>
        <pc:sldMkLst>
          <pc:docMk/>
          <pc:sldMk cId="3278724822" sldId="386"/>
        </pc:sldMkLst>
        <pc:spChg chg="del">
          <ac:chgData name="Yuri Crotti" userId="d593c9d1-1b73-45ee-aae6-f23c49679525" providerId="ADAL" clId="{9BE6D89E-43E6-4756-BBCE-F6F9F8150713}" dt="2022-02-16T02:30:22.843" v="4309" actId="478"/>
          <ac:spMkLst>
            <pc:docMk/>
            <pc:sldMk cId="3278724822" sldId="386"/>
            <ac:spMk id="10" creationId="{AC92381A-E221-48CA-86E0-0A38FF5460E6}"/>
          </ac:spMkLst>
        </pc:spChg>
        <pc:spChg chg="add mod">
          <ac:chgData name="Yuri Crotti" userId="d593c9d1-1b73-45ee-aae6-f23c49679525" providerId="ADAL" clId="{9BE6D89E-43E6-4756-BBCE-F6F9F8150713}" dt="2022-02-16T02:30:30.186" v="4313" actId="1076"/>
          <ac:spMkLst>
            <pc:docMk/>
            <pc:sldMk cId="3278724822" sldId="386"/>
            <ac:spMk id="11" creationId="{C56EE5CD-07A7-4459-8D49-91EED0DDF557}"/>
          </ac:spMkLst>
        </pc:spChg>
        <pc:spChg chg="mod">
          <ac:chgData name="Yuri Crotti" userId="d593c9d1-1b73-45ee-aae6-f23c49679525" providerId="ADAL" clId="{9BE6D89E-43E6-4756-BBCE-F6F9F8150713}" dt="2022-02-19T13:47:00.805" v="5285" actId="20577"/>
          <ac:spMkLst>
            <pc:docMk/>
            <pc:sldMk cId="3278724822" sldId="386"/>
            <ac:spMk id="12" creationId="{908D6B57-38DA-453D-BEE0-21A98B5C10C4}"/>
          </ac:spMkLst>
        </pc:spChg>
        <pc:spChg chg="del">
          <ac:chgData name="Yuri Crotti" userId="d593c9d1-1b73-45ee-aae6-f23c49679525" providerId="ADAL" clId="{9BE6D89E-43E6-4756-BBCE-F6F9F8150713}" dt="2022-02-19T13:46:46.347" v="5267" actId="478"/>
          <ac:spMkLst>
            <pc:docMk/>
            <pc:sldMk cId="3278724822" sldId="386"/>
            <ac:spMk id="14" creationId="{7E34209F-1361-48F1-99DE-F4F2B1288A38}"/>
          </ac:spMkLst>
        </pc:spChg>
        <pc:spChg chg="mod">
          <ac:chgData name="Yuri Crotti" userId="d593c9d1-1b73-45ee-aae6-f23c49679525" providerId="ADAL" clId="{9BE6D89E-43E6-4756-BBCE-F6F9F8150713}" dt="2022-02-19T13:46:55.736" v="5272" actId="1076"/>
          <ac:spMkLst>
            <pc:docMk/>
            <pc:sldMk cId="3278724822" sldId="386"/>
            <ac:spMk id="17" creationId="{1C7C1BB5-DCA6-4536-9004-2A4D367EFB1F}"/>
          </ac:spMkLst>
        </pc:spChg>
        <pc:picChg chg="mod">
          <ac:chgData name="Yuri Crotti" userId="d593c9d1-1b73-45ee-aae6-f23c49679525" providerId="ADAL" clId="{9BE6D89E-43E6-4756-BBCE-F6F9F8150713}" dt="2022-02-16T02:30:26.438" v="4312" actId="1076"/>
          <ac:picMkLst>
            <pc:docMk/>
            <pc:sldMk cId="3278724822" sldId="386"/>
            <ac:picMk id="1026" creationId="{FAD8B99C-B0F2-4DAA-B83D-D1325DBC4F93}"/>
          </ac:picMkLst>
        </pc:picChg>
      </pc:sldChg>
      <pc:sldChg chg="addSp delSp modSp add mod modAnim">
        <pc:chgData name="Yuri Crotti" userId="d593c9d1-1b73-45ee-aae6-f23c49679525" providerId="ADAL" clId="{9BE6D89E-43E6-4756-BBCE-F6F9F8150713}" dt="2022-02-19T13:47:21.153" v="5299" actId="1076"/>
        <pc:sldMkLst>
          <pc:docMk/>
          <pc:sldMk cId="2494114572" sldId="387"/>
        </pc:sldMkLst>
        <pc:spChg chg="del">
          <ac:chgData name="Yuri Crotti" userId="d593c9d1-1b73-45ee-aae6-f23c49679525" providerId="ADAL" clId="{9BE6D89E-43E6-4756-BBCE-F6F9F8150713}" dt="2022-02-16T02:30:34.772" v="4314" actId="478"/>
          <ac:spMkLst>
            <pc:docMk/>
            <pc:sldMk cId="2494114572" sldId="387"/>
            <ac:spMk id="10" creationId="{AC92381A-E221-48CA-86E0-0A38FF5460E6}"/>
          </ac:spMkLst>
        </pc:spChg>
        <pc:spChg chg="add mod">
          <ac:chgData name="Yuri Crotti" userId="d593c9d1-1b73-45ee-aae6-f23c49679525" providerId="ADAL" clId="{9BE6D89E-43E6-4756-BBCE-F6F9F8150713}" dt="2022-02-16T02:30:42.339" v="4319" actId="1076"/>
          <ac:spMkLst>
            <pc:docMk/>
            <pc:sldMk cId="2494114572" sldId="387"/>
            <ac:spMk id="11" creationId="{F9845CC0-CE15-4D5C-97E1-42AA9E7BD1C6}"/>
          </ac:spMkLst>
        </pc:spChg>
        <pc:spChg chg="mod">
          <ac:chgData name="Yuri Crotti" userId="d593c9d1-1b73-45ee-aae6-f23c49679525" providerId="ADAL" clId="{9BE6D89E-43E6-4756-BBCE-F6F9F8150713}" dt="2022-02-19T13:47:18.303" v="5298" actId="20577"/>
          <ac:spMkLst>
            <pc:docMk/>
            <pc:sldMk cId="2494114572" sldId="387"/>
            <ac:spMk id="12" creationId="{908D6B57-38DA-453D-BEE0-21A98B5C10C4}"/>
          </ac:spMkLst>
        </pc:spChg>
        <pc:spChg chg="del">
          <ac:chgData name="Yuri Crotti" userId="d593c9d1-1b73-45ee-aae6-f23c49679525" providerId="ADAL" clId="{9BE6D89E-43E6-4756-BBCE-F6F9F8150713}" dt="2022-02-19T13:47:07.374" v="5286" actId="478"/>
          <ac:spMkLst>
            <pc:docMk/>
            <pc:sldMk cId="2494114572" sldId="387"/>
            <ac:spMk id="14" creationId="{7E34209F-1361-48F1-99DE-F4F2B1288A38}"/>
          </ac:spMkLst>
        </pc:spChg>
        <pc:spChg chg="mod">
          <ac:chgData name="Yuri Crotti" userId="d593c9d1-1b73-45ee-aae6-f23c49679525" providerId="ADAL" clId="{9BE6D89E-43E6-4756-BBCE-F6F9F8150713}" dt="2022-02-19T13:47:21.153" v="5299" actId="1076"/>
          <ac:spMkLst>
            <pc:docMk/>
            <pc:sldMk cId="2494114572" sldId="387"/>
            <ac:spMk id="17" creationId="{1C7C1BB5-DCA6-4536-9004-2A4D367EFB1F}"/>
          </ac:spMkLst>
        </pc:spChg>
        <pc:picChg chg="mod">
          <ac:chgData name="Yuri Crotti" userId="d593c9d1-1b73-45ee-aae6-f23c49679525" providerId="ADAL" clId="{9BE6D89E-43E6-4756-BBCE-F6F9F8150713}" dt="2022-02-16T02:30:37.961" v="4317" actId="1076"/>
          <ac:picMkLst>
            <pc:docMk/>
            <pc:sldMk cId="2494114572" sldId="387"/>
            <ac:picMk id="1026" creationId="{FAD8B99C-B0F2-4DAA-B83D-D1325DBC4F93}"/>
          </ac:picMkLst>
        </pc:picChg>
      </pc:sldChg>
      <pc:sldChg chg="delSp modSp add mod">
        <pc:chgData name="Yuri Crotti" userId="d593c9d1-1b73-45ee-aae6-f23c49679525" providerId="ADAL" clId="{9BE6D89E-43E6-4756-BBCE-F6F9F8150713}" dt="2022-02-19T14:53:56.276" v="5530" actId="20577"/>
        <pc:sldMkLst>
          <pc:docMk/>
          <pc:sldMk cId="2916184004" sldId="388"/>
        </pc:sldMkLst>
        <pc:spChg chg="del">
          <ac:chgData name="Yuri Crotti" userId="d593c9d1-1b73-45ee-aae6-f23c49679525" providerId="ADAL" clId="{9BE6D89E-43E6-4756-BBCE-F6F9F8150713}" dt="2022-02-16T02:30:45.701" v="4320" actId="478"/>
          <ac:spMkLst>
            <pc:docMk/>
            <pc:sldMk cId="2916184004" sldId="388"/>
            <ac:spMk id="10" creationId="{AC92381A-E221-48CA-86E0-0A38FF5460E6}"/>
          </ac:spMkLst>
        </pc:spChg>
        <pc:spChg chg="mod">
          <ac:chgData name="Yuri Crotti" userId="d593c9d1-1b73-45ee-aae6-f23c49679525" providerId="ADAL" clId="{9BE6D89E-43E6-4756-BBCE-F6F9F8150713}" dt="2022-02-19T13:47:59.362" v="5318" actId="1076"/>
          <ac:spMkLst>
            <pc:docMk/>
            <pc:sldMk cId="2916184004" sldId="388"/>
            <ac:spMk id="12" creationId="{908D6B57-38DA-453D-BEE0-21A98B5C10C4}"/>
          </ac:spMkLst>
        </pc:spChg>
        <pc:spChg chg="mod">
          <ac:chgData name="Yuri Crotti" userId="d593c9d1-1b73-45ee-aae6-f23c49679525" providerId="ADAL" clId="{9BE6D89E-43E6-4756-BBCE-F6F9F8150713}" dt="2022-02-19T14:53:56.276" v="5530" actId="20577"/>
          <ac:spMkLst>
            <pc:docMk/>
            <pc:sldMk cId="2916184004" sldId="388"/>
            <ac:spMk id="14" creationId="{7E34209F-1361-48F1-99DE-F4F2B1288A38}"/>
          </ac:spMkLst>
        </pc:spChg>
        <pc:spChg chg="del">
          <ac:chgData name="Yuri Crotti" userId="d593c9d1-1b73-45ee-aae6-f23c49679525" providerId="ADAL" clId="{9BE6D89E-43E6-4756-BBCE-F6F9F8150713}" dt="2022-02-16T02:19:35.535" v="4084" actId="478"/>
          <ac:spMkLst>
            <pc:docMk/>
            <pc:sldMk cId="2916184004" sldId="388"/>
            <ac:spMk id="17" creationId="{1C7C1BB5-DCA6-4536-9004-2A4D367EFB1F}"/>
          </ac:spMkLst>
        </pc:spChg>
      </pc:sldChg>
      <pc:sldChg chg="addSp delSp modSp add mod">
        <pc:chgData name="Yuri Crotti" userId="d593c9d1-1b73-45ee-aae6-f23c49679525" providerId="ADAL" clId="{9BE6D89E-43E6-4756-BBCE-F6F9F8150713}" dt="2022-02-19T12:57:02.432" v="4573" actId="255"/>
        <pc:sldMkLst>
          <pc:docMk/>
          <pc:sldMk cId="2256365736" sldId="389"/>
        </pc:sldMkLst>
        <pc:spChg chg="mod">
          <ac:chgData name="Yuri Crotti" userId="d593c9d1-1b73-45ee-aae6-f23c49679525" providerId="ADAL" clId="{9BE6D89E-43E6-4756-BBCE-F6F9F8150713}" dt="2022-02-18T18:56:09.261" v="4394" actId="403"/>
          <ac:spMkLst>
            <pc:docMk/>
            <pc:sldMk cId="2256365736" sldId="389"/>
            <ac:spMk id="6" creationId="{3DE17BFE-96F4-4FAB-8D95-F281C0A82C3C}"/>
          </ac:spMkLst>
        </pc:spChg>
        <pc:spChg chg="del">
          <ac:chgData name="Yuri Crotti" userId="d593c9d1-1b73-45ee-aae6-f23c49679525" providerId="ADAL" clId="{9BE6D89E-43E6-4756-BBCE-F6F9F8150713}" dt="2022-02-18T18:55:04.839" v="4373" actId="478"/>
          <ac:spMkLst>
            <pc:docMk/>
            <pc:sldMk cId="2256365736" sldId="389"/>
            <ac:spMk id="8" creationId="{471FA969-006A-46E8-B194-A473D1696088}"/>
          </ac:spMkLst>
        </pc:spChg>
        <pc:spChg chg="mod">
          <ac:chgData name="Yuri Crotti" userId="d593c9d1-1b73-45ee-aae6-f23c49679525" providerId="ADAL" clId="{9BE6D89E-43E6-4756-BBCE-F6F9F8150713}" dt="2022-02-19T12:57:02.432" v="4573" actId="255"/>
          <ac:spMkLst>
            <pc:docMk/>
            <pc:sldMk cId="2256365736" sldId="389"/>
            <ac:spMk id="9" creationId="{00000000-0000-0000-0000-000000000000}"/>
          </ac:spMkLst>
        </pc:spChg>
        <pc:spChg chg="del">
          <ac:chgData name="Yuri Crotti" userId="d593c9d1-1b73-45ee-aae6-f23c49679525" providerId="ADAL" clId="{9BE6D89E-43E6-4756-BBCE-F6F9F8150713}" dt="2022-02-18T18:55:04.839" v="4373" actId="478"/>
          <ac:spMkLst>
            <pc:docMk/>
            <pc:sldMk cId="2256365736" sldId="389"/>
            <ac:spMk id="12" creationId="{78771B5F-54F7-4160-884B-D3E2CAF9277C}"/>
          </ac:spMkLst>
        </pc:spChg>
        <pc:spChg chg="del">
          <ac:chgData name="Yuri Crotti" userId="d593c9d1-1b73-45ee-aae6-f23c49679525" providerId="ADAL" clId="{9BE6D89E-43E6-4756-BBCE-F6F9F8150713}" dt="2022-02-18T18:55:04.839" v="4373" actId="478"/>
          <ac:spMkLst>
            <pc:docMk/>
            <pc:sldMk cId="2256365736" sldId="389"/>
            <ac:spMk id="13" creationId="{FEE36618-B996-4EED-8ABB-AC53F8626FE0}"/>
          </ac:spMkLst>
        </pc:spChg>
        <pc:spChg chg="del">
          <ac:chgData name="Yuri Crotti" userId="d593c9d1-1b73-45ee-aae6-f23c49679525" providerId="ADAL" clId="{9BE6D89E-43E6-4756-BBCE-F6F9F8150713}" dt="2022-02-18T18:55:04.839" v="4373" actId="478"/>
          <ac:spMkLst>
            <pc:docMk/>
            <pc:sldMk cId="2256365736" sldId="389"/>
            <ac:spMk id="14" creationId="{60BCB3CA-CF9C-4CB5-856D-E0B06C5D3A78}"/>
          </ac:spMkLst>
        </pc:spChg>
        <pc:spChg chg="del">
          <ac:chgData name="Yuri Crotti" userId="d593c9d1-1b73-45ee-aae6-f23c49679525" providerId="ADAL" clId="{9BE6D89E-43E6-4756-BBCE-F6F9F8150713}" dt="2022-02-18T18:55:04.839" v="4373" actId="478"/>
          <ac:spMkLst>
            <pc:docMk/>
            <pc:sldMk cId="2256365736" sldId="389"/>
            <ac:spMk id="15" creationId="{64478293-EEA0-412D-923B-68355CFC9DB2}"/>
          </ac:spMkLst>
        </pc:spChg>
        <pc:spChg chg="del">
          <ac:chgData name="Yuri Crotti" userId="d593c9d1-1b73-45ee-aae6-f23c49679525" providerId="ADAL" clId="{9BE6D89E-43E6-4756-BBCE-F6F9F8150713}" dt="2022-02-18T18:55:04.839" v="4373" actId="478"/>
          <ac:spMkLst>
            <pc:docMk/>
            <pc:sldMk cId="2256365736" sldId="389"/>
            <ac:spMk id="16" creationId="{2B4F5F3A-AE26-420E-ABD1-DE869B10F9C7}"/>
          </ac:spMkLst>
        </pc:spChg>
        <pc:spChg chg="add del mod">
          <ac:chgData name="Yuri Crotti" userId="d593c9d1-1b73-45ee-aae6-f23c49679525" providerId="ADAL" clId="{9BE6D89E-43E6-4756-BBCE-F6F9F8150713}" dt="2022-02-18T19:02:00.361" v="4413" actId="478"/>
          <ac:spMkLst>
            <pc:docMk/>
            <pc:sldMk cId="2256365736" sldId="389"/>
            <ac:spMk id="17" creationId="{CC2A1311-0AF4-4B15-AF1E-AB2265FDBFBD}"/>
          </ac:spMkLst>
        </pc:spChg>
        <pc:spChg chg="add mod">
          <ac:chgData name="Yuri Crotti" userId="d593c9d1-1b73-45ee-aae6-f23c49679525" providerId="ADAL" clId="{9BE6D89E-43E6-4756-BBCE-F6F9F8150713}" dt="2022-02-18T19:01:57.409" v="4412" actId="14100"/>
          <ac:spMkLst>
            <pc:docMk/>
            <pc:sldMk cId="2256365736" sldId="389"/>
            <ac:spMk id="18" creationId="{0B241C08-BB50-42E6-BFED-FC96BE438B23}"/>
          </ac:spMkLst>
        </pc:spChg>
        <pc:spChg chg="add mod">
          <ac:chgData name="Yuri Crotti" userId="d593c9d1-1b73-45ee-aae6-f23c49679525" providerId="ADAL" clId="{9BE6D89E-43E6-4756-BBCE-F6F9F8150713}" dt="2022-02-18T19:02:05.939" v="4415" actId="1076"/>
          <ac:spMkLst>
            <pc:docMk/>
            <pc:sldMk cId="2256365736" sldId="389"/>
            <ac:spMk id="19" creationId="{2950656A-E0E3-41F4-8CE3-2B648A51208B}"/>
          </ac:spMkLst>
        </pc:spChg>
        <pc:spChg chg="add mod">
          <ac:chgData name="Yuri Crotti" userId="d593c9d1-1b73-45ee-aae6-f23c49679525" providerId="ADAL" clId="{9BE6D89E-43E6-4756-BBCE-F6F9F8150713}" dt="2022-02-18T19:02:10.267" v="4417" actId="1076"/>
          <ac:spMkLst>
            <pc:docMk/>
            <pc:sldMk cId="2256365736" sldId="389"/>
            <ac:spMk id="20" creationId="{B2EA0BAE-BE7A-44B4-B0C2-C3AD191F9C88}"/>
          </ac:spMkLst>
        </pc:spChg>
        <pc:spChg chg="add mod">
          <ac:chgData name="Yuri Crotti" userId="d593c9d1-1b73-45ee-aae6-f23c49679525" providerId="ADAL" clId="{9BE6D89E-43E6-4756-BBCE-F6F9F8150713}" dt="2022-02-18T19:02:14.011" v="4419" actId="1076"/>
          <ac:spMkLst>
            <pc:docMk/>
            <pc:sldMk cId="2256365736" sldId="389"/>
            <ac:spMk id="21" creationId="{C4AF9082-B397-4A12-B685-B71041DAAE9B}"/>
          </ac:spMkLst>
        </pc:spChg>
        <pc:spChg chg="add del mod">
          <ac:chgData name="Yuri Crotti" userId="d593c9d1-1b73-45ee-aae6-f23c49679525" providerId="ADAL" clId="{9BE6D89E-43E6-4756-BBCE-F6F9F8150713}" dt="2022-02-18T19:03:23.933" v="4533" actId="478"/>
          <ac:spMkLst>
            <pc:docMk/>
            <pc:sldMk cId="2256365736" sldId="389"/>
            <ac:spMk id="22" creationId="{B294BFD4-F63B-43A1-A3D5-2EA3C9E458B0}"/>
          </ac:spMkLst>
        </pc:spChg>
        <pc:spChg chg="add mod">
          <ac:chgData name="Yuri Crotti" userId="d593c9d1-1b73-45ee-aae6-f23c49679525" providerId="ADAL" clId="{9BE6D89E-43E6-4756-BBCE-F6F9F8150713}" dt="2022-02-18T19:02:31.803" v="4426" actId="1076"/>
          <ac:spMkLst>
            <pc:docMk/>
            <pc:sldMk cId="2256365736" sldId="389"/>
            <ac:spMk id="24" creationId="{78174101-7E76-4D12-8A10-FBBF1CC5400B}"/>
          </ac:spMkLst>
        </pc:spChg>
        <pc:spChg chg="add mod">
          <ac:chgData name="Yuri Crotti" userId="d593c9d1-1b73-45ee-aae6-f23c49679525" providerId="ADAL" clId="{9BE6D89E-43E6-4756-BBCE-F6F9F8150713}" dt="2022-02-18T19:02:36.164" v="4428" actId="1076"/>
          <ac:spMkLst>
            <pc:docMk/>
            <pc:sldMk cId="2256365736" sldId="389"/>
            <ac:spMk id="25" creationId="{5802694F-899D-4B8B-B508-126EE83EC4C5}"/>
          </ac:spMkLst>
        </pc:spChg>
        <pc:spChg chg="add del mod">
          <ac:chgData name="Yuri Crotti" userId="d593c9d1-1b73-45ee-aae6-f23c49679525" providerId="ADAL" clId="{9BE6D89E-43E6-4756-BBCE-F6F9F8150713}" dt="2022-02-18T19:02:44.727" v="4432"/>
          <ac:spMkLst>
            <pc:docMk/>
            <pc:sldMk cId="2256365736" sldId="389"/>
            <ac:spMk id="26" creationId="{C1ADA026-5EDA-4007-9388-AD8C324F46D2}"/>
          </ac:spMkLst>
        </pc:spChg>
        <pc:spChg chg="add del mod">
          <ac:chgData name="Yuri Crotti" userId="d593c9d1-1b73-45ee-aae6-f23c49679525" providerId="ADAL" clId="{9BE6D89E-43E6-4756-BBCE-F6F9F8150713}" dt="2022-02-18T19:02:44.727" v="4432"/>
          <ac:spMkLst>
            <pc:docMk/>
            <pc:sldMk cId="2256365736" sldId="389"/>
            <ac:spMk id="27" creationId="{759EC751-FBCB-4DEA-9E5D-0A2DAF320B1D}"/>
          </ac:spMkLst>
        </pc:spChg>
        <pc:spChg chg="add del mod">
          <ac:chgData name="Yuri Crotti" userId="d593c9d1-1b73-45ee-aae6-f23c49679525" providerId="ADAL" clId="{9BE6D89E-43E6-4756-BBCE-F6F9F8150713}" dt="2022-02-18T19:02:44.727" v="4432"/>
          <ac:spMkLst>
            <pc:docMk/>
            <pc:sldMk cId="2256365736" sldId="389"/>
            <ac:spMk id="28" creationId="{7A3F5968-574F-488C-85CE-C256F0F124E8}"/>
          </ac:spMkLst>
        </pc:spChg>
        <pc:spChg chg="add del mod">
          <ac:chgData name="Yuri Crotti" userId="d593c9d1-1b73-45ee-aae6-f23c49679525" providerId="ADAL" clId="{9BE6D89E-43E6-4756-BBCE-F6F9F8150713}" dt="2022-02-18T19:02:48.785" v="4438"/>
          <ac:spMkLst>
            <pc:docMk/>
            <pc:sldMk cId="2256365736" sldId="389"/>
            <ac:spMk id="30" creationId="{3C295FD9-88D7-4486-BD46-A6E1D391AFBD}"/>
          </ac:spMkLst>
        </pc:spChg>
        <pc:spChg chg="add del mod">
          <ac:chgData name="Yuri Crotti" userId="d593c9d1-1b73-45ee-aae6-f23c49679525" providerId="ADAL" clId="{9BE6D89E-43E6-4756-BBCE-F6F9F8150713}" dt="2022-02-18T19:02:48.785" v="4438"/>
          <ac:spMkLst>
            <pc:docMk/>
            <pc:sldMk cId="2256365736" sldId="389"/>
            <ac:spMk id="31" creationId="{2DC8B062-B87F-4D2C-BF44-46B2934137A4}"/>
          </ac:spMkLst>
        </pc:spChg>
        <pc:spChg chg="add del mod">
          <ac:chgData name="Yuri Crotti" userId="d593c9d1-1b73-45ee-aae6-f23c49679525" providerId="ADAL" clId="{9BE6D89E-43E6-4756-BBCE-F6F9F8150713}" dt="2022-02-18T19:02:48.785" v="4438"/>
          <ac:spMkLst>
            <pc:docMk/>
            <pc:sldMk cId="2256365736" sldId="389"/>
            <ac:spMk id="32" creationId="{CE4E9923-261B-4CB1-BCFE-A4E0385204C3}"/>
          </ac:spMkLst>
        </pc:spChg>
        <pc:spChg chg="add del mod">
          <ac:chgData name="Yuri Crotti" userId="d593c9d1-1b73-45ee-aae6-f23c49679525" providerId="ADAL" clId="{9BE6D89E-43E6-4756-BBCE-F6F9F8150713}" dt="2022-02-18T19:02:48.005" v="4437"/>
          <ac:spMkLst>
            <pc:docMk/>
            <pc:sldMk cId="2256365736" sldId="389"/>
            <ac:spMk id="33" creationId="{F29F4CE2-562B-4DB8-BEA0-93BD76845925}"/>
          </ac:spMkLst>
        </pc:spChg>
        <pc:spChg chg="add del mod">
          <ac:chgData name="Yuri Crotti" userId="d593c9d1-1b73-45ee-aae6-f23c49679525" providerId="ADAL" clId="{9BE6D89E-43E6-4756-BBCE-F6F9F8150713}" dt="2022-02-18T19:02:48.005" v="4437"/>
          <ac:spMkLst>
            <pc:docMk/>
            <pc:sldMk cId="2256365736" sldId="389"/>
            <ac:spMk id="34" creationId="{E17EA2C2-B8B8-430D-B4DF-05A8FCAA4B36}"/>
          </ac:spMkLst>
        </pc:spChg>
        <pc:spChg chg="add del mod">
          <ac:chgData name="Yuri Crotti" userId="d593c9d1-1b73-45ee-aae6-f23c49679525" providerId="ADAL" clId="{9BE6D89E-43E6-4756-BBCE-F6F9F8150713}" dt="2022-02-18T19:02:48.005" v="4437"/>
          <ac:spMkLst>
            <pc:docMk/>
            <pc:sldMk cId="2256365736" sldId="389"/>
            <ac:spMk id="35" creationId="{1E350D25-F589-4ACC-A323-424CAF268425}"/>
          </ac:spMkLst>
        </pc:spChg>
        <pc:spChg chg="add mod">
          <ac:chgData name="Yuri Crotti" userId="d593c9d1-1b73-45ee-aae6-f23c49679525" providerId="ADAL" clId="{9BE6D89E-43E6-4756-BBCE-F6F9F8150713}" dt="2022-02-18T19:03:01.432" v="4509" actId="1036"/>
          <ac:spMkLst>
            <pc:docMk/>
            <pc:sldMk cId="2256365736" sldId="389"/>
            <ac:spMk id="36" creationId="{8906E68B-0C0B-494D-A5ED-8BA0687B0CAA}"/>
          </ac:spMkLst>
        </pc:spChg>
        <pc:spChg chg="add mod">
          <ac:chgData name="Yuri Crotti" userId="d593c9d1-1b73-45ee-aae6-f23c49679525" providerId="ADAL" clId="{9BE6D89E-43E6-4756-BBCE-F6F9F8150713}" dt="2022-02-18T19:03:01.432" v="4509" actId="1036"/>
          <ac:spMkLst>
            <pc:docMk/>
            <pc:sldMk cId="2256365736" sldId="389"/>
            <ac:spMk id="37" creationId="{71ED4CD6-05DE-4BD4-9D03-24428A7D5606}"/>
          </ac:spMkLst>
        </pc:spChg>
        <pc:spChg chg="add mod">
          <ac:chgData name="Yuri Crotti" userId="d593c9d1-1b73-45ee-aae6-f23c49679525" providerId="ADAL" clId="{9BE6D89E-43E6-4756-BBCE-F6F9F8150713}" dt="2022-02-18T19:03:01.432" v="4509" actId="1036"/>
          <ac:spMkLst>
            <pc:docMk/>
            <pc:sldMk cId="2256365736" sldId="389"/>
            <ac:spMk id="38" creationId="{FDC50439-B682-442F-9A3C-4339F88926B1}"/>
          </ac:spMkLst>
        </pc:spChg>
        <pc:spChg chg="add mod">
          <ac:chgData name="Yuri Crotti" userId="d593c9d1-1b73-45ee-aae6-f23c49679525" providerId="ADAL" clId="{9BE6D89E-43E6-4756-BBCE-F6F9F8150713}" dt="2022-02-18T19:03:08.568" v="4532" actId="1035"/>
          <ac:spMkLst>
            <pc:docMk/>
            <pc:sldMk cId="2256365736" sldId="389"/>
            <ac:spMk id="39" creationId="{AF16CC7F-7114-4004-9C8B-BE730A77BAAE}"/>
          </ac:spMkLst>
        </pc:spChg>
        <pc:picChg chg="del">
          <ac:chgData name="Yuri Crotti" userId="d593c9d1-1b73-45ee-aae6-f23c49679525" providerId="ADAL" clId="{9BE6D89E-43E6-4756-BBCE-F6F9F8150713}" dt="2022-02-18T18:55:06.235" v="4374" actId="478"/>
          <ac:picMkLst>
            <pc:docMk/>
            <pc:sldMk cId="2256365736" sldId="389"/>
            <ac:picMk id="5" creationId="{9AE5BBB3-8B19-4027-82B5-5D87E73EACEE}"/>
          </ac:picMkLst>
        </pc:picChg>
        <pc:picChg chg="add mod">
          <ac:chgData name="Yuri Crotti" userId="d593c9d1-1b73-45ee-aae6-f23c49679525" providerId="ADAL" clId="{9BE6D89E-43E6-4756-BBCE-F6F9F8150713}" dt="2022-02-18T19:02:46.894" v="4435" actId="1076"/>
          <ac:picMkLst>
            <pc:docMk/>
            <pc:sldMk cId="2256365736" sldId="389"/>
            <ac:picMk id="10" creationId="{8BC3660F-9570-485F-BD8B-88583D6C4EB8}"/>
          </ac:picMkLst>
        </pc:picChg>
        <pc:picChg chg="add mod">
          <ac:chgData name="Yuri Crotti" userId="d593c9d1-1b73-45ee-aae6-f23c49679525" providerId="ADAL" clId="{9BE6D89E-43E6-4756-BBCE-F6F9F8150713}" dt="2022-02-18T19:02:16.423" v="4422" actId="571"/>
          <ac:picMkLst>
            <pc:docMk/>
            <pc:sldMk cId="2256365736" sldId="389"/>
            <ac:picMk id="23" creationId="{A813786F-D5F5-401E-9718-4DD7A0804985}"/>
          </ac:picMkLst>
        </pc:picChg>
        <pc:picChg chg="add mod">
          <ac:chgData name="Yuri Crotti" userId="d593c9d1-1b73-45ee-aae6-f23c49679525" providerId="ADAL" clId="{9BE6D89E-43E6-4756-BBCE-F6F9F8150713}" dt="2022-02-18T19:02:43.838" v="4431" actId="571"/>
          <ac:picMkLst>
            <pc:docMk/>
            <pc:sldMk cId="2256365736" sldId="389"/>
            <ac:picMk id="29" creationId="{2023417A-A0EC-481E-AAB5-8C9790F35C60}"/>
          </ac:picMkLst>
        </pc:picChg>
      </pc:sldChg>
      <pc:sldChg chg="addSp delSp modSp add mod">
        <pc:chgData name="Yuri Crotti" userId="d593c9d1-1b73-45ee-aae6-f23c49679525" providerId="ADAL" clId="{9BE6D89E-43E6-4756-BBCE-F6F9F8150713}" dt="2022-02-19T12:56:21.844" v="4572" actId="1076"/>
        <pc:sldMkLst>
          <pc:docMk/>
          <pc:sldMk cId="4245347699" sldId="390"/>
        </pc:sldMkLst>
        <pc:spChg chg="del mod">
          <ac:chgData name="Yuri Crotti" userId="d593c9d1-1b73-45ee-aae6-f23c49679525" providerId="ADAL" clId="{9BE6D89E-43E6-4756-BBCE-F6F9F8150713}" dt="2022-02-18T19:04:48.769" v="4540"/>
          <ac:spMkLst>
            <pc:docMk/>
            <pc:sldMk cId="4245347699" sldId="390"/>
            <ac:spMk id="8" creationId="{AB35A2E3-9E64-4879-A711-3F2040743936}"/>
          </ac:spMkLst>
        </pc:spChg>
        <pc:picChg chg="add mod">
          <ac:chgData name="Yuri Crotti" userId="d593c9d1-1b73-45ee-aae6-f23c49679525" providerId="ADAL" clId="{9BE6D89E-43E6-4756-BBCE-F6F9F8150713}" dt="2022-02-19T12:56:21.844" v="4572" actId="1076"/>
          <ac:picMkLst>
            <pc:docMk/>
            <pc:sldMk cId="4245347699" sldId="390"/>
            <ac:picMk id="2050" creationId="{EBD0297D-DC1B-4F05-9493-27BC106BC815}"/>
          </ac:picMkLst>
        </pc:picChg>
      </pc:sldChg>
      <pc:sldChg chg="addSp delSp modSp add mod ord">
        <pc:chgData name="Yuri Crotti" userId="d593c9d1-1b73-45ee-aae6-f23c49679525" providerId="ADAL" clId="{9BE6D89E-43E6-4756-BBCE-F6F9F8150713}" dt="2022-02-19T13:16:44.625" v="4655" actId="1076"/>
        <pc:sldMkLst>
          <pc:docMk/>
          <pc:sldMk cId="3520742129" sldId="391"/>
        </pc:sldMkLst>
        <pc:spChg chg="mod">
          <ac:chgData name="Yuri Crotti" userId="d593c9d1-1b73-45ee-aae6-f23c49679525" providerId="ADAL" clId="{9BE6D89E-43E6-4756-BBCE-F6F9F8150713}" dt="2022-02-18T19:05:51.886" v="4563" actId="313"/>
          <ac:spMkLst>
            <pc:docMk/>
            <pc:sldMk cId="3520742129" sldId="391"/>
            <ac:spMk id="6" creationId="{3DE17BFE-96F4-4FAB-8D95-F281C0A82C3C}"/>
          </ac:spMkLst>
        </pc:spChg>
        <pc:picChg chg="add mod">
          <ac:chgData name="Yuri Crotti" userId="d593c9d1-1b73-45ee-aae6-f23c49679525" providerId="ADAL" clId="{9BE6D89E-43E6-4756-BBCE-F6F9F8150713}" dt="2022-02-19T13:16:44.625" v="4655" actId="1076"/>
          <ac:picMkLst>
            <pc:docMk/>
            <pc:sldMk cId="3520742129" sldId="391"/>
            <ac:picMk id="5" creationId="{DD1A7F88-DD17-4075-80DA-6573472581EB}"/>
          </ac:picMkLst>
        </pc:picChg>
        <pc:picChg chg="del">
          <ac:chgData name="Yuri Crotti" userId="d593c9d1-1b73-45ee-aae6-f23c49679525" providerId="ADAL" clId="{9BE6D89E-43E6-4756-BBCE-F6F9F8150713}" dt="2022-02-18T19:05:44.629" v="4560" actId="478"/>
          <ac:picMkLst>
            <pc:docMk/>
            <pc:sldMk cId="3520742129" sldId="391"/>
            <ac:picMk id="2050" creationId="{EBD0297D-DC1B-4F05-9493-27BC106BC815}"/>
          </ac:picMkLst>
        </pc:picChg>
        <pc:picChg chg="add del mod">
          <ac:chgData name="Yuri Crotti" userId="d593c9d1-1b73-45ee-aae6-f23c49679525" providerId="ADAL" clId="{9BE6D89E-43E6-4756-BBCE-F6F9F8150713}" dt="2022-02-19T13:16:40.744" v="4652" actId="478"/>
          <ac:picMkLst>
            <pc:docMk/>
            <pc:sldMk cId="3520742129" sldId="391"/>
            <ac:picMk id="3074" creationId="{F6021577-5A3C-4175-A522-FDE90AD9659E}"/>
          </ac:picMkLst>
        </pc:picChg>
      </pc:sldChg>
      <pc:sldChg chg="modSp add mod ord">
        <pc:chgData name="Yuri Crotti" userId="d593c9d1-1b73-45ee-aae6-f23c49679525" providerId="ADAL" clId="{9BE6D89E-43E6-4756-BBCE-F6F9F8150713}" dt="2022-02-19T13:21:30.075" v="4821" actId="20577"/>
        <pc:sldMkLst>
          <pc:docMk/>
          <pc:sldMk cId="1326277499" sldId="392"/>
        </pc:sldMkLst>
        <pc:spChg chg="mod">
          <ac:chgData name="Yuri Crotti" userId="d593c9d1-1b73-45ee-aae6-f23c49679525" providerId="ADAL" clId="{9BE6D89E-43E6-4756-BBCE-F6F9F8150713}" dt="2022-02-19T12:59:55.451" v="4586" actId="20577"/>
          <ac:spMkLst>
            <pc:docMk/>
            <pc:sldMk cId="1326277499" sldId="392"/>
            <ac:spMk id="6" creationId="{3DE17BFE-96F4-4FAB-8D95-F281C0A82C3C}"/>
          </ac:spMkLst>
        </pc:spChg>
        <pc:spChg chg="mod">
          <ac:chgData name="Yuri Crotti" userId="d593c9d1-1b73-45ee-aae6-f23c49679525" providerId="ADAL" clId="{9BE6D89E-43E6-4756-BBCE-F6F9F8150713}" dt="2022-02-19T13:21:30.075" v="4821" actId="20577"/>
          <ac:spMkLst>
            <pc:docMk/>
            <pc:sldMk cId="1326277499" sldId="392"/>
            <ac:spMk id="8" creationId="{F6D30AAF-DB95-4F38-A0C5-AD088B2DEE75}"/>
          </ac:spMkLst>
        </pc:spChg>
      </pc:sldChg>
      <pc:sldChg chg="add del">
        <pc:chgData name="Yuri Crotti" userId="d593c9d1-1b73-45ee-aae6-f23c49679525" providerId="ADAL" clId="{9BE6D89E-43E6-4756-BBCE-F6F9F8150713}" dt="2022-02-18T19:05:47.634" v="4562"/>
        <pc:sldMkLst>
          <pc:docMk/>
          <pc:sldMk cId="2997436233" sldId="392"/>
        </pc:sldMkLst>
      </pc:sldChg>
      <pc:sldChg chg="addSp delSp modSp add mod">
        <pc:chgData name="Yuri Crotti" userId="d593c9d1-1b73-45ee-aae6-f23c49679525" providerId="ADAL" clId="{9BE6D89E-43E6-4756-BBCE-F6F9F8150713}" dt="2022-02-19T13:00:54.574" v="4613" actId="1076"/>
        <pc:sldMkLst>
          <pc:docMk/>
          <pc:sldMk cId="457898152" sldId="393"/>
        </pc:sldMkLst>
        <pc:spChg chg="del">
          <ac:chgData name="Yuri Crotti" userId="d593c9d1-1b73-45ee-aae6-f23c49679525" providerId="ADAL" clId="{9BE6D89E-43E6-4756-BBCE-F6F9F8150713}" dt="2022-02-19T13:00:46.062" v="4607" actId="478"/>
          <ac:spMkLst>
            <pc:docMk/>
            <pc:sldMk cId="457898152" sldId="393"/>
            <ac:spMk id="8" creationId="{F6D30AAF-DB95-4F38-A0C5-AD088B2DEE75}"/>
          </ac:spMkLst>
        </pc:spChg>
        <pc:spChg chg="del">
          <ac:chgData name="Yuri Crotti" userId="d593c9d1-1b73-45ee-aae6-f23c49679525" providerId="ADAL" clId="{9BE6D89E-43E6-4756-BBCE-F6F9F8150713}" dt="2022-02-19T13:00:45.461" v="4606" actId="478"/>
          <ac:spMkLst>
            <pc:docMk/>
            <pc:sldMk cId="457898152" sldId="393"/>
            <ac:spMk id="17" creationId="{E438294F-80F9-4C30-AEA6-E67A8179DFE7}"/>
          </ac:spMkLst>
        </pc:spChg>
        <pc:picChg chg="add mod">
          <ac:chgData name="Yuri Crotti" userId="d593c9d1-1b73-45ee-aae6-f23c49679525" providerId="ADAL" clId="{9BE6D89E-43E6-4756-BBCE-F6F9F8150713}" dt="2022-02-19T13:00:54.574" v="4613" actId="1076"/>
          <ac:picMkLst>
            <pc:docMk/>
            <pc:sldMk cId="457898152" sldId="393"/>
            <ac:picMk id="4" creationId="{48633AF6-0958-4AA9-B62F-26F85D4BAEB9}"/>
          </ac:picMkLst>
        </pc:picChg>
        <pc:picChg chg="del">
          <ac:chgData name="Yuri Crotti" userId="d593c9d1-1b73-45ee-aae6-f23c49679525" providerId="ADAL" clId="{9BE6D89E-43E6-4756-BBCE-F6F9F8150713}" dt="2022-02-19T13:00:44.561" v="4605" actId="478"/>
          <ac:picMkLst>
            <pc:docMk/>
            <pc:sldMk cId="457898152" sldId="393"/>
            <ac:picMk id="1026" creationId="{FAD8B99C-B0F2-4DAA-B83D-D1325DBC4F93}"/>
          </ac:picMkLst>
        </pc:picChg>
      </pc:sldChg>
      <pc:sldChg chg="addSp delSp modSp add mod ord delAnim modAnim">
        <pc:chgData name="Yuri Crotti" userId="d593c9d1-1b73-45ee-aae6-f23c49679525" providerId="ADAL" clId="{9BE6D89E-43E6-4756-BBCE-F6F9F8150713}" dt="2022-02-19T13:48:35.365" v="5322" actId="1582"/>
        <pc:sldMkLst>
          <pc:docMk/>
          <pc:sldMk cId="4124440033" sldId="394"/>
        </pc:sldMkLst>
        <pc:spChg chg="mod">
          <ac:chgData name="Yuri Crotti" userId="d593c9d1-1b73-45ee-aae6-f23c49679525" providerId="ADAL" clId="{9BE6D89E-43E6-4756-BBCE-F6F9F8150713}" dt="2022-02-19T13:21:41.800" v="4824" actId="20577"/>
          <ac:spMkLst>
            <pc:docMk/>
            <pc:sldMk cId="4124440033" sldId="394"/>
            <ac:spMk id="6" creationId="{3DE17BFE-96F4-4FAB-8D95-F281C0A82C3C}"/>
          </ac:spMkLst>
        </pc:spChg>
        <pc:spChg chg="del">
          <ac:chgData name="Yuri Crotti" userId="d593c9d1-1b73-45ee-aae6-f23c49679525" providerId="ADAL" clId="{9BE6D89E-43E6-4756-BBCE-F6F9F8150713}" dt="2022-02-19T13:13:46.916" v="4639" actId="478"/>
          <ac:spMkLst>
            <pc:docMk/>
            <pc:sldMk cId="4124440033" sldId="394"/>
            <ac:spMk id="10" creationId="{AC92381A-E221-48CA-86E0-0A38FF5460E6}"/>
          </ac:spMkLst>
        </pc:spChg>
        <pc:spChg chg="del mod">
          <ac:chgData name="Yuri Crotti" userId="d593c9d1-1b73-45ee-aae6-f23c49679525" providerId="ADAL" clId="{9BE6D89E-43E6-4756-BBCE-F6F9F8150713}" dt="2022-02-19T13:13:54.138" v="4645" actId="478"/>
          <ac:spMkLst>
            <pc:docMk/>
            <pc:sldMk cId="4124440033" sldId="394"/>
            <ac:spMk id="12" creationId="{908D6B57-38DA-453D-BEE0-21A98B5C10C4}"/>
          </ac:spMkLst>
        </pc:spChg>
        <pc:spChg chg="del">
          <ac:chgData name="Yuri Crotti" userId="d593c9d1-1b73-45ee-aae6-f23c49679525" providerId="ADAL" clId="{9BE6D89E-43E6-4756-BBCE-F6F9F8150713}" dt="2022-02-19T13:10:12.136" v="4624" actId="478"/>
          <ac:spMkLst>
            <pc:docMk/>
            <pc:sldMk cId="4124440033" sldId="394"/>
            <ac:spMk id="13" creationId="{A4C0CE08-A944-4E54-8E0B-B02FA25021B8}"/>
          </ac:spMkLst>
        </pc:spChg>
        <pc:spChg chg="del">
          <ac:chgData name="Yuri Crotti" userId="d593c9d1-1b73-45ee-aae6-f23c49679525" providerId="ADAL" clId="{9BE6D89E-43E6-4756-BBCE-F6F9F8150713}" dt="2022-02-19T13:09:44.149" v="4615" actId="478"/>
          <ac:spMkLst>
            <pc:docMk/>
            <pc:sldMk cId="4124440033" sldId="394"/>
            <ac:spMk id="14" creationId="{7E34209F-1361-48F1-99DE-F4F2B1288A38}"/>
          </ac:spMkLst>
        </pc:spChg>
        <pc:spChg chg="del">
          <ac:chgData name="Yuri Crotti" userId="d593c9d1-1b73-45ee-aae6-f23c49679525" providerId="ADAL" clId="{9BE6D89E-43E6-4756-BBCE-F6F9F8150713}" dt="2022-02-19T13:13:46.916" v="4639" actId="478"/>
          <ac:spMkLst>
            <pc:docMk/>
            <pc:sldMk cId="4124440033" sldId="394"/>
            <ac:spMk id="18" creationId="{57182994-A75C-4FDF-A8F1-13DAAD1EC302}"/>
          </ac:spMkLst>
        </pc:spChg>
        <pc:spChg chg="del">
          <ac:chgData name="Yuri Crotti" userId="d593c9d1-1b73-45ee-aae6-f23c49679525" providerId="ADAL" clId="{9BE6D89E-43E6-4756-BBCE-F6F9F8150713}" dt="2022-02-19T13:10:25.091" v="4626" actId="478"/>
          <ac:spMkLst>
            <pc:docMk/>
            <pc:sldMk cId="4124440033" sldId="394"/>
            <ac:spMk id="19" creationId="{2077D95A-423E-4D16-A0E8-0421F5DEC3FB}"/>
          </ac:spMkLst>
        </pc:spChg>
        <pc:spChg chg="del">
          <ac:chgData name="Yuri Crotti" userId="d593c9d1-1b73-45ee-aae6-f23c49679525" providerId="ADAL" clId="{9BE6D89E-43E6-4756-BBCE-F6F9F8150713}" dt="2022-02-19T13:10:25.918" v="4627" actId="478"/>
          <ac:spMkLst>
            <pc:docMk/>
            <pc:sldMk cId="4124440033" sldId="394"/>
            <ac:spMk id="20" creationId="{D6B158BB-E369-474C-B99E-6C6DA250185C}"/>
          </ac:spMkLst>
        </pc:spChg>
        <pc:spChg chg="add mod">
          <ac:chgData name="Yuri Crotti" userId="d593c9d1-1b73-45ee-aae6-f23c49679525" providerId="ADAL" clId="{9BE6D89E-43E6-4756-BBCE-F6F9F8150713}" dt="2022-02-19T13:26:04.869" v="4877" actId="20577"/>
          <ac:spMkLst>
            <pc:docMk/>
            <pc:sldMk cId="4124440033" sldId="394"/>
            <ac:spMk id="23" creationId="{B4707DBD-7D75-40CB-82EA-FDE14B6A7EC6}"/>
          </ac:spMkLst>
        </pc:spChg>
        <pc:spChg chg="add del mod">
          <ac:chgData name="Yuri Crotti" userId="d593c9d1-1b73-45ee-aae6-f23c49679525" providerId="ADAL" clId="{9BE6D89E-43E6-4756-BBCE-F6F9F8150713}" dt="2022-02-19T13:40:29.718" v="5189" actId="1076"/>
          <ac:spMkLst>
            <pc:docMk/>
            <pc:sldMk cId="4124440033" sldId="394"/>
            <ac:spMk id="26" creationId="{52DD3D97-B306-455D-9E16-CC24E1DACBF7}"/>
          </ac:spMkLst>
        </pc:spChg>
        <pc:spChg chg="add mod">
          <ac:chgData name="Yuri Crotti" userId="d593c9d1-1b73-45ee-aae6-f23c49679525" providerId="ADAL" clId="{9BE6D89E-43E6-4756-BBCE-F6F9F8150713}" dt="2022-02-19T13:32:57.151" v="5125"/>
          <ac:spMkLst>
            <pc:docMk/>
            <pc:sldMk cId="4124440033" sldId="394"/>
            <ac:spMk id="27" creationId="{E300EACB-1766-4AAE-85EB-80DB91E847AF}"/>
          </ac:spMkLst>
        </pc:spChg>
        <pc:spChg chg="add mod">
          <ac:chgData name="Yuri Crotti" userId="d593c9d1-1b73-45ee-aae6-f23c49679525" providerId="ADAL" clId="{9BE6D89E-43E6-4756-BBCE-F6F9F8150713}" dt="2022-02-19T13:33:04.392" v="5126" actId="208"/>
          <ac:spMkLst>
            <pc:docMk/>
            <pc:sldMk cId="4124440033" sldId="394"/>
            <ac:spMk id="29" creationId="{6959C129-683E-4955-999F-AB465CA24744}"/>
          </ac:spMkLst>
        </pc:spChg>
        <pc:spChg chg="add mod">
          <ac:chgData name="Yuri Crotti" userId="d593c9d1-1b73-45ee-aae6-f23c49679525" providerId="ADAL" clId="{9BE6D89E-43E6-4756-BBCE-F6F9F8150713}" dt="2022-02-19T13:33:09.650" v="5128" actId="1076"/>
          <ac:spMkLst>
            <pc:docMk/>
            <pc:sldMk cId="4124440033" sldId="394"/>
            <ac:spMk id="30" creationId="{4AE059FB-6F5D-48E0-8506-ED7154DC74BA}"/>
          </ac:spMkLst>
        </pc:spChg>
        <pc:spChg chg="add mod">
          <ac:chgData name="Yuri Crotti" userId="d593c9d1-1b73-45ee-aae6-f23c49679525" providerId="ADAL" clId="{9BE6D89E-43E6-4756-BBCE-F6F9F8150713}" dt="2022-02-19T13:33:13.917" v="5130" actId="1076"/>
          <ac:spMkLst>
            <pc:docMk/>
            <pc:sldMk cId="4124440033" sldId="394"/>
            <ac:spMk id="31" creationId="{4196D0F0-BE8A-4DF5-A52A-FBFE0278F108}"/>
          </ac:spMkLst>
        </pc:spChg>
        <pc:spChg chg="add mod">
          <ac:chgData name="Yuri Crotti" userId="d593c9d1-1b73-45ee-aae6-f23c49679525" providerId="ADAL" clId="{9BE6D89E-43E6-4756-BBCE-F6F9F8150713}" dt="2022-02-19T13:33:18.838" v="5132" actId="1076"/>
          <ac:spMkLst>
            <pc:docMk/>
            <pc:sldMk cId="4124440033" sldId="394"/>
            <ac:spMk id="32" creationId="{560800D4-4B14-445F-97F6-A32E72F1C5BA}"/>
          </ac:spMkLst>
        </pc:spChg>
        <pc:picChg chg="add del mod">
          <ac:chgData name="Yuri Crotti" userId="d593c9d1-1b73-45ee-aae6-f23c49679525" providerId="ADAL" clId="{9BE6D89E-43E6-4756-BBCE-F6F9F8150713}" dt="2022-02-19T13:18:03.948" v="4656" actId="478"/>
          <ac:picMkLst>
            <pc:docMk/>
            <pc:sldMk cId="4124440033" sldId="394"/>
            <ac:picMk id="5" creationId="{D742C182-026C-4C2D-B756-EAD019B16ABE}"/>
          </ac:picMkLst>
        </pc:picChg>
        <pc:picChg chg="add del mod">
          <ac:chgData name="Yuri Crotti" userId="d593c9d1-1b73-45ee-aae6-f23c49679525" providerId="ADAL" clId="{9BE6D89E-43E6-4756-BBCE-F6F9F8150713}" dt="2022-02-19T13:13:46.916" v="4639" actId="478"/>
          <ac:picMkLst>
            <pc:docMk/>
            <pc:sldMk cId="4124440033" sldId="394"/>
            <ac:picMk id="21" creationId="{3B3CEA56-0059-48D5-982D-50B53A240240}"/>
          </ac:picMkLst>
        </pc:picChg>
        <pc:picChg chg="add del mod">
          <ac:chgData name="Yuri Crotti" userId="d593c9d1-1b73-45ee-aae6-f23c49679525" providerId="ADAL" clId="{9BE6D89E-43E6-4756-BBCE-F6F9F8150713}" dt="2022-02-19T13:20:46.700" v="4772"/>
          <ac:picMkLst>
            <pc:docMk/>
            <pc:sldMk cId="4124440033" sldId="394"/>
            <ac:picMk id="25" creationId="{35A68FEA-BAB3-40AD-8C79-81B49BF4B025}"/>
          </ac:picMkLst>
        </pc:picChg>
        <pc:picChg chg="add del">
          <ac:chgData name="Yuri Crotti" userId="d593c9d1-1b73-45ee-aae6-f23c49679525" providerId="ADAL" clId="{9BE6D89E-43E6-4756-BBCE-F6F9F8150713}" dt="2022-02-19T13:13:42.879" v="4638" actId="478"/>
          <ac:picMkLst>
            <pc:docMk/>
            <pc:sldMk cId="4124440033" sldId="394"/>
            <ac:picMk id="1026" creationId="{FAD8B99C-B0F2-4DAA-B83D-D1325DBC4F93}"/>
          </ac:picMkLst>
        </pc:picChg>
        <pc:picChg chg="add mod">
          <ac:chgData name="Yuri Crotti" userId="d593c9d1-1b73-45ee-aae6-f23c49679525" providerId="ADAL" clId="{9BE6D89E-43E6-4756-BBCE-F6F9F8150713}" dt="2022-02-19T13:18:12.315" v="4660" actId="1076"/>
          <ac:picMkLst>
            <pc:docMk/>
            <pc:sldMk cId="4124440033" sldId="394"/>
            <ac:picMk id="2050" creationId="{D325B55E-BF74-4B2D-AD24-3DC1FDFED5A4}"/>
          </ac:picMkLst>
        </pc:picChg>
        <pc:cxnChg chg="del mod">
          <ac:chgData name="Yuri Crotti" userId="d593c9d1-1b73-45ee-aae6-f23c49679525" providerId="ADAL" clId="{9BE6D89E-43E6-4756-BBCE-F6F9F8150713}" dt="2022-02-19T13:10:31.828" v="4633" actId="478"/>
          <ac:cxnSpMkLst>
            <pc:docMk/>
            <pc:sldMk cId="4124440033" sldId="394"/>
            <ac:cxnSpMk id="28" creationId="{7E9F15BD-B840-4795-B14C-23ECF362F438}"/>
          </ac:cxnSpMkLst>
        </pc:cxnChg>
        <pc:cxnChg chg="add mod">
          <ac:chgData name="Yuri Crotti" userId="d593c9d1-1b73-45ee-aae6-f23c49679525" providerId="ADAL" clId="{9BE6D89E-43E6-4756-BBCE-F6F9F8150713}" dt="2022-02-19T13:48:35.365" v="5322" actId="1582"/>
          <ac:cxnSpMkLst>
            <pc:docMk/>
            <pc:sldMk cId="4124440033" sldId="394"/>
            <ac:cxnSpMk id="33" creationId="{2E7B997D-AD54-406A-A380-9031CC4EC11D}"/>
          </ac:cxnSpMkLst>
        </pc:cxnChg>
        <pc:cxnChg chg="add mod">
          <ac:chgData name="Yuri Crotti" userId="d593c9d1-1b73-45ee-aae6-f23c49679525" providerId="ADAL" clId="{9BE6D89E-43E6-4756-BBCE-F6F9F8150713}" dt="2022-02-19T13:48:35.365" v="5322" actId="1582"/>
          <ac:cxnSpMkLst>
            <pc:docMk/>
            <pc:sldMk cId="4124440033" sldId="394"/>
            <ac:cxnSpMk id="38" creationId="{00498AD1-0C0E-4980-93E2-06B18E03C95B}"/>
          </ac:cxnSpMkLst>
        </pc:cxnChg>
        <pc:cxnChg chg="add mod">
          <ac:chgData name="Yuri Crotti" userId="d593c9d1-1b73-45ee-aae6-f23c49679525" providerId="ADAL" clId="{9BE6D89E-43E6-4756-BBCE-F6F9F8150713}" dt="2022-02-19T13:48:35.365" v="5322" actId="1582"/>
          <ac:cxnSpMkLst>
            <pc:docMk/>
            <pc:sldMk cId="4124440033" sldId="394"/>
            <ac:cxnSpMk id="42" creationId="{5110CB8E-F298-48EE-9060-119692E2F08A}"/>
          </ac:cxnSpMkLst>
        </pc:cxnChg>
        <pc:cxnChg chg="del mod">
          <ac:chgData name="Yuri Crotti" userId="d593c9d1-1b73-45ee-aae6-f23c49679525" providerId="ADAL" clId="{9BE6D89E-43E6-4756-BBCE-F6F9F8150713}" dt="2022-02-19T13:10:32.456" v="4634" actId="478"/>
          <ac:cxnSpMkLst>
            <pc:docMk/>
            <pc:sldMk cId="4124440033" sldId="394"/>
            <ac:cxnSpMk id="43" creationId="{9FD03EC3-DEEB-461F-9B93-AA11FF837BC6}"/>
          </ac:cxnSpMkLst>
        </pc:cxnChg>
        <pc:cxnChg chg="add mod">
          <ac:chgData name="Yuri Crotti" userId="d593c9d1-1b73-45ee-aae6-f23c49679525" providerId="ADAL" clId="{9BE6D89E-43E6-4756-BBCE-F6F9F8150713}" dt="2022-02-19T13:48:35.365" v="5322" actId="1582"/>
          <ac:cxnSpMkLst>
            <pc:docMk/>
            <pc:sldMk cId="4124440033" sldId="394"/>
            <ac:cxnSpMk id="46" creationId="{607B8169-B7E3-4B9B-8D27-0088729EB873}"/>
          </ac:cxnSpMkLst>
        </pc:cxnChg>
        <pc:cxnChg chg="del">
          <ac:chgData name="Yuri Crotti" userId="d593c9d1-1b73-45ee-aae6-f23c49679525" providerId="ADAL" clId="{9BE6D89E-43E6-4756-BBCE-F6F9F8150713}" dt="2022-02-19T13:10:27.746" v="4629" actId="478"/>
          <ac:cxnSpMkLst>
            <pc:docMk/>
            <pc:sldMk cId="4124440033" sldId="394"/>
            <ac:cxnSpMk id="49" creationId="{E095E371-CD27-433C-9AEF-5BD439ADC815}"/>
          </ac:cxnSpMkLst>
        </pc:cxnChg>
        <pc:cxnChg chg="del">
          <ac:chgData name="Yuri Crotti" userId="d593c9d1-1b73-45ee-aae6-f23c49679525" providerId="ADAL" clId="{9BE6D89E-43E6-4756-BBCE-F6F9F8150713}" dt="2022-02-19T13:10:27.040" v="4628" actId="478"/>
          <ac:cxnSpMkLst>
            <pc:docMk/>
            <pc:sldMk cId="4124440033" sldId="394"/>
            <ac:cxnSpMk id="50" creationId="{7F7543C6-7B0D-4CA8-B0FD-89D565068B48}"/>
          </ac:cxnSpMkLst>
        </pc:cxnChg>
        <pc:cxnChg chg="del">
          <ac:chgData name="Yuri Crotti" userId="d593c9d1-1b73-45ee-aae6-f23c49679525" providerId="ADAL" clId="{9BE6D89E-43E6-4756-BBCE-F6F9F8150713}" dt="2022-02-19T13:13:46.916" v="4639" actId="478"/>
          <ac:cxnSpMkLst>
            <pc:docMk/>
            <pc:sldMk cId="4124440033" sldId="394"/>
            <ac:cxnSpMk id="59" creationId="{FAC8096D-D56E-4043-A314-F76BE058E4EE}"/>
          </ac:cxnSpMkLst>
        </pc:cxnChg>
        <pc:cxnChg chg="del">
          <ac:chgData name="Yuri Crotti" userId="d593c9d1-1b73-45ee-aae6-f23c49679525" providerId="ADAL" clId="{9BE6D89E-43E6-4756-BBCE-F6F9F8150713}" dt="2022-02-19T13:10:28.389" v="4630" actId="478"/>
          <ac:cxnSpMkLst>
            <pc:docMk/>
            <pc:sldMk cId="4124440033" sldId="394"/>
            <ac:cxnSpMk id="61" creationId="{B0809F63-EA1E-4C87-BA4D-D61F8DC5D360}"/>
          </ac:cxnSpMkLst>
        </pc:cxnChg>
      </pc:sldChg>
      <pc:sldChg chg="add del">
        <pc:chgData name="Yuri Crotti" userId="d593c9d1-1b73-45ee-aae6-f23c49679525" providerId="ADAL" clId="{9BE6D89E-43E6-4756-BBCE-F6F9F8150713}" dt="2022-02-19T13:29:59.969" v="5049" actId="47"/>
        <pc:sldMkLst>
          <pc:docMk/>
          <pc:sldMk cId="3102849283" sldId="395"/>
        </pc:sldMkLst>
      </pc:sldChg>
      <pc:sldChg chg="add del">
        <pc:chgData name="Yuri Crotti" userId="d593c9d1-1b73-45ee-aae6-f23c49679525" providerId="ADAL" clId="{9BE6D89E-43E6-4756-BBCE-F6F9F8150713}" dt="2022-02-19T13:29:59.969" v="5049" actId="47"/>
        <pc:sldMkLst>
          <pc:docMk/>
          <pc:sldMk cId="2233228696" sldId="396"/>
        </pc:sldMkLst>
      </pc:sldChg>
      <pc:sldChg chg="add del">
        <pc:chgData name="Yuri Crotti" userId="d593c9d1-1b73-45ee-aae6-f23c49679525" providerId="ADAL" clId="{9BE6D89E-43E6-4756-BBCE-F6F9F8150713}" dt="2022-02-19T13:29:59.969" v="5049" actId="47"/>
        <pc:sldMkLst>
          <pc:docMk/>
          <pc:sldMk cId="1013595649" sldId="397"/>
        </pc:sldMkLst>
      </pc:sldChg>
      <pc:sldChg chg="add del">
        <pc:chgData name="Yuri Crotti" userId="d593c9d1-1b73-45ee-aae6-f23c49679525" providerId="ADAL" clId="{9BE6D89E-43E6-4756-BBCE-F6F9F8150713}" dt="2022-02-19T13:29:59.969" v="5049" actId="47"/>
        <pc:sldMkLst>
          <pc:docMk/>
          <pc:sldMk cId="3798401148" sldId="398"/>
        </pc:sldMkLst>
      </pc:sldChg>
      <pc:sldChg chg="add del">
        <pc:chgData name="Yuri Crotti" userId="d593c9d1-1b73-45ee-aae6-f23c49679525" providerId="ADAL" clId="{9BE6D89E-43E6-4756-BBCE-F6F9F8150713}" dt="2022-02-19T13:29:59.969" v="5049" actId="47"/>
        <pc:sldMkLst>
          <pc:docMk/>
          <pc:sldMk cId="1058272702" sldId="399"/>
        </pc:sldMkLst>
      </pc:sldChg>
      <pc:sldChg chg="add del">
        <pc:chgData name="Yuri Crotti" userId="d593c9d1-1b73-45ee-aae6-f23c49679525" providerId="ADAL" clId="{9BE6D89E-43E6-4756-BBCE-F6F9F8150713}" dt="2022-02-19T13:29:59.969" v="5049" actId="47"/>
        <pc:sldMkLst>
          <pc:docMk/>
          <pc:sldMk cId="483276201" sldId="400"/>
        </pc:sldMkLst>
      </pc:sldChg>
      <pc:sldChg chg="add">
        <pc:chgData name="Yuri Crotti" userId="d593c9d1-1b73-45ee-aae6-f23c49679525" providerId="ADAL" clId="{9BE6D89E-43E6-4756-BBCE-F6F9F8150713}" dt="2022-02-19T13:16:38.647" v="4651" actId="2890"/>
        <pc:sldMkLst>
          <pc:docMk/>
          <pc:sldMk cId="1726621499" sldId="401"/>
        </pc:sldMkLst>
      </pc:sldChg>
      <pc:sldChg chg="addSp delSp modSp add mod ord">
        <pc:chgData name="Yuri Crotti" userId="d593c9d1-1b73-45ee-aae6-f23c49679525" providerId="ADAL" clId="{9BE6D89E-43E6-4756-BBCE-F6F9F8150713}" dt="2022-02-19T13:31:17.370" v="5097" actId="208"/>
        <pc:sldMkLst>
          <pc:docMk/>
          <pc:sldMk cId="66063083" sldId="402"/>
        </pc:sldMkLst>
        <pc:spChg chg="add mod">
          <ac:chgData name="Yuri Crotti" userId="d593c9d1-1b73-45ee-aae6-f23c49679525" providerId="ADAL" clId="{9BE6D89E-43E6-4756-BBCE-F6F9F8150713}" dt="2022-02-19T13:30:31.629" v="5053" actId="693"/>
          <ac:spMkLst>
            <pc:docMk/>
            <pc:sldMk cId="66063083" sldId="402"/>
            <ac:spMk id="4" creationId="{DA664352-1AEC-4C71-9C9F-026144197D90}"/>
          </ac:spMkLst>
        </pc:spChg>
        <pc:spChg chg="mod">
          <ac:chgData name="Yuri Crotti" userId="d593c9d1-1b73-45ee-aae6-f23c49679525" providerId="ADAL" clId="{9BE6D89E-43E6-4756-BBCE-F6F9F8150713}" dt="2022-02-19T13:30:58.173" v="5094" actId="20577"/>
          <ac:spMkLst>
            <pc:docMk/>
            <pc:sldMk cId="66063083" sldId="402"/>
            <ac:spMk id="8" creationId="{F6D30AAF-DB95-4F38-A0C5-AD088B2DEE75}"/>
          </ac:spMkLst>
        </pc:spChg>
        <pc:spChg chg="add mod">
          <ac:chgData name="Yuri Crotti" userId="d593c9d1-1b73-45ee-aae6-f23c49679525" providerId="ADAL" clId="{9BE6D89E-43E6-4756-BBCE-F6F9F8150713}" dt="2022-02-19T13:31:17.370" v="5097" actId="208"/>
          <ac:spMkLst>
            <pc:docMk/>
            <pc:sldMk cId="66063083" sldId="402"/>
            <ac:spMk id="11" creationId="{56C608B3-3533-40EE-A137-03B8D48B06ED}"/>
          </ac:spMkLst>
        </pc:spChg>
        <pc:spChg chg="mod">
          <ac:chgData name="Yuri Crotti" userId="d593c9d1-1b73-45ee-aae6-f23c49679525" providerId="ADAL" clId="{9BE6D89E-43E6-4756-BBCE-F6F9F8150713}" dt="2022-02-19T13:19:40.032" v="4728" actId="20577"/>
          <ac:spMkLst>
            <pc:docMk/>
            <pc:sldMk cId="66063083" sldId="402"/>
            <ac:spMk id="17" creationId="{E438294F-80F9-4C30-AEA6-E67A8179DFE7}"/>
          </ac:spMkLst>
        </pc:spChg>
        <pc:picChg chg="add mod">
          <ac:chgData name="Yuri Crotti" userId="d593c9d1-1b73-45ee-aae6-f23c49679525" providerId="ADAL" clId="{9BE6D89E-43E6-4756-BBCE-F6F9F8150713}" dt="2022-02-19T13:20:17.417" v="4743" actId="1076"/>
          <ac:picMkLst>
            <pc:docMk/>
            <pc:sldMk cId="66063083" sldId="402"/>
            <ac:picMk id="9" creationId="{63EA3270-84AA-4172-B253-588CC7CD2CC1}"/>
          </ac:picMkLst>
        </pc:picChg>
        <pc:picChg chg="del">
          <ac:chgData name="Yuri Crotti" userId="d593c9d1-1b73-45ee-aae6-f23c49679525" providerId="ADAL" clId="{9BE6D89E-43E6-4756-BBCE-F6F9F8150713}" dt="2022-02-19T13:18:58.214" v="4670" actId="478"/>
          <ac:picMkLst>
            <pc:docMk/>
            <pc:sldMk cId="66063083" sldId="402"/>
            <ac:picMk id="1026" creationId="{FAD8B99C-B0F2-4DAA-B83D-D1325DBC4F93}"/>
          </ac:picMkLst>
        </pc:picChg>
      </pc:sldChg>
      <pc:sldChg chg="modSp add del mod">
        <pc:chgData name="Yuri Crotti" userId="d593c9d1-1b73-45ee-aae6-f23c49679525" providerId="ADAL" clId="{9BE6D89E-43E6-4756-BBCE-F6F9F8150713}" dt="2022-02-19T13:25:25.874" v="4868" actId="47"/>
        <pc:sldMkLst>
          <pc:docMk/>
          <pc:sldMk cId="2722022869" sldId="403"/>
        </pc:sldMkLst>
        <pc:spChg chg="mod">
          <ac:chgData name="Yuri Crotti" userId="d593c9d1-1b73-45ee-aae6-f23c49679525" providerId="ADAL" clId="{9BE6D89E-43E6-4756-BBCE-F6F9F8150713}" dt="2022-02-19T13:22:05.267" v="4827" actId="20577"/>
          <ac:spMkLst>
            <pc:docMk/>
            <pc:sldMk cId="2722022869" sldId="403"/>
            <ac:spMk id="23" creationId="{B4707DBD-7D75-40CB-82EA-FDE14B6A7EC6}"/>
          </ac:spMkLst>
        </pc:spChg>
      </pc:sldChg>
      <pc:sldChg chg="addSp modSp add mod modAnim">
        <pc:chgData name="Yuri Crotti" userId="d593c9d1-1b73-45ee-aae6-f23c49679525" providerId="ADAL" clId="{9BE6D89E-43E6-4756-BBCE-F6F9F8150713}" dt="2022-02-19T13:48:25.302" v="5320" actId="1582"/>
        <pc:sldMkLst>
          <pc:docMk/>
          <pc:sldMk cId="3331292261" sldId="404"/>
        </pc:sldMkLst>
        <pc:spChg chg="add mod">
          <ac:chgData name="Yuri Crotti" userId="d593c9d1-1b73-45ee-aae6-f23c49679525" providerId="ADAL" clId="{9BE6D89E-43E6-4756-BBCE-F6F9F8150713}" dt="2022-02-19T13:31:34.964" v="5112" actId="1036"/>
          <ac:spMkLst>
            <pc:docMk/>
            <pc:sldMk cId="3331292261" sldId="404"/>
            <ac:spMk id="9" creationId="{502E6A3C-8E78-4D0A-AD7D-E0084F5DE60F}"/>
          </ac:spMkLst>
        </pc:spChg>
        <pc:spChg chg="add mod">
          <ac:chgData name="Yuri Crotti" userId="d593c9d1-1b73-45ee-aae6-f23c49679525" providerId="ADAL" clId="{9BE6D89E-43E6-4756-BBCE-F6F9F8150713}" dt="2022-02-19T13:32:32.516" v="5123" actId="208"/>
          <ac:spMkLst>
            <pc:docMk/>
            <pc:sldMk cId="3331292261" sldId="404"/>
            <ac:spMk id="10" creationId="{B38E5D35-8E68-4047-8C21-46085A600B04}"/>
          </ac:spMkLst>
        </pc:spChg>
        <pc:spChg chg="add mod">
          <ac:chgData name="Yuri Crotti" userId="d593c9d1-1b73-45ee-aae6-f23c49679525" providerId="ADAL" clId="{9BE6D89E-43E6-4756-BBCE-F6F9F8150713}" dt="2022-02-19T13:32:37.932" v="5124" actId="208"/>
          <ac:spMkLst>
            <pc:docMk/>
            <pc:sldMk cId="3331292261" sldId="404"/>
            <ac:spMk id="11" creationId="{0109BEAC-57B4-45BE-B056-E3A1659AE191}"/>
          </ac:spMkLst>
        </pc:spChg>
        <pc:picChg chg="add mod">
          <ac:chgData name="Yuri Crotti" userId="d593c9d1-1b73-45ee-aae6-f23c49679525" providerId="ADAL" clId="{9BE6D89E-43E6-4756-BBCE-F6F9F8150713}" dt="2022-02-19T13:31:43.210" v="5117" actId="571"/>
          <ac:picMkLst>
            <pc:docMk/>
            <pc:sldMk cId="3331292261" sldId="404"/>
            <ac:picMk id="12" creationId="{3F9E096D-D451-4328-AA30-9C48AA1CD732}"/>
          </ac:picMkLst>
        </pc:picChg>
        <pc:picChg chg="mod">
          <ac:chgData name="Yuri Crotti" userId="d593c9d1-1b73-45ee-aae6-f23c49679525" providerId="ADAL" clId="{9BE6D89E-43E6-4756-BBCE-F6F9F8150713}" dt="2022-02-19T13:31:46.868" v="5119" actId="1076"/>
          <ac:picMkLst>
            <pc:docMk/>
            <pc:sldMk cId="3331292261" sldId="404"/>
            <ac:picMk id="2050" creationId="{D325B55E-BF74-4B2D-AD24-3DC1FDFED5A4}"/>
          </ac:picMkLst>
        </pc:picChg>
        <pc:cxnChg chg="add mod">
          <ac:chgData name="Yuri Crotti" userId="d593c9d1-1b73-45ee-aae6-f23c49679525" providerId="ADAL" clId="{9BE6D89E-43E6-4756-BBCE-F6F9F8150713}" dt="2022-02-19T13:48:25.302" v="5320" actId="1582"/>
          <ac:cxnSpMkLst>
            <pc:docMk/>
            <pc:sldMk cId="3331292261" sldId="404"/>
            <ac:cxnSpMk id="13" creationId="{2B316797-E144-4E99-B0BC-F3693E0DC49C}"/>
          </ac:cxnSpMkLst>
        </pc:cxnChg>
        <pc:cxnChg chg="add mod">
          <ac:chgData name="Yuri Crotti" userId="d593c9d1-1b73-45ee-aae6-f23c49679525" providerId="ADAL" clId="{9BE6D89E-43E6-4756-BBCE-F6F9F8150713}" dt="2022-02-19T13:48:25.302" v="5320" actId="1582"/>
          <ac:cxnSpMkLst>
            <pc:docMk/>
            <pc:sldMk cId="3331292261" sldId="404"/>
            <ac:cxnSpMk id="16" creationId="{9CC5A327-861B-4BF3-BEA7-5FAC50DEE52E}"/>
          </ac:cxnSpMkLst>
        </pc:cxnChg>
        <pc:cxnChg chg="add mod">
          <ac:chgData name="Yuri Crotti" userId="d593c9d1-1b73-45ee-aae6-f23c49679525" providerId="ADAL" clId="{9BE6D89E-43E6-4756-BBCE-F6F9F8150713}" dt="2022-02-19T13:48:25.302" v="5320" actId="1582"/>
          <ac:cxnSpMkLst>
            <pc:docMk/>
            <pc:sldMk cId="3331292261" sldId="404"/>
            <ac:cxnSpMk id="24" creationId="{E1E45AF7-902E-4FA4-8ED4-082B10F539E3}"/>
          </ac:cxnSpMkLst>
        </pc:cxnChg>
        <pc:cxnChg chg="add mod">
          <ac:chgData name="Yuri Crotti" userId="d593c9d1-1b73-45ee-aae6-f23c49679525" providerId="ADAL" clId="{9BE6D89E-43E6-4756-BBCE-F6F9F8150713}" dt="2022-02-19T13:48:25.302" v="5320" actId="1582"/>
          <ac:cxnSpMkLst>
            <pc:docMk/>
            <pc:sldMk cId="3331292261" sldId="404"/>
            <ac:cxnSpMk id="29" creationId="{5D5A7CBC-2764-444F-99B6-349B823BFB4B}"/>
          </ac:cxnSpMkLst>
        </pc:cxnChg>
      </pc:sldChg>
      <pc:sldChg chg="addSp delSp modSp add mod modAnim">
        <pc:chgData name="Yuri Crotti" userId="d593c9d1-1b73-45ee-aae6-f23c49679525" providerId="ADAL" clId="{9BE6D89E-43E6-4756-BBCE-F6F9F8150713}" dt="2022-02-19T13:48:43.965" v="5323" actId="1582"/>
        <pc:sldMkLst>
          <pc:docMk/>
          <pc:sldMk cId="917377752" sldId="405"/>
        </pc:sldMkLst>
        <pc:spChg chg="add mod">
          <ac:chgData name="Yuri Crotti" userId="d593c9d1-1b73-45ee-aae6-f23c49679525" providerId="ADAL" clId="{9BE6D89E-43E6-4756-BBCE-F6F9F8150713}" dt="2022-02-19T13:33:43.141" v="5134"/>
          <ac:spMkLst>
            <pc:docMk/>
            <pc:sldMk cId="917377752" sldId="405"/>
            <ac:spMk id="10" creationId="{C3EEE78D-DE29-4ACF-807F-55422CE74998}"/>
          </ac:spMkLst>
        </pc:spChg>
        <pc:spChg chg="add mod">
          <ac:chgData name="Yuri Crotti" userId="d593c9d1-1b73-45ee-aae6-f23c49679525" providerId="ADAL" clId="{9BE6D89E-43E6-4756-BBCE-F6F9F8150713}" dt="2022-02-19T13:33:43.141" v="5134"/>
          <ac:spMkLst>
            <pc:docMk/>
            <pc:sldMk cId="917377752" sldId="405"/>
            <ac:spMk id="11" creationId="{147149A2-3830-44C9-82A1-6CBDF7404F93}"/>
          </ac:spMkLst>
        </pc:spChg>
        <pc:spChg chg="add mod">
          <ac:chgData name="Yuri Crotti" userId="d593c9d1-1b73-45ee-aae6-f23c49679525" providerId="ADAL" clId="{9BE6D89E-43E6-4756-BBCE-F6F9F8150713}" dt="2022-02-19T13:33:43.141" v="5134"/>
          <ac:spMkLst>
            <pc:docMk/>
            <pc:sldMk cId="917377752" sldId="405"/>
            <ac:spMk id="12" creationId="{36661E42-9656-4395-9530-E48D782875E1}"/>
          </ac:spMkLst>
        </pc:spChg>
        <pc:spChg chg="add mod">
          <ac:chgData name="Yuri Crotti" userId="d593c9d1-1b73-45ee-aae6-f23c49679525" providerId="ADAL" clId="{9BE6D89E-43E6-4756-BBCE-F6F9F8150713}" dt="2022-02-19T13:33:48.272" v="5135" actId="208"/>
          <ac:spMkLst>
            <pc:docMk/>
            <pc:sldMk cId="917377752" sldId="405"/>
            <ac:spMk id="13" creationId="{204A5879-638A-4CA1-BC74-9068D88111E3}"/>
          </ac:spMkLst>
        </pc:spChg>
        <pc:spChg chg="add mod">
          <ac:chgData name="Yuri Crotti" userId="d593c9d1-1b73-45ee-aae6-f23c49679525" providerId="ADAL" clId="{9BE6D89E-43E6-4756-BBCE-F6F9F8150713}" dt="2022-02-19T13:33:43.141" v="5134"/>
          <ac:spMkLst>
            <pc:docMk/>
            <pc:sldMk cId="917377752" sldId="405"/>
            <ac:spMk id="14" creationId="{E876B665-8CE8-4D0D-9DDD-1E284548BD55}"/>
          </ac:spMkLst>
        </pc:spChg>
        <pc:spChg chg="mod">
          <ac:chgData name="Yuri Crotti" userId="d593c9d1-1b73-45ee-aae6-f23c49679525" providerId="ADAL" clId="{9BE6D89E-43E6-4756-BBCE-F6F9F8150713}" dt="2022-02-19T13:27:33.670" v="4938" actId="20577"/>
          <ac:spMkLst>
            <pc:docMk/>
            <pc:sldMk cId="917377752" sldId="405"/>
            <ac:spMk id="23" creationId="{B4707DBD-7D75-40CB-82EA-FDE14B6A7EC6}"/>
          </ac:spMkLst>
        </pc:spChg>
        <pc:spChg chg="mod">
          <ac:chgData name="Yuri Crotti" userId="d593c9d1-1b73-45ee-aae6-f23c49679525" providerId="ADAL" clId="{9BE6D89E-43E6-4756-BBCE-F6F9F8150713}" dt="2022-02-19T13:28:03.776" v="5004" actId="20577"/>
          <ac:spMkLst>
            <pc:docMk/>
            <pc:sldMk cId="917377752" sldId="405"/>
            <ac:spMk id="26" creationId="{52DD3D97-B306-455D-9E16-CC24E1DACBF7}"/>
          </ac:spMkLst>
        </pc:spChg>
        <pc:picChg chg="add mod">
          <ac:chgData name="Yuri Crotti" userId="d593c9d1-1b73-45ee-aae6-f23c49679525" providerId="ADAL" clId="{9BE6D89E-43E6-4756-BBCE-F6F9F8150713}" dt="2022-02-19T13:33:43.141" v="5134"/>
          <ac:picMkLst>
            <pc:docMk/>
            <pc:sldMk cId="917377752" sldId="405"/>
            <ac:picMk id="9" creationId="{C7CBDDA3-B310-4D65-B8DA-FC76624BB5D4}"/>
          </ac:picMkLst>
        </pc:picChg>
        <pc:picChg chg="del">
          <ac:chgData name="Yuri Crotti" userId="d593c9d1-1b73-45ee-aae6-f23c49679525" providerId="ADAL" clId="{9BE6D89E-43E6-4756-BBCE-F6F9F8150713}" dt="2022-02-19T13:33:42.849" v="5133" actId="478"/>
          <ac:picMkLst>
            <pc:docMk/>
            <pc:sldMk cId="917377752" sldId="405"/>
            <ac:picMk id="2050" creationId="{D325B55E-BF74-4B2D-AD24-3DC1FDFED5A4}"/>
          </ac:picMkLst>
        </pc:picChg>
        <pc:cxnChg chg="add del mod">
          <ac:chgData name="Yuri Crotti" userId="d593c9d1-1b73-45ee-aae6-f23c49679525" providerId="ADAL" clId="{9BE6D89E-43E6-4756-BBCE-F6F9F8150713}" dt="2022-02-19T13:41:11.368" v="5194"/>
          <ac:cxnSpMkLst>
            <pc:docMk/>
            <pc:sldMk cId="917377752" sldId="405"/>
            <ac:cxnSpMk id="15" creationId="{E9353FAE-CAF5-4A55-A5FF-BA3431523C75}"/>
          </ac:cxnSpMkLst>
        </pc:cxnChg>
        <pc:cxnChg chg="add mod">
          <ac:chgData name="Yuri Crotti" userId="d593c9d1-1b73-45ee-aae6-f23c49679525" providerId="ADAL" clId="{9BE6D89E-43E6-4756-BBCE-F6F9F8150713}" dt="2022-02-19T13:48:43.965" v="5323" actId="1582"/>
          <ac:cxnSpMkLst>
            <pc:docMk/>
            <pc:sldMk cId="917377752" sldId="405"/>
            <ac:cxnSpMk id="16" creationId="{95295E70-BD2E-49A4-99E0-614B06A5E122}"/>
          </ac:cxnSpMkLst>
        </pc:cxnChg>
        <pc:cxnChg chg="add mod">
          <ac:chgData name="Yuri Crotti" userId="d593c9d1-1b73-45ee-aae6-f23c49679525" providerId="ADAL" clId="{9BE6D89E-43E6-4756-BBCE-F6F9F8150713}" dt="2022-02-19T13:48:43.965" v="5323" actId="1582"/>
          <ac:cxnSpMkLst>
            <pc:docMk/>
            <pc:sldMk cId="917377752" sldId="405"/>
            <ac:cxnSpMk id="25" creationId="{6B861CF0-5E1D-4946-B45A-EED99D68FDA7}"/>
          </ac:cxnSpMkLst>
        </pc:cxnChg>
      </pc:sldChg>
      <pc:sldChg chg="addSp delSp modSp add mod modAnim">
        <pc:chgData name="Yuri Crotti" userId="d593c9d1-1b73-45ee-aae6-f23c49679525" providerId="ADAL" clId="{9BE6D89E-43E6-4756-BBCE-F6F9F8150713}" dt="2022-02-19T13:48:53.977" v="5325" actId="1582"/>
        <pc:sldMkLst>
          <pc:docMk/>
          <pc:sldMk cId="895291451" sldId="406"/>
        </pc:sldMkLst>
        <pc:spChg chg="add mod">
          <ac:chgData name="Yuri Crotti" userId="d593c9d1-1b73-45ee-aae6-f23c49679525" providerId="ADAL" clId="{9BE6D89E-43E6-4756-BBCE-F6F9F8150713}" dt="2022-02-19T13:34:28.305" v="5137"/>
          <ac:spMkLst>
            <pc:docMk/>
            <pc:sldMk cId="895291451" sldId="406"/>
            <ac:spMk id="10" creationId="{82478073-F6D7-4D13-893A-B9F313B1170A}"/>
          </ac:spMkLst>
        </pc:spChg>
        <pc:spChg chg="add mod">
          <ac:chgData name="Yuri Crotti" userId="d593c9d1-1b73-45ee-aae6-f23c49679525" providerId="ADAL" clId="{9BE6D89E-43E6-4756-BBCE-F6F9F8150713}" dt="2022-02-19T13:34:28.305" v="5137"/>
          <ac:spMkLst>
            <pc:docMk/>
            <pc:sldMk cId="895291451" sldId="406"/>
            <ac:spMk id="11" creationId="{F727E1A4-D934-4A91-9AB7-81F489A7BB77}"/>
          </ac:spMkLst>
        </pc:spChg>
        <pc:spChg chg="add mod">
          <ac:chgData name="Yuri Crotti" userId="d593c9d1-1b73-45ee-aae6-f23c49679525" providerId="ADAL" clId="{9BE6D89E-43E6-4756-BBCE-F6F9F8150713}" dt="2022-02-19T13:34:28.305" v="5137"/>
          <ac:spMkLst>
            <pc:docMk/>
            <pc:sldMk cId="895291451" sldId="406"/>
            <ac:spMk id="12" creationId="{5F4B74E6-830B-4FC8-AD7E-85F8FFDAC7F5}"/>
          </ac:spMkLst>
        </pc:spChg>
        <pc:spChg chg="add mod">
          <ac:chgData name="Yuri Crotti" userId="d593c9d1-1b73-45ee-aae6-f23c49679525" providerId="ADAL" clId="{9BE6D89E-43E6-4756-BBCE-F6F9F8150713}" dt="2022-02-19T13:34:28.305" v="5137"/>
          <ac:spMkLst>
            <pc:docMk/>
            <pc:sldMk cId="895291451" sldId="406"/>
            <ac:spMk id="13" creationId="{4AC1FE26-0B9D-4B42-8712-239374DFE699}"/>
          </ac:spMkLst>
        </pc:spChg>
        <pc:spChg chg="add mod">
          <ac:chgData name="Yuri Crotti" userId="d593c9d1-1b73-45ee-aae6-f23c49679525" providerId="ADAL" clId="{9BE6D89E-43E6-4756-BBCE-F6F9F8150713}" dt="2022-02-19T13:34:35.403" v="5138" actId="208"/>
          <ac:spMkLst>
            <pc:docMk/>
            <pc:sldMk cId="895291451" sldId="406"/>
            <ac:spMk id="14" creationId="{DE9BEA6F-6508-4D7E-BC56-B1C97C6E56DB}"/>
          </ac:spMkLst>
        </pc:spChg>
        <pc:spChg chg="add mod">
          <ac:chgData name="Yuri Crotti" userId="d593c9d1-1b73-45ee-aae6-f23c49679525" providerId="ADAL" clId="{9BE6D89E-43E6-4756-BBCE-F6F9F8150713}" dt="2022-02-19T13:34:48.721" v="5140" actId="1076"/>
          <ac:spMkLst>
            <pc:docMk/>
            <pc:sldMk cId="895291451" sldId="406"/>
            <ac:spMk id="15" creationId="{BDE26537-B770-4E07-A37B-6C42C75FBCB2}"/>
          </ac:spMkLst>
        </pc:spChg>
        <pc:spChg chg="add del mod">
          <ac:chgData name="Yuri Crotti" userId="d593c9d1-1b73-45ee-aae6-f23c49679525" providerId="ADAL" clId="{9BE6D89E-43E6-4756-BBCE-F6F9F8150713}" dt="2022-02-19T13:43:03.138" v="5209" actId="478"/>
          <ac:spMkLst>
            <pc:docMk/>
            <pc:sldMk cId="895291451" sldId="406"/>
            <ac:spMk id="16" creationId="{E2CE7BF2-6A9B-4986-B006-893B95640045}"/>
          </ac:spMkLst>
        </pc:spChg>
        <pc:spChg chg="mod">
          <ac:chgData name="Yuri Crotti" userId="d593c9d1-1b73-45ee-aae6-f23c49679525" providerId="ADAL" clId="{9BE6D89E-43E6-4756-BBCE-F6F9F8150713}" dt="2022-02-19T13:28:32.138" v="5011" actId="20577"/>
          <ac:spMkLst>
            <pc:docMk/>
            <pc:sldMk cId="895291451" sldId="406"/>
            <ac:spMk id="23" creationId="{B4707DBD-7D75-40CB-82EA-FDE14B6A7EC6}"/>
          </ac:spMkLst>
        </pc:spChg>
        <pc:spChg chg="mod">
          <ac:chgData name="Yuri Crotti" userId="d593c9d1-1b73-45ee-aae6-f23c49679525" providerId="ADAL" clId="{9BE6D89E-43E6-4756-BBCE-F6F9F8150713}" dt="2022-02-19T13:29:51.802" v="5048" actId="20577"/>
          <ac:spMkLst>
            <pc:docMk/>
            <pc:sldMk cId="895291451" sldId="406"/>
            <ac:spMk id="26" creationId="{52DD3D97-B306-455D-9E16-CC24E1DACBF7}"/>
          </ac:spMkLst>
        </pc:spChg>
        <pc:picChg chg="add mod">
          <ac:chgData name="Yuri Crotti" userId="d593c9d1-1b73-45ee-aae6-f23c49679525" providerId="ADAL" clId="{9BE6D89E-43E6-4756-BBCE-F6F9F8150713}" dt="2022-02-19T13:43:30.207" v="5214" actId="1076"/>
          <ac:picMkLst>
            <pc:docMk/>
            <pc:sldMk cId="895291451" sldId="406"/>
            <ac:picMk id="9" creationId="{9D05D82D-A250-4237-A102-D1AFFFDC574B}"/>
          </ac:picMkLst>
        </pc:picChg>
        <pc:picChg chg="del">
          <ac:chgData name="Yuri Crotti" userId="d593c9d1-1b73-45ee-aae6-f23c49679525" providerId="ADAL" clId="{9BE6D89E-43E6-4756-BBCE-F6F9F8150713}" dt="2022-02-19T13:34:28.060" v="5136" actId="478"/>
          <ac:picMkLst>
            <pc:docMk/>
            <pc:sldMk cId="895291451" sldId="406"/>
            <ac:picMk id="2050" creationId="{D325B55E-BF74-4B2D-AD24-3DC1FDFED5A4}"/>
          </ac:picMkLst>
        </pc:picChg>
        <pc:cxnChg chg="add mod">
          <ac:chgData name="Yuri Crotti" userId="d593c9d1-1b73-45ee-aae6-f23c49679525" providerId="ADAL" clId="{9BE6D89E-43E6-4756-BBCE-F6F9F8150713}" dt="2022-02-19T13:48:53.977" v="5325" actId="1582"/>
          <ac:cxnSpMkLst>
            <pc:docMk/>
            <pc:sldMk cId="895291451" sldId="406"/>
            <ac:cxnSpMk id="17" creationId="{84685CFE-3A2E-47A0-A63B-DD401423A2AB}"/>
          </ac:cxnSpMkLst>
        </pc:cxnChg>
        <pc:cxnChg chg="add mod">
          <ac:chgData name="Yuri Crotti" userId="d593c9d1-1b73-45ee-aae6-f23c49679525" providerId="ADAL" clId="{9BE6D89E-43E6-4756-BBCE-F6F9F8150713}" dt="2022-02-19T13:48:53.977" v="5325" actId="1582"/>
          <ac:cxnSpMkLst>
            <pc:docMk/>
            <pc:sldMk cId="895291451" sldId="406"/>
            <ac:cxnSpMk id="21" creationId="{54E2FEB0-69FB-45C4-BD9F-B97FFFCC8F6E}"/>
          </ac:cxnSpMkLst>
        </pc:cxnChg>
      </pc:sldChg>
      <pc:sldChg chg="add">
        <pc:chgData name="Yuri Crotti" userId="d593c9d1-1b73-45ee-aae6-f23c49679525" providerId="ADAL" clId="{9BE6D89E-43E6-4756-BBCE-F6F9F8150713}" dt="2022-02-19T13:44:17.444" v="5222"/>
        <pc:sldMkLst>
          <pc:docMk/>
          <pc:sldMk cId="1067103236" sldId="407"/>
        </pc:sldMkLst>
      </pc:sldChg>
      <pc:sldChg chg="add del">
        <pc:chgData name="Yuri Crotti" userId="d593c9d1-1b73-45ee-aae6-f23c49679525" providerId="ADAL" clId="{9BE6D89E-43E6-4756-BBCE-F6F9F8150713}" dt="2022-02-19T13:32:18.397" v="5122" actId="2890"/>
        <pc:sldMkLst>
          <pc:docMk/>
          <pc:sldMk cId="1669875539" sldId="407"/>
        </pc:sldMkLst>
      </pc:sldChg>
      <pc:sldChg chg="addSp delSp modSp add mod">
        <pc:chgData name="Yuri Crotti" userId="d593c9d1-1b73-45ee-aae6-f23c49679525" providerId="ADAL" clId="{9BE6D89E-43E6-4756-BBCE-F6F9F8150713}" dt="2022-02-19T14:41:09.725" v="5451" actId="20577"/>
        <pc:sldMkLst>
          <pc:docMk/>
          <pc:sldMk cId="3642377476" sldId="408"/>
        </pc:sldMkLst>
        <pc:spChg chg="mod">
          <ac:chgData name="Yuri Crotti" userId="d593c9d1-1b73-45ee-aae6-f23c49679525" providerId="ADAL" clId="{9BE6D89E-43E6-4756-BBCE-F6F9F8150713}" dt="2022-02-19T13:54:24.804" v="5375" actId="20577"/>
          <ac:spMkLst>
            <pc:docMk/>
            <pc:sldMk cId="3642377476" sldId="408"/>
            <ac:spMk id="6" creationId="{3DE17BFE-96F4-4FAB-8D95-F281C0A82C3C}"/>
          </ac:spMkLst>
        </pc:spChg>
        <pc:spChg chg="del">
          <ac:chgData name="Yuri Crotti" userId="d593c9d1-1b73-45ee-aae6-f23c49679525" providerId="ADAL" clId="{9BE6D89E-43E6-4756-BBCE-F6F9F8150713}" dt="2022-02-19T13:54:50.063" v="5381" actId="478"/>
          <ac:spMkLst>
            <pc:docMk/>
            <pc:sldMk cId="3642377476" sldId="408"/>
            <ac:spMk id="8" creationId="{F6D30AAF-DB95-4F38-A0C5-AD088B2DEE75}"/>
          </ac:spMkLst>
        </pc:spChg>
        <pc:spChg chg="add mod">
          <ac:chgData name="Yuri Crotti" userId="d593c9d1-1b73-45ee-aae6-f23c49679525" providerId="ADAL" clId="{9BE6D89E-43E6-4756-BBCE-F6F9F8150713}" dt="2022-02-19T14:41:09.725" v="5451" actId="20577"/>
          <ac:spMkLst>
            <pc:docMk/>
            <pc:sldMk cId="3642377476" sldId="408"/>
            <ac:spMk id="10" creationId="{86FF6113-4A21-4722-A6A3-AF74A1C49337}"/>
          </ac:spMkLst>
        </pc:spChg>
        <pc:spChg chg="add mod">
          <ac:chgData name="Yuri Crotti" userId="d593c9d1-1b73-45ee-aae6-f23c49679525" providerId="ADAL" clId="{9BE6D89E-43E6-4756-BBCE-F6F9F8150713}" dt="2022-02-19T14:40:39.501" v="5422" actId="14100"/>
          <ac:spMkLst>
            <pc:docMk/>
            <pc:sldMk cId="3642377476" sldId="408"/>
            <ac:spMk id="11" creationId="{616B098D-F8F3-4863-A074-2F58E12ABF82}"/>
          </ac:spMkLst>
        </pc:spChg>
        <pc:spChg chg="add mod">
          <ac:chgData name="Yuri Crotti" userId="d593c9d1-1b73-45ee-aae6-f23c49679525" providerId="ADAL" clId="{9BE6D89E-43E6-4756-BBCE-F6F9F8150713}" dt="2022-02-19T14:40:47.519" v="5424" actId="14100"/>
          <ac:spMkLst>
            <pc:docMk/>
            <pc:sldMk cId="3642377476" sldId="408"/>
            <ac:spMk id="12" creationId="{CB710607-F4EE-4D90-85FF-675CB02ED4A6}"/>
          </ac:spMkLst>
        </pc:spChg>
        <pc:spChg chg="mod">
          <ac:chgData name="Yuri Crotti" userId="d593c9d1-1b73-45ee-aae6-f23c49679525" providerId="ADAL" clId="{9BE6D89E-43E6-4756-BBCE-F6F9F8150713}" dt="2022-02-19T14:40:02.779" v="5409" actId="20577"/>
          <ac:spMkLst>
            <pc:docMk/>
            <pc:sldMk cId="3642377476" sldId="408"/>
            <ac:spMk id="17" creationId="{E438294F-80F9-4C30-AEA6-E67A8179DFE7}"/>
          </ac:spMkLst>
        </pc:spChg>
        <pc:picChg chg="add mod ord modCrop">
          <ac:chgData name="Yuri Crotti" userId="d593c9d1-1b73-45ee-aae6-f23c49679525" providerId="ADAL" clId="{9BE6D89E-43E6-4756-BBCE-F6F9F8150713}" dt="2022-02-19T14:40:49.941" v="5425" actId="1076"/>
          <ac:picMkLst>
            <pc:docMk/>
            <pc:sldMk cId="3642377476" sldId="408"/>
            <ac:picMk id="5" creationId="{FD50AAFF-11BE-408C-9371-C1F46052FF02}"/>
          </ac:picMkLst>
        </pc:picChg>
        <pc:picChg chg="del">
          <ac:chgData name="Yuri Crotti" userId="d593c9d1-1b73-45ee-aae6-f23c49679525" providerId="ADAL" clId="{9BE6D89E-43E6-4756-BBCE-F6F9F8150713}" dt="2022-02-19T13:54:26.771" v="5376" actId="478"/>
          <ac:picMkLst>
            <pc:docMk/>
            <pc:sldMk cId="3642377476" sldId="408"/>
            <ac:picMk id="1026" creationId="{FAD8B99C-B0F2-4DAA-B83D-D1325DBC4F93}"/>
          </ac:picMkLst>
        </pc:picChg>
        <pc:picChg chg="add del mod">
          <ac:chgData name="Yuri Crotti" userId="d593c9d1-1b73-45ee-aae6-f23c49679525" providerId="ADAL" clId="{9BE6D89E-43E6-4756-BBCE-F6F9F8150713}" dt="2022-02-19T14:39:47.334" v="5402" actId="478"/>
          <ac:picMkLst>
            <pc:docMk/>
            <pc:sldMk cId="3642377476" sldId="408"/>
            <ac:picMk id="3074" creationId="{32F90895-99FD-462B-BBFF-38C00E1ECB69}"/>
          </ac:picMkLst>
        </pc:picChg>
      </pc:sldChg>
      <pc:sldChg chg="modSp add mod ord">
        <pc:chgData name="Yuri Crotti" userId="d593c9d1-1b73-45ee-aae6-f23c49679525" providerId="ADAL" clId="{9BE6D89E-43E6-4756-BBCE-F6F9F8150713}" dt="2022-02-19T14:42:02.167" v="5474" actId="20577"/>
        <pc:sldMkLst>
          <pc:docMk/>
          <pc:sldMk cId="427795082" sldId="409"/>
        </pc:sldMkLst>
        <pc:spChg chg="mod">
          <ac:chgData name="Yuri Crotti" userId="d593c9d1-1b73-45ee-aae6-f23c49679525" providerId="ADAL" clId="{9BE6D89E-43E6-4756-BBCE-F6F9F8150713}" dt="2022-02-19T14:41:32.645" v="5461" actId="20577"/>
          <ac:spMkLst>
            <pc:docMk/>
            <pc:sldMk cId="427795082" sldId="409"/>
            <ac:spMk id="6" creationId="{3DE17BFE-96F4-4FAB-8D95-F281C0A82C3C}"/>
          </ac:spMkLst>
        </pc:spChg>
        <pc:spChg chg="mod">
          <ac:chgData name="Yuri Crotti" userId="d593c9d1-1b73-45ee-aae6-f23c49679525" providerId="ADAL" clId="{9BE6D89E-43E6-4756-BBCE-F6F9F8150713}" dt="2022-02-19T14:42:02.167" v="5474" actId="20577"/>
          <ac:spMkLst>
            <pc:docMk/>
            <pc:sldMk cId="427795082" sldId="409"/>
            <ac:spMk id="10" creationId="{86FF6113-4A21-4722-A6A3-AF74A1C49337}"/>
          </ac:spMkLst>
        </pc:spChg>
        <pc:spChg chg="mod">
          <ac:chgData name="Yuri Crotti" userId="d593c9d1-1b73-45ee-aae6-f23c49679525" providerId="ADAL" clId="{9BE6D89E-43E6-4756-BBCE-F6F9F8150713}" dt="2022-02-19T14:41:41.257" v="5462" actId="1076"/>
          <ac:spMkLst>
            <pc:docMk/>
            <pc:sldMk cId="427795082" sldId="409"/>
            <ac:spMk id="12" creationId="{CB710607-F4EE-4D90-85FF-675CB02ED4A6}"/>
          </ac:spMkLst>
        </pc:spChg>
      </pc:sldChg>
      <pc:sldChg chg="add del">
        <pc:chgData name="Yuri Crotti" userId="d593c9d1-1b73-45ee-aae6-f23c49679525" providerId="ADAL" clId="{9BE6D89E-43E6-4756-BBCE-F6F9F8150713}" dt="2022-02-19T13:54:31.034" v="5378"/>
        <pc:sldMkLst>
          <pc:docMk/>
          <pc:sldMk cId="3493045215" sldId="409"/>
        </pc:sldMkLst>
      </pc:sldChg>
      <pc:sldChg chg="addSp delSp modSp add mod">
        <pc:chgData name="Yuri Crotti" userId="d593c9d1-1b73-45ee-aae6-f23c49679525" providerId="ADAL" clId="{9BE6D89E-43E6-4756-BBCE-F6F9F8150713}" dt="2022-02-19T15:00:10.438" v="5856" actId="20577"/>
        <pc:sldMkLst>
          <pc:docMk/>
          <pc:sldMk cId="1430000179" sldId="410"/>
        </pc:sldMkLst>
        <pc:spChg chg="mod">
          <ac:chgData name="Yuri Crotti" userId="d593c9d1-1b73-45ee-aae6-f23c49679525" providerId="ADAL" clId="{9BE6D89E-43E6-4756-BBCE-F6F9F8150713}" dt="2022-02-19T14:57:09.301" v="5569" actId="20577"/>
          <ac:spMkLst>
            <pc:docMk/>
            <pc:sldMk cId="1430000179" sldId="410"/>
            <ac:spMk id="6" creationId="{3DE17BFE-96F4-4FAB-8D95-F281C0A82C3C}"/>
          </ac:spMkLst>
        </pc:spChg>
        <pc:spChg chg="del">
          <ac:chgData name="Yuri Crotti" userId="d593c9d1-1b73-45ee-aae6-f23c49679525" providerId="ADAL" clId="{9BE6D89E-43E6-4756-BBCE-F6F9F8150713}" dt="2022-02-19T14:56:56.606" v="5563" actId="478"/>
          <ac:spMkLst>
            <pc:docMk/>
            <pc:sldMk cId="1430000179" sldId="410"/>
            <ac:spMk id="10" creationId="{86FF6113-4A21-4722-A6A3-AF74A1C49337}"/>
          </ac:spMkLst>
        </pc:spChg>
        <pc:spChg chg="del">
          <ac:chgData name="Yuri Crotti" userId="d593c9d1-1b73-45ee-aae6-f23c49679525" providerId="ADAL" clId="{9BE6D89E-43E6-4756-BBCE-F6F9F8150713}" dt="2022-02-19T14:56:52.467" v="5560" actId="478"/>
          <ac:spMkLst>
            <pc:docMk/>
            <pc:sldMk cId="1430000179" sldId="410"/>
            <ac:spMk id="11" creationId="{616B098D-F8F3-4863-A074-2F58E12ABF82}"/>
          </ac:spMkLst>
        </pc:spChg>
        <pc:spChg chg="del">
          <ac:chgData name="Yuri Crotti" userId="d593c9d1-1b73-45ee-aae6-f23c49679525" providerId="ADAL" clId="{9BE6D89E-43E6-4756-BBCE-F6F9F8150713}" dt="2022-02-19T14:56:51.384" v="5559" actId="478"/>
          <ac:spMkLst>
            <pc:docMk/>
            <pc:sldMk cId="1430000179" sldId="410"/>
            <ac:spMk id="12" creationId="{CB710607-F4EE-4D90-85FF-675CB02ED4A6}"/>
          </ac:spMkLst>
        </pc:spChg>
        <pc:spChg chg="add mod">
          <ac:chgData name="Yuri Crotti" userId="d593c9d1-1b73-45ee-aae6-f23c49679525" providerId="ADAL" clId="{9BE6D89E-43E6-4756-BBCE-F6F9F8150713}" dt="2022-02-19T15:00:10.438" v="5856" actId="20577"/>
          <ac:spMkLst>
            <pc:docMk/>
            <pc:sldMk cId="1430000179" sldId="410"/>
            <ac:spMk id="13" creationId="{5DBF89FC-D605-4CFF-8CEC-83E5B2FE8622}"/>
          </ac:spMkLst>
        </pc:spChg>
        <pc:spChg chg="add del mod">
          <ac:chgData name="Yuri Crotti" userId="d593c9d1-1b73-45ee-aae6-f23c49679525" providerId="ADAL" clId="{9BE6D89E-43E6-4756-BBCE-F6F9F8150713}" dt="2022-02-19T14:59:30.940" v="5835"/>
          <ac:spMkLst>
            <pc:docMk/>
            <pc:sldMk cId="1430000179" sldId="410"/>
            <ac:spMk id="14" creationId="{4E3D6599-BD83-4771-805A-69E26F8491FE}"/>
          </ac:spMkLst>
        </pc:spChg>
        <pc:spChg chg="add del mod">
          <ac:chgData name="Yuri Crotti" userId="d593c9d1-1b73-45ee-aae6-f23c49679525" providerId="ADAL" clId="{9BE6D89E-43E6-4756-BBCE-F6F9F8150713}" dt="2022-02-19T14:59:33.832" v="5837"/>
          <ac:spMkLst>
            <pc:docMk/>
            <pc:sldMk cId="1430000179" sldId="410"/>
            <ac:spMk id="15" creationId="{EED603CE-F5E2-42C9-832F-8D8E29AF1766}"/>
          </ac:spMkLst>
        </pc:spChg>
        <pc:spChg chg="del mod">
          <ac:chgData name="Yuri Crotti" userId="d593c9d1-1b73-45ee-aae6-f23c49679525" providerId="ADAL" clId="{9BE6D89E-43E6-4756-BBCE-F6F9F8150713}" dt="2022-02-19T14:56:56.612" v="5565"/>
          <ac:spMkLst>
            <pc:docMk/>
            <pc:sldMk cId="1430000179" sldId="410"/>
            <ac:spMk id="17" creationId="{E438294F-80F9-4C30-AEA6-E67A8179DFE7}"/>
          </ac:spMkLst>
        </pc:spChg>
        <pc:picChg chg="del">
          <ac:chgData name="Yuri Crotti" userId="d593c9d1-1b73-45ee-aae6-f23c49679525" providerId="ADAL" clId="{9BE6D89E-43E6-4756-BBCE-F6F9F8150713}" dt="2022-02-19T14:56:52.950" v="5561" actId="478"/>
          <ac:picMkLst>
            <pc:docMk/>
            <pc:sldMk cId="1430000179" sldId="410"/>
            <ac:picMk id="5" creationId="{FD50AAFF-11BE-408C-9371-C1F46052FF02}"/>
          </ac:picMkLst>
        </pc:picChg>
      </pc:sldChg>
      <pc:sldChg chg="addSp modSp add mod">
        <pc:chgData name="Yuri Crotti" userId="d593c9d1-1b73-45ee-aae6-f23c49679525" providerId="ADAL" clId="{9BE6D89E-43E6-4756-BBCE-F6F9F8150713}" dt="2022-02-19T15:01:39.541" v="5900" actId="20577"/>
        <pc:sldMkLst>
          <pc:docMk/>
          <pc:sldMk cId="2620292327" sldId="411"/>
        </pc:sldMkLst>
        <pc:spChg chg="add mod">
          <ac:chgData name="Yuri Crotti" userId="d593c9d1-1b73-45ee-aae6-f23c49679525" providerId="ADAL" clId="{9BE6D89E-43E6-4756-BBCE-F6F9F8150713}" dt="2022-02-19T15:01:26.390" v="5896" actId="313"/>
          <ac:spMkLst>
            <pc:docMk/>
            <pc:sldMk cId="2620292327" sldId="411"/>
            <ac:spMk id="10" creationId="{74FB3A3E-DD32-47F9-9DEE-9CEF5A19F889}"/>
          </ac:spMkLst>
        </pc:spChg>
        <pc:spChg chg="add mod">
          <ac:chgData name="Yuri Crotti" userId="d593c9d1-1b73-45ee-aae6-f23c49679525" providerId="ADAL" clId="{9BE6D89E-43E6-4756-BBCE-F6F9F8150713}" dt="2022-02-19T15:01:25.117" v="5895" actId="571"/>
          <ac:spMkLst>
            <pc:docMk/>
            <pc:sldMk cId="2620292327" sldId="411"/>
            <ac:spMk id="12" creationId="{E6582D28-2FAB-4C1D-97CB-23E74D13067C}"/>
          </ac:spMkLst>
        </pc:spChg>
        <pc:spChg chg="mod">
          <ac:chgData name="Yuri Crotti" userId="d593c9d1-1b73-45ee-aae6-f23c49679525" providerId="ADAL" clId="{9BE6D89E-43E6-4756-BBCE-F6F9F8150713}" dt="2022-02-19T15:00:14.979" v="5858" actId="20577"/>
          <ac:spMkLst>
            <pc:docMk/>
            <pc:sldMk cId="2620292327" sldId="411"/>
            <ac:spMk id="13" creationId="{5DBF89FC-D605-4CFF-8CEC-83E5B2FE8622}"/>
          </ac:spMkLst>
        </pc:spChg>
        <pc:spChg chg="add mod">
          <ac:chgData name="Yuri Crotti" userId="d593c9d1-1b73-45ee-aae6-f23c49679525" providerId="ADAL" clId="{9BE6D89E-43E6-4756-BBCE-F6F9F8150713}" dt="2022-02-19T15:01:39.541" v="5900" actId="20577"/>
          <ac:spMkLst>
            <pc:docMk/>
            <pc:sldMk cId="2620292327" sldId="411"/>
            <ac:spMk id="14" creationId="{57A69FFF-30EA-4DDE-8E3D-DCAAF6173ECC}"/>
          </ac:spMkLst>
        </pc:spChg>
        <pc:picChg chg="add mod">
          <ac:chgData name="Yuri Crotti" userId="d593c9d1-1b73-45ee-aae6-f23c49679525" providerId="ADAL" clId="{9BE6D89E-43E6-4756-BBCE-F6F9F8150713}" dt="2022-02-19T15:00:43.395" v="5866" actId="1076"/>
          <ac:picMkLst>
            <pc:docMk/>
            <pc:sldMk cId="2620292327" sldId="411"/>
            <ac:picMk id="5" creationId="{DEE97959-A13C-4963-8B37-10D82EAD5B92}"/>
          </ac:picMkLst>
        </pc:picChg>
        <pc:picChg chg="add mod">
          <ac:chgData name="Yuri Crotti" userId="d593c9d1-1b73-45ee-aae6-f23c49679525" providerId="ADAL" clId="{9BE6D89E-43E6-4756-BBCE-F6F9F8150713}" dt="2022-02-19T15:00:44.458" v="5867" actId="1076"/>
          <ac:picMkLst>
            <pc:docMk/>
            <pc:sldMk cId="2620292327" sldId="411"/>
            <ac:picMk id="9" creationId="{8FC8675B-E100-4B81-BBED-CCF8547957B5}"/>
          </ac:picMkLst>
        </pc:picChg>
      </pc:sldChg>
    </pc:docChg>
  </pc:docChgLst>
  <pc:docChgLst>
    <pc:chgData name="Yuri Crotti" userId="d593c9d1-1b73-45ee-aae6-f23c49679525" providerId="ADAL" clId="{1BECDDDD-42F2-4CCA-9207-63D7D20D63FF}"/>
    <pc:docChg chg="undo custSel addSld delSld modSld sldOrd">
      <pc:chgData name="Yuri Crotti" userId="d593c9d1-1b73-45ee-aae6-f23c49679525" providerId="ADAL" clId="{1BECDDDD-42F2-4CCA-9207-63D7D20D63FF}" dt="2022-04-26T23:47:10.581" v="4059"/>
      <pc:docMkLst>
        <pc:docMk/>
      </pc:docMkLst>
      <pc:sldChg chg="modSp mod">
        <pc:chgData name="Yuri Crotti" userId="d593c9d1-1b73-45ee-aae6-f23c49679525" providerId="ADAL" clId="{1BECDDDD-42F2-4CCA-9207-63D7D20D63FF}" dt="2022-04-06T22:59:55.772" v="508" actId="20577"/>
        <pc:sldMkLst>
          <pc:docMk/>
          <pc:sldMk cId="1470876938" sldId="256"/>
        </pc:sldMkLst>
        <pc:spChg chg="mod">
          <ac:chgData name="Yuri Crotti" userId="d593c9d1-1b73-45ee-aae6-f23c49679525" providerId="ADAL" clId="{1BECDDDD-42F2-4CCA-9207-63D7D20D63FF}" dt="2022-04-06T22:59:55.772" v="508" actId="20577"/>
          <ac:spMkLst>
            <pc:docMk/>
            <pc:sldMk cId="1470876938" sldId="256"/>
            <ac:spMk id="14" creationId="{2896F3CE-DE9A-4F5A-AE63-9DBB2CFDE036}"/>
          </ac:spMkLst>
        </pc:spChg>
      </pc:sldChg>
      <pc:sldChg chg="del">
        <pc:chgData name="Yuri Crotti" userId="d593c9d1-1b73-45ee-aae6-f23c49679525" providerId="ADAL" clId="{1BECDDDD-42F2-4CCA-9207-63D7D20D63FF}" dt="2022-04-06T23:00:01.279" v="512" actId="47"/>
        <pc:sldMkLst>
          <pc:docMk/>
          <pc:sldMk cId="3702651530" sldId="373"/>
        </pc:sldMkLst>
      </pc:sldChg>
      <pc:sldChg chg="addSp delSp modSp mod modAnim">
        <pc:chgData name="Yuri Crotti" userId="d593c9d1-1b73-45ee-aae6-f23c49679525" providerId="ADAL" clId="{1BECDDDD-42F2-4CCA-9207-63D7D20D63FF}" dt="2022-04-06T22:45:06.238" v="214" actId="1076"/>
        <pc:sldMkLst>
          <pc:docMk/>
          <pc:sldMk cId="534331744" sldId="379"/>
        </pc:sldMkLst>
        <pc:spChg chg="del">
          <ac:chgData name="Yuri Crotti" userId="d593c9d1-1b73-45ee-aae6-f23c49679525" providerId="ADAL" clId="{1BECDDDD-42F2-4CCA-9207-63D7D20D63FF}" dt="2022-04-06T22:44:34.149" v="197" actId="478"/>
          <ac:spMkLst>
            <pc:docMk/>
            <pc:sldMk cId="534331744" sldId="379"/>
            <ac:spMk id="4" creationId="{1B518946-B283-418F-B008-5DECB77D682A}"/>
          </ac:spMkLst>
        </pc:spChg>
        <pc:spChg chg="mod">
          <ac:chgData name="Yuri Crotti" userId="d593c9d1-1b73-45ee-aae6-f23c49679525" providerId="ADAL" clId="{1BECDDDD-42F2-4CCA-9207-63D7D20D63FF}" dt="2022-04-06T22:41:34.758" v="124" actId="20577"/>
          <ac:spMkLst>
            <pc:docMk/>
            <pc:sldMk cId="534331744" sldId="379"/>
            <ac:spMk id="6" creationId="{3DE17BFE-96F4-4FAB-8D95-F281C0A82C3C}"/>
          </ac:spMkLst>
        </pc:spChg>
        <pc:spChg chg="add del">
          <ac:chgData name="Yuri Crotti" userId="d593c9d1-1b73-45ee-aae6-f23c49679525" providerId="ADAL" clId="{1BECDDDD-42F2-4CCA-9207-63D7D20D63FF}" dt="2022-04-06T22:41:04.359" v="70" actId="22"/>
          <ac:spMkLst>
            <pc:docMk/>
            <pc:sldMk cId="534331744" sldId="379"/>
            <ac:spMk id="11" creationId="{0D185D7A-FE32-4B38-95E3-07138D44DFAE}"/>
          </ac:spMkLst>
        </pc:spChg>
        <pc:spChg chg="mod">
          <ac:chgData name="Yuri Crotti" userId="d593c9d1-1b73-45ee-aae6-f23c49679525" providerId="ADAL" clId="{1BECDDDD-42F2-4CCA-9207-63D7D20D63FF}" dt="2022-04-06T22:45:06.238" v="214" actId="1076"/>
          <ac:spMkLst>
            <pc:docMk/>
            <pc:sldMk cId="534331744" sldId="379"/>
            <ac:spMk id="14" creationId="{1AEB73F4-A38E-490E-9545-CA9A4A83975C}"/>
          </ac:spMkLst>
        </pc:spChg>
        <pc:picChg chg="del">
          <ac:chgData name="Yuri Crotti" userId="d593c9d1-1b73-45ee-aae6-f23c49679525" providerId="ADAL" clId="{1BECDDDD-42F2-4CCA-9207-63D7D20D63FF}" dt="2022-04-06T22:41:01.959" v="68" actId="478"/>
          <ac:picMkLst>
            <pc:docMk/>
            <pc:sldMk cId="534331744" sldId="379"/>
            <ac:picMk id="2050" creationId="{B9C39E97-C4F6-4E52-9DC2-211443237DBD}"/>
          </ac:picMkLst>
        </pc:picChg>
      </pc:sldChg>
      <pc:sldChg chg="add del">
        <pc:chgData name="Yuri Crotti" userId="d593c9d1-1b73-45ee-aae6-f23c49679525" providerId="ADAL" clId="{1BECDDDD-42F2-4CCA-9207-63D7D20D63FF}" dt="2022-04-06T22:59:51.853" v="506" actId="47"/>
        <pc:sldMkLst>
          <pc:docMk/>
          <pc:sldMk cId="3685787952" sldId="380"/>
        </pc:sldMkLst>
      </pc:sldChg>
      <pc:sldChg chg="addSp delSp modSp add mod delAnim modAnim modNotesTx">
        <pc:chgData name="Yuri Crotti" userId="d593c9d1-1b73-45ee-aae6-f23c49679525" providerId="ADAL" clId="{1BECDDDD-42F2-4CCA-9207-63D7D20D63FF}" dt="2022-04-26T23:43:30.436" v="4023"/>
        <pc:sldMkLst>
          <pc:docMk/>
          <pc:sldMk cId="1159372035" sldId="381"/>
        </pc:sldMkLst>
        <pc:spChg chg="mod">
          <ac:chgData name="Yuri Crotti" userId="d593c9d1-1b73-45ee-aae6-f23c49679525" providerId="ADAL" clId="{1BECDDDD-42F2-4CCA-9207-63D7D20D63FF}" dt="2022-04-26T22:17:49.906" v="2843" actId="404"/>
          <ac:spMkLst>
            <pc:docMk/>
            <pc:sldMk cId="1159372035" sldId="381"/>
            <ac:spMk id="6" creationId="{3DE17BFE-96F4-4FAB-8D95-F281C0A82C3C}"/>
          </ac:spMkLst>
        </pc:spChg>
        <pc:spChg chg="add del">
          <ac:chgData name="Yuri Crotti" userId="d593c9d1-1b73-45ee-aae6-f23c49679525" providerId="ADAL" clId="{1BECDDDD-42F2-4CCA-9207-63D7D20D63FF}" dt="2022-04-06T22:46:13.422" v="242" actId="22"/>
          <ac:spMkLst>
            <pc:docMk/>
            <pc:sldMk cId="1159372035" sldId="381"/>
            <ac:spMk id="9" creationId="{4AA6E2F8-0E42-43E2-9F07-30EF0948CFEA}"/>
          </ac:spMkLst>
        </pc:spChg>
        <pc:spChg chg="add del">
          <ac:chgData name="Yuri Crotti" userId="d593c9d1-1b73-45ee-aae6-f23c49679525" providerId="ADAL" clId="{1BECDDDD-42F2-4CCA-9207-63D7D20D63FF}" dt="2022-04-06T22:57:49.519" v="456" actId="478"/>
          <ac:spMkLst>
            <pc:docMk/>
            <pc:sldMk cId="1159372035" sldId="381"/>
            <ac:spMk id="10" creationId="{A6483926-937A-4313-8D19-B5645B49391F}"/>
          </ac:spMkLst>
        </pc:spChg>
        <pc:spChg chg="add del">
          <ac:chgData name="Yuri Crotti" userId="d593c9d1-1b73-45ee-aae6-f23c49679525" providerId="ADAL" clId="{1BECDDDD-42F2-4CCA-9207-63D7D20D63FF}" dt="2022-04-06T22:46:15.666" v="244" actId="22"/>
          <ac:spMkLst>
            <pc:docMk/>
            <pc:sldMk cId="1159372035" sldId="381"/>
            <ac:spMk id="11" creationId="{D372A011-078B-47BA-A794-8CA78ECB37E1}"/>
          </ac:spMkLst>
        </pc:spChg>
        <pc:spChg chg="add mod">
          <ac:chgData name="Yuri Crotti" userId="d593c9d1-1b73-45ee-aae6-f23c49679525" providerId="ADAL" clId="{1BECDDDD-42F2-4CCA-9207-63D7D20D63FF}" dt="2022-04-26T22:18:13.026" v="2850" actId="14100"/>
          <ac:spMkLst>
            <pc:docMk/>
            <pc:sldMk cId="1159372035" sldId="381"/>
            <ac:spMk id="12" creationId="{8A5B7ED0-EDE5-4C24-B262-D92184117301}"/>
          </ac:spMkLst>
        </pc:spChg>
        <pc:spChg chg="del mod">
          <ac:chgData name="Yuri Crotti" userId="d593c9d1-1b73-45ee-aae6-f23c49679525" providerId="ADAL" clId="{1BECDDDD-42F2-4CCA-9207-63D7D20D63FF}" dt="2022-04-26T22:17:52.215" v="2844" actId="478"/>
          <ac:spMkLst>
            <pc:docMk/>
            <pc:sldMk cId="1159372035" sldId="381"/>
            <ac:spMk id="14" creationId="{1AEB73F4-A38E-490E-9545-CA9A4A83975C}"/>
          </ac:spMkLst>
        </pc:spChg>
        <pc:picChg chg="add mod">
          <ac:chgData name="Yuri Crotti" userId="d593c9d1-1b73-45ee-aae6-f23c49679525" providerId="ADAL" clId="{1BECDDDD-42F2-4CCA-9207-63D7D20D63FF}" dt="2022-04-26T22:37:45.563" v="3141" actId="1076"/>
          <ac:picMkLst>
            <pc:docMk/>
            <pc:sldMk cId="1159372035" sldId="381"/>
            <ac:picMk id="1026" creationId="{9D0C8AAE-0EFB-4286-B7E4-16262C3B8DEA}"/>
          </ac:picMkLst>
        </pc:picChg>
      </pc:sldChg>
      <pc:sldChg chg="delSp modSp add mod delAnim modAnim">
        <pc:chgData name="Yuri Crotti" userId="d593c9d1-1b73-45ee-aae6-f23c49679525" providerId="ADAL" clId="{1BECDDDD-42F2-4CCA-9207-63D7D20D63FF}" dt="2022-04-26T22:19:09.953" v="2854" actId="1076"/>
        <pc:sldMkLst>
          <pc:docMk/>
          <pc:sldMk cId="3191313704" sldId="382"/>
        </pc:sldMkLst>
        <pc:spChg chg="mod">
          <ac:chgData name="Yuri Crotti" userId="d593c9d1-1b73-45ee-aae6-f23c49679525" providerId="ADAL" clId="{1BECDDDD-42F2-4CCA-9207-63D7D20D63FF}" dt="2022-04-26T22:18:38.861" v="2851" actId="20577"/>
          <ac:spMkLst>
            <pc:docMk/>
            <pc:sldMk cId="3191313704" sldId="382"/>
            <ac:spMk id="6" creationId="{3DE17BFE-96F4-4FAB-8D95-F281C0A82C3C}"/>
          </ac:spMkLst>
        </pc:spChg>
        <pc:spChg chg="del">
          <ac:chgData name="Yuri Crotti" userId="d593c9d1-1b73-45ee-aae6-f23c49679525" providerId="ADAL" clId="{1BECDDDD-42F2-4CCA-9207-63D7D20D63FF}" dt="2022-04-06T22:57:36.576" v="453" actId="478"/>
          <ac:spMkLst>
            <pc:docMk/>
            <pc:sldMk cId="3191313704" sldId="382"/>
            <ac:spMk id="10" creationId="{A6483926-937A-4313-8D19-B5645B49391F}"/>
          </ac:spMkLst>
        </pc:spChg>
        <pc:spChg chg="del">
          <ac:chgData name="Yuri Crotti" userId="d593c9d1-1b73-45ee-aae6-f23c49679525" providerId="ADAL" clId="{1BECDDDD-42F2-4CCA-9207-63D7D20D63FF}" dt="2022-04-06T22:50:53.410" v="344" actId="478"/>
          <ac:spMkLst>
            <pc:docMk/>
            <pc:sldMk cId="3191313704" sldId="382"/>
            <ac:spMk id="12" creationId="{8A5B7ED0-EDE5-4C24-B262-D92184117301}"/>
          </ac:spMkLst>
        </pc:spChg>
        <pc:spChg chg="mod">
          <ac:chgData name="Yuri Crotti" userId="d593c9d1-1b73-45ee-aae6-f23c49679525" providerId="ADAL" clId="{1BECDDDD-42F2-4CCA-9207-63D7D20D63FF}" dt="2022-04-26T22:19:09.953" v="2854" actId="1076"/>
          <ac:spMkLst>
            <pc:docMk/>
            <pc:sldMk cId="3191313704" sldId="382"/>
            <ac:spMk id="14" creationId="{1AEB73F4-A38E-490E-9545-CA9A4A83975C}"/>
          </ac:spMkLst>
        </pc:spChg>
        <pc:picChg chg="del">
          <ac:chgData name="Yuri Crotti" userId="d593c9d1-1b73-45ee-aae6-f23c49679525" providerId="ADAL" clId="{1BECDDDD-42F2-4CCA-9207-63D7D20D63FF}" dt="2022-04-06T22:50:54.367" v="345" actId="478"/>
          <ac:picMkLst>
            <pc:docMk/>
            <pc:sldMk cId="3191313704" sldId="382"/>
            <ac:picMk id="1026" creationId="{9D0C8AAE-0EFB-4286-B7E4-16262C3B8DEA}"/>
          </ac:picMkLst>
        </pc:picChg>
      </pc:sldChg>
      <pc:sldChg chg="delSp modSp add mod modAnim">
        <pc:chgData name="Yuri Crotti" userId="d593c9d1-1b73-45ee-aae6-f23c49679525" providerId="ADAL" clId="{1BECDDDD-42F2-4CCA-9207-63D7D20D63FF}" dt="2022-04-26T22:19:53.116" v="2859" actId="207"/>
        <pc:sldMkLst>
          <pc:docMk/>
          <pc:sldMk cId="1145961582" sldId="383"/>
        </pc:sldMkLst>
        <pc:spChg chg="mod">
          <ac:chgData name="Yuri Crotti" userId="d593c9d1-1b73-45ee-aae6-f23c49679525" providerId="ADAL" clId="{1BECDDDD-42F2-4CCA-9207-63D7D20D63FF}" dt="2022-04-06T22:55:34.130" v="413"/>
          <ac:spMkLst>
            <pc:docMk/>
            <pc:sldMk cId="1145961582" sldId="383"/>
            <ac:spMk id="6" creationId="{3DE17BFE-96F4-4FAB-8D95-F281C0A82C3C}"/>
          </ac:spMkLst>
        </pc:spChg>
        <pc:spChg chg="del">
          <ac:chgData name="Yuri Crotti" userId="d593c9d1-1b73-45ee-aae6-f23c49679525" providerId="ADAL" clId="{1BECDDDD-42F2-4CCA-9207-63D7D20D63FF}" dt="2022-04-06T22:57:32.131" v="452" actId="478"/>
          <ac:spMkLst>
            <pc:docMk/>
            <pc:sldMk cId="1145961582" sldId="383"/>
            <ac:spMk id="10" creationId="{A6483926-937A-4313-8D19-B5645B49391F}"/>
          </ac:spMkLst>
        </pc:spChg>
        <pc:spChg chg="mod">
          <ac:chgData name="Yuri Crotti" userId="d593c9d1-1b73-45ee-aae6-f23c49679525" providerId="ADAL" clId="{1BECDDDD-42F2-4CCA-9207-63D7D20D63FF}" dt="2022-04-26T22:19:53.116" v="2859" actId="207"/>
          <ac:spMkLst>
            <pc:docMk/>
            <pc:sldMk cId="1145961582" sldId="383"/>
            <ac:spMk id="14" creationId="{1AEB73F4-A38E-490E-9545-CA9A4A83975C}"/>
          </ac:spMkLst>
        </pc:spChg>
      </pc:sldChg>
      <pc:sldChg chg="add ord">
        <pc:chgData name="Yuri Crotti" userId="d593c9d1-1b73-45ee-aae6-f23c49679525" providerId="ADAL" clId="{1BECDDDD-42F2-4CCA-9207-63D7D20D63FF}" dt="2022-04-06T22:59:59.998" v="511"/>
        <pc:sldMkLst>
          <pc:docMk/>
          <pc:sldMk cId="3977728422" sldId="384"/>
        </pc:sldMkLst>
      </pc:sldChg>
      <pc:sldChg chg="addSp delSp modSp add mod delAnim">
        <pc:chgData name="Yuri Crotti" userId="d593c9d1-1b73-45ee-aae6-f23c49679525" providerId="ADAL" clId="{1BECDDDD-42F2-4CCA-9207-63D7D20D63FF}" dt="2022-04-26T22:20:13.850" v="2861" actId="1076"/>
        <pc:sldMkLst>
          <pc:docMk/>
          <pc:sldMk cId="3389910301" sldId="385"/>
        </pc:sldMkLst>
        <pc:spChg chg="del">
          <ac:chgData name="Yuri Crotti" userId="d593c9d1-1b73-45ee-aae6-f23c49679525" providerId="ADAL" clId="{1BECDDDD-42F2-4CCA-9207-63D7D20D63FF}" dt="2022-04-06T23:00:17.653" v="514" actId="478"/>
          <ac:spMkLst>
            <pc:docMk/>
            <pc:sldMk cId="3389910301" sldId="385"/>
            <ac:spMk id="14" creationId="{1AEB73F4-A38E-490E-9545-CA9A4A83975C}"/>
          </ac:spMkLst>
        </pc:spChg>
        <pc:picChg chg="add mod">
          <ac:chgData name="Yuri Crotti" userId="d593c9d1-1b73-45ee-aae6-f23c49679525" providerId="ADAL" clId="{1BECDDDD-42F2-4CCA-9207-63D7D20D63FF}" dt="2022-04-26T22:20:13.850" v="2861" actId="1076"/>
          <ac:picMkLst>
            <pc:docMk/>
            <pc:sldMk cId="3389910301" sldId="385"/>
            <ac:picMk id="5" creationId="{5D5C55DE-BB99-4C85-B3CA-BDA1E5C6A12E}"/>
          </ac:picMkLst>
        </pc:picChg>
      </pc:sldChg>
      <pc:sldChg chg="addSp modSp add mod ord modAnim">
        <pc:chgData name="Yuri Crotti" userId="d593c9d1-1b73-45ee-aae6-f23c49679525" providerId="ADAL" clId="{1BECDDDD-42F2-4CCA-9207-63D7D20D63FF}" dt="2022-04-26T23:43:46.455" v="4024"/>
        <pc:sldMkLst>
          <pc:docMk/>
          <pc:sldMk cId="3859669676" sldId="386"/>
        </pc:sldMkLst>
        <pc:spChg chg="mod">
          <ac:chgData name="Yuri Crotti" userId="d593c9d1-1b73-45ee-aae6-f23c49679525" providerId="ADAL" clId="{1BECDDDD-42F2-4CCA-9207-63D7D20D63FF}" dt="2022-04-26T22:21:57.463" v="2952" actId="313"/>
          <ac:spMkLst>
            <pc:docMk/>
            <pc:sldMk cId="3859669676" sldId="386"/>
            <ac:spMk id="6" creationId="{3DE17BFE-96F4-4FAB-8D95-F281C0A82C3C}"/>
          </ac:spMkLst>
        </pc:spChg>
        <pc:spChg chg="add mod">
          <ac:chgData name="Yuri Crotti" userId="d593c9d1-1b73-45ee-aae6-f23c49679525" providerId="ADAL" clId="{1BECDDDD-42F2-4CCA-9207-63D7D20D63FF}" dt="2022-04-26T22:22:28.303" v="2961" actId="1076"/>
          <ac:spMkLst>
            <pc:docMk/>
            <pc:sldMk cId="3859669676" sldId="386"/>
            <ac:spMk id="8" creationId="{D89F8AA7-B3D1-485A-BA72-8ED8F76015A1}"/>
          </ac:spMkLst>
        </pc:spChg>
        <pc:spChg chg="mod">
          <ac:chgData name="Yuri Crotti" userId="d593c9d1-1b73-45ee-aae6-f23c49679525" providerId="ADAL" clId="{1BECDDDD-42F2-4CCA-9207-63D7D20D63FF}" dt="2022-04-26T22:22:06.463" v="2954" actId="404"/>
          <ac:spMkLst>
            <pc:docMk/>
            <pc:sldMk cId="3859669676" sldId="386"/>
            <ac:spMk id="14" creationId="{1AEB73F4-A38E-490E-9545-CA9A4A83975C}"/>
          </ac:spMkLst>
        </pc:spChg>
      </pc:sldChg>
      <pc:sldChg chg="addSp delSp modSp add mod delAnim modAnim">
        <pc:chgData name="Yuri Crotti" userId="d593c9d1-1b73-45ee-aae6-f23c49679525" providerId="ADAL" clId="{1BECDDDD-42F2-4CCA-9207-63D7D20D63FF}" dt="2022-04-26T22:26:11.437" v="3011" actId="1076"/>
        <pc:sldMkLst>
          <pc:docMk/>
          <pc:sldMk cId="3250780039" sldId="387"/>
        </pc:sldMkLst>
        <pc:spChg chg="mod">
          <ac:chgData name="Yuri Crotti" userId="d593c9d1-1b73-45ee-aae6-f23c49679525" providerId="ADAL" clId="{1BECDDDD-42F2-4CCA-9207-63D7D20D63FF}" dt="2022-04-26T22:26:07.981" v="3010" actId="20577"/>
          <ac:spMkLst>
            <pc:docMk/>
            <pc:sldMk cId="3250780039" sldId="387"/>
            <ac:spMk id="6" creationId="{3DE17BFE-96F4-4FAB-8D95-F281C0A82C3C}"/>
          </ac:spMkLst>
        </pc:spChg>
        <pc:spChg chg="add mod">
          <ac:chgData name="Yuri Crotti" userId="d593c9d1-1b73-45ee-aae6-f23c49679525" providerId="ADAL" clId="{1BECDDDD-42F2-4CCA-9207-63D7D20D63FF}" dt="2022-04-26T22:26:11.437" v="3011" actId="1076"/>
          <ac:spMkLst>
            <pc:docMk/>
            <pc:sldMk cId="3250780039" sldId="387"/>
            <ac:spMk id="8" creationId="{189D58F8-D72A-482B-8C5C-23BE5F549F0E}"/>
          </ac:spMkLst>
        </pc:spChg>
        <pc:spChg chg="del mod">
          <ac:chgData name="Yuri Crotti" userId="d593c9d1-1b73-45ee-aae6-f23c49679525" providerId="ADAL" clId="{1BECDDDD-42F2-4CCA-9207-63D7D20D63FF}" dt="2022-04-26T22:26:00.849" v="3005" actId="478"/>
          <ac:spMkLst>
            <pc:docMk/>
            <pc:sldMk cId="3250780039" sldId="387"/>
            <ac:spMk id="14" creationId="{1AEB73F4-A38E-490E-9545-CA9A4A83975C}"/>
          </ac:spMkLst>
        </pc:spChg>
      </pc:sldChg>
      <pc:sldChg chg="addSp delSp modSp add mod delAnim modAnim">
        <pc:chgData name="Yuri Crotti" userId="d593c9d1-1b73-45ee-aae6-f23c49679525" providerId="ADAL" clId="{1BECDDDD-42F2-4CCA-9207-63D7D20D63FF}" dt="2022-04-26T23:43:53.164" v="4025"/>
        <pc:sldMkLst>
          <pc:docMk/>
          <pc:sldMk cId="1651144471" sldId="388"/>
        </pc:sldMkLst>
        <pc:spChg chg="mod">
          <ac:chgData name="Yuri Crotti" userId="d593c9d1-1b73-45ee-aae6-f23c49679525" providerId="ADAL" clId="{1BECDDDD-42F2-4CCA-9207-63D7D20D63FF}" dt="2022-04-26T22:27:49.528" v="3034" actId="20577"/>
          <ac:spMkLst>
            <pc:docMk/>
            <pc:sldMk cId="1651144471" sldId="388"/>
            <ac:spMk id="6" creationId="{3DE17BFE-96F4-4FAB-8D95-F281C0A82C3C}"/>
          </ac:spMkLst>
        </pc:spChg>
        <pc:spChg chg="del">
          <ac:chgData name="Yuri Crotti" userId="d593c9d1-1b73-45ee-aae6-f23c49679525" providerId="ADAL" clId="{1BECDDDD-42F2-4CCA-9207-63D7D20D63FF}" dt="2022-04-06T23:19:59.519" v="773" actId="478"/>
          <ac:spMkLst>
            <pc:docMk/>
            <pc:sldMk cId="1651144471" sldId="388"/>
            <ac:spMk id="8" creationId="{189D58F8-D72A-482B-8C5C-23BE5F549F0E}"/>
          </ac:spMkLst>
        </pc:spChg>
        <pc:spChg chg="del mod">
          <ac:chgData name="Yuri Crotti" userId="d593c9d1-1b73-45ee-aae6-f23c49679525" providerId="ADAL" clId="{1BECDDDD-42F2-4CCA-9207-63D7D20D63FF}" dt="2022-04-06T23:22:32.743" v="839" actId="478"/>
          <ac:spMkLst>
            <pc:docMk/>
            <pc:sldMk cId="1651144471" sldId="388"/>
            <ac:spMk id="14" creationId="{1AEB73F4-A38E-490E-9545-CA9A4A83975C}"/>
          </ac:spMkLst>
        </pc:spChg>
        <pc:picChg chg="add mod">
          <ac:chgData name="Yuri Crotti" userId="d593c9d1-1b73-45ee-aae6-f23c49679525" providerId="ADAL" clId="{1BECDDDD-42F2-4CCA-9207-63D7D20D63FF}" dt="2022-04-26T22:26:35.225" v="3014" actId="1076"/>
          <ac:picMkLst>
            <pc:docMk/>
            <pc:sldMk cId="1651144471" sldId="388"/>
            <ac:picMk id="5" creationId="{0F3C36D5-75BC-49FD-BD3E-7992190A3CD9}"/>
          </ac:picMkLst>
        </pc:picChg>
      </pc:sldChg>
      <pc:sldChg chg="add del">
        <pc:chgData name="Yuri Crotti" userId="d593c9d1-1b73-45ee-aae6-f23c49679525" providerId="ADAL" clId="{1BECDDDD-42F2-4CCA-9207-63D7D20D63FF}" dt="2022-04-26T00:33:43.098" v="1021" actId="47"/>
        <pc:sldMkLst>
          <pc:docMk/>
          <pc:sldMk cId="3807773556" sldId="389"/>
        </pc:sldMkLst>
      </pc:sldChg>
      <pc:sldChg chg="addSp delSp modSp add del mod modAnim">
        <pc:chgData name="Yuri Crotti" userId="d593c9d1-1b73-45ee-aae6-f23c49679525" providerId="ADAL" clId="{1BECDDDD-42F2-4CCA-9207-63D7D20D63FF}" dt="2022-04-26T22:27:12.657" v="3032" actId="47"/>
        <pc:sldMkLst>
          <pc:docMk/>
          <pc:sldMk cId="1250239165" sldId="390"/>
        </pc:sldMkLst>
        <pc:spChg chg="mod">
          <ac:chgData name="Yuri Crotti" userId="d593c9d1-1b73-45ee-aae6-f23c49679525" providerId="ADAL" clId="{1BECDDDD-42F2-4CCA-9207-63D7D20D63FF}" dt="2022-04-06T23:24:00.801" v="873" actId="20577"/>
          <ac:spMkLst>
            <pc:docMk/>
            <pc:sldMk cId="1250239165" sldId="390"/>
            <ac:spMk id="6" creationId="{3DE17BFE-96F4-4FAB-8D95-F281C0A82C3C}"/>
          </ac:spMkLst>
        </pc:spChg>
        <pc:spChg chg="add mod">
          <ac:chgData name="Yuri Crotti" userId="d593c9d1-1b73-45ee-aae6-f23c49679525" providerId="ADAL" clId="{1BECDDDD-42F2-4CCA-9207-63D7D20D63FF}" dt="2022-04-06T23:25:04.318" v="900" actId="12"/>
          <ac:spMkLst>
            <pc:docMk/>
            <pc:sldMk cId="1250239165" sldId="390"/>
            <ac:spMk id="8" creationId="{E361E970-559A-4D63-BD02-6F7278203C4E}"/>
          </ac:spMkLst>
        </pc:spChg>
        <pc:picChg chg="del">
          <ac:chgData name="Yuri Crotti" userId="d593c9d1-1b73-45ee-aae6-f23c49679525" providerId="ADAL" clId="{1BECDDDD-42F2-4CCA-9207-63D7D20D63FF}" dt="2022-04-06T23:24:03.061" v="874" actId="478"/>
          <ac:picMkLst>
            <pc:docMk/>
            <pc:sldMk cId="1250239165" sldId="390"/>
            <ac:picMk id="5" creationId="{0F3C36D5-75BC-49FD-BD3E-7992190A3CD9}"/>
          </ac:picMkLst>
        </pc:picChg>
      </pc:sldChg>
      <pc:sldChg chg="addSp modSp add del mod modAnim">
        <pc:chgData name="Yuri Crotti" userId="d593c9d1-1b73-45ee-aae6-f23c49679525" providerId="ADAL" clId="{1BECDDDD-42F2-4CCA-9207-63D7D20D63FF}" dt="2022-04-26T22:27:12.657" v="3032" actId="47"/>
        <pc:sldMkLst>
          <pc:docMk/>
          <pc:sldMk cId="3243730158" sldId="391"/>
        </pc:sldMkLst>
        <pc:spChg chg="mod">
          <ac:chgData name="Yuri Crotti" userId="d593c9d1-1b73-45ee-aae6-f23c49679525" providerId="ADAL" clId="{1BECDDDD-42F2-4CCA-9207-63D7D20D63FF}" dt="2022-04-06T23:26:23.529" v="928" actId="20577"/>
          <ac:spMkLst>
            <pc:docMk/>
            <pc:sldMk cId="3243730158" sldId="391"/>
            <ac:spMk id="6" creationId="{3DE17BFE-96F4-4FAB-8D95-F281C0A82C3C}"/>
          </ac:spMkLst>
        </pc:spChg>
        <pc:spChg chg="mod">
          <ac:chgData name="Yuri Crotti" userId="d593c9d1-1b73-45ee-aae6-f23c49679525" providerId="ADAL" clId="{1BECDDDD-42F2-4CCA-9207-63D7D20D63FF}" dt="2022-04-06T23:26:54.493" v="934" actId="1076"/>
          <ac:spMkLst>
            <pc:docMk/>
            <pc:sldMk cId="3243730158" sldId="391"/>
            <ac:spMk id="8" creationId="{E361E970-559A-4D63-BD02-6F7278203C4E}"/>
          </ac:spMkLst>
        </pc:spChg>
        <pc:picChg chg="add mod">
          <ac:chgData name="Yuri Crotti" userId="d593c9d1-1b73-45ee-aae6-f23c49679525" providerId="ADAL" clId="{1BECDDDD-42F2-4CCA-9207-63D7D20D63FF}" dt="2022-04-06T23:26:50.668" v="933" actId="1076"/>
          <ac:picMkLst>
            <pc:docMk/>
            <pc:sldMk cId="3243730158" sldId="391"/>
            <ac:picMk id="5" creationId="{F35C948E-9638-46C6-8C46-FCCD04DD6AF0}"/>
          </ac:picMkLst>
        </pc:picChg>
      </pc:sldChg>
      <pc:sldChg chg="del">
        <pc:chgData name="Yuri Crotti" userId="d593c9d1-1b73-45ee-aae6-f23c49679525" providerId="ADAL" clId="{1BECDDDD-42F2-4CCA-9207-63D7D20D63FF}" dt="2022-04-06T22:40:59.079" v="67" actId="47"/>
        <pc:sldMkLst>
          <pc:docMk/>
          <pc:sldMk cId="984153072" sldId="392"/>
        </pc:sldMkLst>
      </pc:sldChg>
      <pc:sldChg chg="addSp delSp modSp add mod ord modAnim">
        <pc:chgData name="Yuri Crotti" userId="d593c9d1-1b73-45ee-aae6-f23c49679525" providerId="ADAL" clId="{1BECDDDD-42F2-4CCA-9207-63D7D20D63FF}" dt="2022-04-26T23:44:00.153" v="4026"/>
        <pc:sldMkLst>
          <pc:docMk/>
          <pc:sldMk cId="4042569779" sldId="392"/>
        </pc:sldMkLst>
        <pc:spChg chg="mod">
          <ac:chgData name="Yuri Crotti" userId="d593c9d1-1b73-45ee-aae6-f23c49679525" providerId="ADAL" clId="{1BECDDDD-42F2-4CCA-9207-63D7D20D63FF}" dt="2022-04-26T00:42:46.607" v="1118" actId="313"/>
          <ac:spMkLst>
            <pc:docMk/>
            <pc:sldMk cId="4042569779" sldId="392"/>
            <ac:spMk id="6" creationId="{3DE17BFE-96F4-4FAB-8D95-F281C0A82C3C}"/>
          </ac:spMkLst>
        </pc:spChg>
        <pc:spChg chg="mod">
          <ac:chgData name="Yuri Crotti" userId="d593c9d1-1b73-45ee-aae6-f23c49679525" providerId="ADAL" clId="{1BECDDDD-42F2-4CCA-9207-63D7D20D63FF}" dt="2022-04-26T22:28:49.569" v="3036" actId="20577"/>
          <ac:spMkLst>
            <pc:docMk/>
            <pc:sldMk cId="4042569779" sldId="392"/>
            <ac:spMk id="8" creationId="{E361E970-559A-4D63-BD02-6F7278203C4E}"/>
          </ac:spMkLst>
        </pc:spChg>
        <pc:spChg chg="add mod">
          <ac:chgData name="Yuri Crotti" userId="d593c9d1-1b73-45ee-aae6-f23c49679525" providerId="ADAL" clId="{1BECDDDD-42F2-4CCA-9207-63D7D20D63FF}" dt="2022-04-26T22:29:11.998" v="3044" actId="403"/>
          <ac:spMkLst>
            <pc:docMk/>
            <pc:sldMk cId="4042569779" sldId="392"/>
            <ac:spMk id="9" creationId="{A5ACD68F-6109-4396-969C-D2307DB2788D}"/>
          </ac:spMkLst>
        </pc:spChg>
        <pc:picChg chg="del">
          <ac:chgData name="Yuri Crotti" userId="d593c9d1-1b73-45ee-aae6-f23c49679525" providerId="ADAL" clId="{1BECDDDD-42F2-4CCA-9207-63D7D20D63FF}" dt="2022-04-06T23:27:20.795" v="941" actId="478"/>
          <ac:picMkLst>
            <pc:docMk/>
            <pc:sldMk cId="4042569779" sldId="392"/>
            <ac:picMk id="5" creationId="{F35C948E-9638-46C6-8C46-FCCD04DD6AF0}"/>
          </ac:picMkLst>
        </pc:picChg>
        <pc:picChg chg="add del mod">
          <ac:chgData name="Yuri Crotti" userId="d593c9d1-1b73-45ee-aae6-f23c49679525" providerId="ADAL" clId="{1BECDDDD-42F2-4CCA-9207-63D7D20D63FF}" dt="2022-04-26T00:43:46.921" v="1141" actId="478"/>
          <ac:picMkLst>
            <pc:docMk/>
            <pc:sldMk cId="4042569779" sldId="392"/>
            <ac:picMk id="9" creationId="{E9102F6B-8A3A-41EA-86E6-3BADDD3A03D9}"/>
          </ac:picMkLst>
        </pc:picChg>
      </pc:sldChg>
      <pc:sldChg chg="del">
        <pc:chgData name="Yuri Crotti" userId="d593c9d1-1b73-45ee-aae6-f23c49679525" providerId="ADAL" clId="{1BECDDDD-42F2-4CCA-9207-63D7D20D63FF}" dt="2022-04-06T22:40:59.079" v="67" actId="47"/>
        <pc:sldMkLst>
          <pc:docMk/>
          <pc:sldMk cId="3099283985" sldId="393"/>
        </pc:sldMkLst>
      </pc:sldChg>
      <pc:sldChg chg="delSp modSp add mod modAnim">
        <pc:chgData name="Yuri Crotti" userId="d593c9d1-1b73-45ee-aae6-f23c49679525" providerId="ADAL" clId="{1BECDDDD-42F2-4CCA-9207-63D7D20D63FF}" dt="2022-04-26T00:42:33.629" v="1087" actId="207"/>
        <pc:sldMkLst>
          <pc:docMk/>
          <pc:sldMk cId="3466627094" sldId="393"/>
        </pc:sldMkLst>
        <pc:spChg chg="mod">
          <ac:chgData name="Yuri Crotti" userId="d593c9d1-1b73-45ee-aae6-f23c49679525" providerId="ADAL" clId="{1BECDDDD-42F2-4CCA-9207-63D7D20D63FF}" dt="2022-04-06T23:31:22.861" v="991"/>
          <ac:spMkLst>
            <pc:docMk/>
            <pc:sldMk cId="3466627094" sldId="393"/>
            <ac:spMk id="6" creationId="{3DE17BFE-96F4-4FAB-8D95-F281C0A82C3C}"/>
          </ac:spMkLst>
        </pc:spChg>
        <pc:spChg chg="mod">
          <ac:chgData name="Yuri Crotti" userId="d593c9d1-1b73-45ee-aae6-f23c49679525" providerId="ADAL" clId="{1BECDDDD-42F2-4CCA-9207-63D7D20D63FF}" dt="2022-04-26T00:42:33.629" v="1087" actId="207"/>
          <ac:spMkLst>
            <pc:docMk/>
            <pc:sldMk cId="3466627094" sldId="393"/>
            <ac:spMk id="8" creationId="{E361E970-559A-4D63-BD02-6F7278203C4E}"/>
          </ac:spMkLst>
        </pc:spChg>
        <pc:picChg chg="del">
          <ac:chgData name="Yuri Crotti" userId="d593c9d1-1b73-45ee-aae6-f23c49679525" providerId="ADAL" clId="{1BECDDDD-42F2-4CCA-9207-63D7D20D63FF}" dt="2022-04-06T23:31:15.654" v="988" actId="478"/>
          <ac:picMkLst>
            <pc:docMk/>
            <pc:sldMk cId="3466627094" sldId="393"/>
            <ac:picMk id="9" creationId="{E9102F6B-8A3A-41EA-86E6-3BADDD3A03D9}"/>
          </ac:picMkLst>
        </pc:picChg>
      </pc:sldChg>
      <pc:sldChg chg="del">
        <pc:chgData name="Yuri Crotti" userId="d593c9d1-1b73-45ee-aae6-f23c49679525" providerId="ADAL" clId="{1BECDDDD-42F2-4CCA-9207-63D7D20D63FF}" dt="2022-04-06T22:40:59.079" v="67" actId="47"/>
        <pc:sldMkLst>
          <pc:docMk/>
          <pc:sldMk cId="2705437458" sldId="394"/>
        </pc:sldMkLst>
      </pc:sldChg>
      <pc:sldChg chg="addSp delSp modSp add mod delAnim modAnim">
        <pc:chgData name="Yuri Crotti" userId="d593c9d1-1b73-45ee-aae6-f23c49679525" providerId="ADAL" clId="{1BECDDDD-42F2-4CCA-9207-63D7D20D63FF}" dt="2022-04-26T00:40:58.108" v="1084" actId="14100"/>
        <pc:sldMkLst>
          <pc:docMk/>
          <pc:sldMk cId="3773270719" sldId="394"/>
        </pc:sldMkLst>
        <pc:spChg chg="mod">
          <ac:chgData name="Yuri Crotti" userId="d593c9d1-1b73-45ee-aae6-f23c49679525" providerId="ADAL" clId="{1BECDDDD-42F2-4CCA-9207-63D7D20D63FF}" dt="2022-04-26T00:40:21.935" v="1076" actId="313"/>
          <ac:spMkLst>
            <pc:docMk/>
            <pc:sldMk cId="3773270719" sldId="394"/>
            <ac:spMk id="6" creationId="{3DE17BFE-96F4-4FAB-8D95-F281C0A82C3C}"/>
          </ac:spMkLst>
        </pc:spChg>
        <pc:spChg chg="add del">
          <ac:chgData name="Yuri Crotti" userId="d593c9d1-1b73-45ee-aae6-f23c49679525" providerId="ADAL" clId="{1BECDDDD-42F2-4CCA-9207-63D7D20D63FF}" dt="2022-04-26T00:40:29.985" v="1081" actId="22"/>
          <ac:spMkLst>
            <pc:docMk/>
            <pc:sldMk cId="3773270719" sldId="394"/>
            <ac:spMk id="10" creationId="{EFAE635B-8FBA-4B83-96D2-2983EB48EF4D}"/>
          </ac:spMkLst>
        </pc:spChg>
        <pc:spChg chg="del">
          <ac:chgData name="Yuri Crotti" userId="d593c9d1-1b73-45ee-aae6-f23c49679525" providerId="ADAL" clId="{1BECDDDD-42F2-4CCA-9207-63D7D20D63FF}" dt="2022-04-26T00:40:26.964" v="1078" actId="478"/>
          <ac:spMkLst>
            <pc:docMk/>
            <pc:sldMk cId="3773270719" sldId="394"/>
            <ac:spMk id="12" creationId="{8A5B7ED0-EDE5-4C24-B262-D92184117301}"/>
          </ac:spMkLst>
        </pc:spChg>
        <pc:spChg chg="del">
          <ac:chgData name="Yuri Crotti" userId="d593c9d1-1b73-45ee-aae6-f23c49679525" providerId="ADAL" clId="{1BECDDDD-42F2-4CCA-9207-63D7D20D63FF}" dt="2022-04-26T00:40:28.289" v="1079" actId="478"/>
          <ac:spMkLst>
            <pc:docMk/>
            <pc:sldMk cId="3773270719" sldId="394"/>
            <ac:spMk id="14" creationId="{1AEB73F4-A38E-490E-9545-CA9A4A83975C}"/>
          </ac:spMkLst>
        </pc:spChg>
        <pc:picChg chg="add mod">
          <ac:chgData name="Yuri Crotti" userId="d593c9d1-1b73-45ee-aae6-f23c49679525" providerId="ADAL" clId="{1BECDDDD-42F2-4CCA-9207-63D7D20D63FF}" dt="2022-04-26T00:40:58.108" v="1084" actId="14100"/>
          <ac:picMkLst>
            <pc:docMk/>
            <pc:sldMk cId="3773270719" sldId="394"/>
            <ac:picMk id="5" creationId="{099E43D6-3AA6-4B1C-AB42-E7F86C0A8299}"/>
          </ac:picMkLst>
        </pc:picChg>
        <pc:picChg chg="del">
          <ac:chgData name="Yuri Crotti" userId="d593c9d1-1b73-45ee-aae6-f23c49679525" providerId="ADAL" clId="{1BECDDDD-42F2-4CCA-9207-63D7D20D63FF}" dt="2022-04-26T00:40:24.264" v="1077" actId="478"/>
          <ac:picMkLst>
            <pc:docMk/>
            <pc:sldMk cId="3773270719" sldId="394"/>
            <ac:picMk id="1026" creationId="{9D0C8AAE-0EFB-4286-B7E4-16262C3B8DEA}"/>
          </ac:picMkLst>
        </pc:picChg>
      </pc:sldChg>
      <pc:sldChg chg="del">
        <pc:chgData name="Yuri Crotti" userId="d593c9d1-1b73-45ee-aae6-f23c49679525" providerId="ADAL" clId="{1BECDDDD-42F2-4CCA-9207-63D7D20D63FF}" dt="2022-04-06T22:40:59.079" v="67" actId="47"/>
        <pc:sldMkLst>
          <pc:docMk/>
          <pc:sldMk cId="860042128" sldId="395"/>
        </pc:sldMkLst>
      </pc:sldChg>
      <pc:sldChg chg="modSp add del modAnim">
        <pc:chgData name="Yuri Crotti" userId="d593c9d1-1b73-45ee-aae6-f23c49679525" providerId="ADAL" clId="{1BECDDDD-42F2-4CCA-9207-63D7D20D63FF}" dt="2022-04-26T22:29:27.482" v="3045" actId="2696"/>
        <pc:sldMkLst>
          <pc:docMk/>
          <pc:sldMk cId="2312453820" sldId="395"/>
        </pc:sldMkLst>
        <pc:spChg chg="mod">
          <ac:chgData name="Yuri Crotti" userId="d593c9d1-1b73-45ee-aae6-f23c49679525" providerId="ADAL" clId="{1BECDDDD-42F2-4CCA-9207-63D7D20D63FF}" dt="2022-04-26T00:48:48.201" v="1302" actId="255"/>
          <ac:spMkLst>
            <pc:docMk/>
            <pc:sldMk cId="2312453820" sldId="395"/>
            <ac:spMk id="8" creationId="{E361E970-559A-4D63-BD02-6F7278203C4E}"/>
          </ac:spMkLst>
        </pc:spChg>
      </pc:sldChg>
      <pc:sldChg chg="add del">
        <pc:chgData name="Yuri Crotti" userId="d593c9d1-1b73-45ee-aae6-f23c49679525" providerId="ADAL" clId="{1BECDDDD-42F2-4CCA-9207-63D7D20D63FF}" dt="2022-04-26T22:30:47.090" v="3046" actId="47"/>
        <pc:sldMkLst>
          <pc:docMk/>
          <pc:sldMk cId="436728110" sldId="396"/>
        </pc:sldMkLst>
      </pc:sldChg>
      <pc:sldChg chg="del">
        <pc:chgData name="Yuri Crotti" userId="d593c9d1-1b73-45ee-aae6-f23c49679525" providerId="ADAL" clId="{1BECDDDD-42F2-4CCA-9207-63D7D20D63FF}" dt="2022-04-06T22:40:59.079" v="67" actId="47"/>
        <pc:sldMkLst>
          <pc:docMk/>
          <pc:sldMk cId="3885949007" sldId="396"/>
        </pc:sldMkLst>
      </pc:sldChg>
      <pc:sldChg chg="del">
        <pc:chgData name="Yuri Crotti" userId="d593c9d1-1b73-45ee-aae6-f23c49679525" providerId="ADAL" clId="{1BECDDDD-42F2-4CCA-9207-63D7D20D63FF}" dt="2022-04-06T22:40:59.079" v="67" actId="47"/>
        <pc:sldMkLst>
          <pc:docMk/>
          <pc:sldMk cId="142190305" sldId="397"/>
        </pc:sldMkLst>
      </pc:sldChg>
      <pc:sldChg chg="modSp add mod addAnim delAnim modAnim">
        <pc:chgData name="Yuri Crotti" userId="d593c9d1-1b73-45ee-aae6-f23c49679525" providerId="ADAL" clId="{1BECDDDD-42F2-4CCA-9207-63D7D20D63FF}" dt="2022-04-26T22:31:35.629" v="3055" actId="1076"/>
        <pc:sldMkLst>
          <pc:docMk/>
          <pc:sldMk cId="4270231622" sldId="397"/>
        </pc:sldMkLst>
        <pc:spChg chg="mod">
          <ac:chgData name="Yuri Crotti" userId="d593c9d1-1b73-45ee-aae6-f23c49679525" providerId="ADAL" clId="{1BECDDDD-42F2-4CCA-9207-63D7D20D63FF}" dt="2022-04-26T00:54:57.554" v="1308"/>
          <ac:spMkLst>
            <pc:docMk/>
            <pc:sldMk cId="4270231622" sldId="397"/>
            <ac:spMk id="6" creationId="{3DE17BFE-96F4-4FAB-8D95-F281C0A82C3C}"/>
          </ac:spMkLst>
        </pc:spChg>
        <pc:spChg chg="mod">
          <ac:chgData name="Yuri Crotti" userId="d593c9d1-1b73-45ee-aae6-f23c49679525" providerId="ADAL" clId="{1BECDDDD-42F2-4CCA-9207-63D7D20D63FF}" dt="2022-04-26T22:31:35.629" v="3055" actId="1076"/>
          <ac:spMkLst>
            <pc:docMk/>
            <pc:sldMk cId="4270231622" sldId="397"/>
            <ac:spMk id="8" creationId="{E361E970-559A-4D63-BD02-6F7278203C4E}"/>
          </ac:spMkLst>
        </pc:spChg>
      </pc:sldChg>
      <pc:sldChg chg="modSp add mod modAnim">
        <pc:chgData name="Yuri Crotti" userId="d593c9d1-1b73-45ee-aae6-f23c49679525" providerId="ADAL" clId="{1BECDDDD-42F2-4CCA-9207-63D7D20D63FF}" dt="2022-04-26T22:32:12.158" v="3101"/>
        <pc:sldMkLst>
          <pc:docMk/>
          <pc:sldMk cId="730439133" sldId="398"/>
        </pc:sldMkLst>
        <pc:spChg chg="mod">
          <ac:chgData name="Yuri Crotti" userId="d593c9d1-1b73-45ee-aae6-f23c49679525" providerId="ADAL" clId="{1BECDDDD-42F2-4CCA-9207-63D7D20D63FF}" dt="2022-04-26T00:59:43.360" v="1432"/>
          <ac:spMkLst>
            <pc:docMk/>
            <pc:sldMk cId="730439133" sldId="398"/>
            <ac:spMk id="6" creationId="{3DE17BFE-96F4-4FAB-8D95-F281C0A82C3C}"/>
          </ac:spMkLst>
        </pc:spChg>
        <pc:spChg chg="mod">
          <ac:chgData name="Yuri Crotti" userId="d593c9d1-1b73-45ee-aae6-f23c49679525" providerId="ADAL" clId="{1BECDDDD-42F2-4CCA-9207-63D7D20D63FF}" dt="2022-04-26T22:32:12.158" v="3101"/>
          <ac:spMkLst>
            <pc:docMk/>
            <pc:sldMk cId="730439133" sldId="398"/>
            <ac:spMk id="8" creationId="{E361E970-559A-4D63-BD02-6F7278203C4E}"/>
          </ac:spMkLst>
        </pc:spChg>
      </pc:sldChg>
      <pc:sldChg chg="del">
        <pc:chgData name="Yuri Crotti" userId="d593c9d1-1b73-45ee-aae6-f23c49679525" providerId="ADAL" clId="{1BECDDDD-42F2-4CCA-9207-63D7D20D63FF}" dt="2022-04-06T22:40:59.079" v="67" actId="47"/>
        <pc:sldMkLst>
          <pc:docMk/>
          <pc:sldMk cId="2670542768" sldId="398"/>
        </pc:sldMkLst>
      </pc:sldChg>
      <pc:sldChg chg="addSp delSp modSp add mod setBg addAnim delAnim modAnim">
        <pc:chgData name="Yuri Crotti" userId="d593c9d1-1b73-45ee-aae6-f23c49679525" providerId="ADAL" clId="{1BECDDDD-42F2-4CCA-9207-63D7D20D63FF}" dt="2022-04-26T23:44:35.596" v="4027"/>
        <pc:sldMkLst>
          <pc:docMk/>
          <pc:sldMk cId="1261621229" sldId="399"/>
        </pc:sldMkLst>
        <pc:spChg chg="mod ord">
          <ac:chgData name="Yuri Crotti" userId="d593c9d1-1b73-45ee-aae6-f23c49679525" providerId="ADAL" clId="{1BECDDDD-42F2-4CCA-9207-63D7D20D63FF}" dt="2022-04-26T01:06:37.067" v="1621" actId="26606"/>
          <ac:spMkLst>
            <pc:docMk/>
            <pc:sldMk cId="1261621229" sldId="399"/>
            <ac:spMk id="2" creationId="{00000000-0000-0000-0000-000000000000}"/>
          </ac:spMkLst>
        </pc:spChg>
        <pc:spChg chg="mod">
          <ac:chgData name="Yuri Crotti" userId="d593c9d1-1b73-45ee-aae6-f23c49679525" providerId="ADAL" clId="{1BECDDDD-42F2-4CCA-9207-63D7D20D63FF}" dt="2022-04-26T01:06:37.067" v="1621" actId="26606"/>
          <ac:spMkLst>
            <pc:docMk/>
            <pc:sldMk cId="1261621229" sldId="399"/>
            <ac:spMk id="6" creationId="{3DE17BFE-96F4-4FAB-8D95-F281C0A82C3C}"/>
          </ac:spMkLst>
        </pc:spChg>
        <pc:spChg chg="mod">
          <ac:chgData name="Yuri Crotti" userId="d593c9d1-1b73-45ee-aae6-f23c49679525" providerId="ADAL" clId="{1BECDDDD-42F2-4CCA-9207-63D7D20D63FF}" dt="2022-04-26T22:36:15.658" v="3116" actId="20577"/>
          <ac:spMkLst>
            <pc:docMk/>
            <pc:sldMk cId="1261621229" sldId="399"/>
            <ac:spMk id="8" creationId="{E361E970-559A-4D63-BD02-6F7278203C4E}"/>
          </ac:spMkLst>
        </pc:spChg>
        <pc:spChg chg="add del">
          <ac:chgData name="Yuri Crotti" userId="d593c9d1-1b73-45ee-aae6-f23c49679525" providerId="ADAL" clId="{1BECDDDD-42F2-4CCA-9207-63D7D20D63FF}" dt="2022-04-26T01:06:37.067" v="1621" actId="26606"/>
          <ac:spMkLst>
            <pc:docMk/>
            <pc:sldMk cId="1261621229" sldId="399"/>
            <ac:spMk id="13" creationId="{33CD251C-A887-4D2F-925B-FC097198538B}"/>
          </ac:spMkLst>
        </pc:spChg>
        <pc:spChg chg="add del">
          <ac:chgData name="Yuri Crotti" userId="d593c9d1-1b73-45ee-aae6-f23c49679525" providerId="ADAL" clId="{1BECDDDD-42F2-4CCA-9207-63D7D20D63FF}" dt="2022-04-26T01:06:37.067" v="1621" actId="26606"/>
          <ac:spMkLst>
            <pc:docMk/>
            <pc:sldMk cId="1261621229" sldId="399"/>
            <ac:spMk id="15" creationId="{3B2069EE-A08E-44F0-B3F9-3CF8CC2DCAD5}"/>
          </ac:spMkLst>
        </pc:spChg>
        <pc:grpChg chg="add del">
          <ac:chgData name="Yuri Crotti" userId="d593c9d1-1b73-45ee-aae6-f23c49679525" providerId="ADAL" clId="{1BECDDDD-42F2-4CCA-9207-63D7D20D63FF}" dt="2022-04-26T01:06:37.067" v="1621" actId="26606"/>
          <ac:grpSpMkLst>
            <pc:docMk/>
            <pc:sldMk cId="1261621229" sldId="399"/>
            <ac:grpSpMk id="17" creationId="{9C6E8597-0CCE-4A8A-9326-AA52691A1C81}"/>
          </ac:grpSpMkLst>
        </pc:grpChg>
        <pc:picChg chg="ord">
          <ac:chgData name="Yuri Crotti" userId="d593c9d1-1b73-45ee-aae6-f23c49679525" providerId="ADAL" clId="{1BECDDDD-42F2-4CCA-9207-63D7D20D63FF}" dt="2022-04-26T01:06:37.067" v="1621" actId="26606"/>
          <ac:picMkLst>
            <pc:docMk/>
            <pc:sldMk cId="1261621229" sldId="399"/>
            <ac:picMk id="3" creationId="{00000000-0000-0000-0000-000000000000}"/>
          </ac:picMkLst>
        </pc:picChg>
        <pc:picChg chg="add mod modCrop">
          <ac:chgData name="Yuri Crotti" userId="d593c9d1-1b73-45ee-aae6-f23c49679525" providerId="ADAL" clId="{1BECDDDD-42F2-4CCA-9207-63D7D20D63FF}" dt="2022-04-26T22:36:20.391" v="3119" actId="1076"/>
          <ac:picMkLst>
            <pc:docMk/>
            <pc:sldMk cId="1261621229" sldId="399"/>
            <ac:picMk id="5" creationId="{161F7ACD-ACB0-4719-8849-BBE28F0B9B96}"/>
          </ac:picMkLst>
        </pc:picChg>
        <pc:picChg chg="mod ord">
          <ac:chgData name="Yuri Crotti" userId="d593c9d1-1b73-45ee-aae6-f23c49679525" providerId="ADAL" clId="{1BECDDDD-42F2-4CCA-9207-63D7D20D63FF}" dt="2022-04-26T01:06:37.067" v="1621" actId="26606"/>
          <ac:picMkLst>
            <pc:docMk/>
            <pc:sldMk cId="1261621229" sldId="399"/>
            <ac:picMk id="7" creationId="{00000000-0000-0000-0000-000000000000}"/>
          </ac:picMkLst>
        </pc:picChg>
      </pc:sldChg>
      <pc:sldChg chg="del">
        <pc:chgData name="Yuri Crotti" userId="d593c9d1-1b73-45ee-aae6-f23c49679525" providerId="ADAL" clId="{1BECDDDD-42F2-4CCA-9207-63D7D20D63FF}" dt="2022-04-06T22:40:59.079" v="67" actId="47"/>
        <pc:sldMkLst>
          <pc:docMk/>
          <pc:sldMk cId="4288784805" sldId="399"/>
        </pc:sldMkLst>
      </pc:sldChg>
      <pc:sldChg chg="addSp delSp modSp add mod setBg modAnim">
        <pc:chgData name="Yuri Crotti" userId="d593c9d1-1b73-45ee-aae6-f23c49679525" providerId="ADAL" clId="{1BECDDDD-42F2-4CCA-9207-63D7D20D63FF}" dt="2022-04-26T23:44:38.783" v="4028"/>
        <pc:sldMkLst>
          <pc:docMk/>
          <pc:sldMk cId="450834103" sldId="400"/>
        </pc:sldMkLst>
        <pc:spChg chg="mod ord">
          <ac:chgData name="Yuri Crotti" userId="d593c9d1-1b73-45ee-aae6-f23c49679525" providerId="ADAL" clId="{1BECDDDD-42F2-4CCA-9207-63D7D20D63FF}" dt="2022-04-26T22:36:57.622" v="3136" actId="26606"/>
          <ac:spMkLst>
            <pc:docMk/>
            <pc:sldMk cId="450834103" sldId="400"/>
            <ac:spMk id="2" creationId="{00000000-0000-0000-0000-000000000000}"/>
          </ac:spMkLst>
        </pc:spChg>
        <pc:spChg chg="mod">
          <ac:chgData name="Yuri Crotti" userId="d593c9d1-1b73-45ee-aae6-f23c49679525" providerId="ADAL" clId="{1BECDDDD-42F2-4CCA-9207-63D7D20D63FF}" dt="2022-04-26T22:36:57.622" v="3136" actId="26606"/>
          <ac:spMkLst>
            <pc:docMk/>
            <pc:sldMk cId="450834103" sldId="400"/>
            <ac:spMk id="6" creationId="{3DE17BFE-96F4-4FAB-8D95-F281C0A82C3C}"/>
          </ac:spMkLst>
        </pc:spChg>
        <pc:spChg chg="mod">
          <ac:chgData name="Yuri Crotti" userId="d593c9d1-1b73-45ee-aae6-f23c49679525" providerId="ADAL" clId="{1BECDDDD-42F2-4CCA-9207-63D7D20D63FF}" dt="2022-04-26T22:36:57.622" v="3136" actId="26606"/>
          <ac:spMkLst>
            <pc:docMk/>
            <pc:sldMk cId="450834103" sldId="400"/>
            <ac:spMk id="8" creationId="{E361E970-559A-4D63-BD02-6F7278203C4E}"/>
          </ac:spMkLst>
        </pc:spChg>
        <pc:spChg chg="add del">
          <ac:chgData name="Yuri Crotti" userId="d593c9d1-1b73-45ee-aae6-f23c49679525" providerId="ADAL" clId="{1BECDDDD-42F2-4CCA-9207-63D7D20D63FF}" dt="2022-04-26T22:36:55.580" v="3134" actId="26606"/>
          <ac:spMkLst>
            <pc:docMk/>
            <pc:sldMk cId="450834103" sldId="400"/>
            <ac:spMk id="14" creationId="{AAAE94E3-A7DB-4868-B1E3-E49703488BBC}"/>
          </ac:spMkLst>
        </pc:spChg>
        <pc:spChg chg="add del">
          <ac:chgData name="Yuri Crotti" userId="d593c9d1-1b73-45ee-aae6-f23c49679525" providerId="ADAL" clId="{1BECDDDD-42F2-4CCA-9207-63D7D20D63FF}" dt="2022-04-26T22:36:55.580" v="3134" actId="26606"/>
          <ac:spMkLst>
            <pc:docMk/>
            <pc:sldMk cId="450834103" sldId="400"/>
            <ac:spMk id="20" creationId="{3873B707-463F-40B0-8227-E8CC6C67EB25}"/>
          </ac:spMkLst>
        </pc:spChg>
        <pc:spChg chg="add del">
          <ac:chgData name="Yuri Crotti" userId="d593c9d1-1b73-45ee-aae6-f23c49679525" providerId="ADAL" clId="{1BECDDDD-42F2-4CCA-9207-63D7D20D63FF}" dt="2022-04-26T22:36:55.580" v="3134" actId="26606"/>
          <ac:spMkLst>
            <pc:docMk/>
            <pc:sldMk cId="450834103" sldId="400"/>
            <ac:spMk id="22" creationId="{C13237C8-E62C-4F0D-A318-BD6FB6C2D138}"/>
          </ac:spMkLst>
        </pc:spChg>
        <pc:spChg chg="add del">
          <ac:chgData name="Yuri Crotti" userId="d593c9d1-1b73-45ee-aae6-f23c49679525" providerId="ADAL" clId="{1BECDDDD-42F2-4CCA-9207-63D7D20D63FF}" dt="2022-04-26T22:36:55.580" v="3134" actId="26606"/>
          <ac:spMkLst>
            <pc:docMk/>
            <pc:sldMk cId="450834103" sldId="400"/>
            <ac:spMk id="24" creationId="{19C9EAEA-39D0-4B0E-A0EB-51E7B26740B1}"/>
          </ac:spMkLst>
        </pc:spChg>
        <pc:spChg chg="add del">
          <ac:chgData name="Yuri Crotti" userId="d593c9d1-1b73-45ee-aae6-f23c49679525" providerId="ADAL" clId="{1BECDDDD-42F2-4CCA-9207-63D7D20D63FF}" dt="2022-04-26T22:36:55.580" v="3134" actId="26606"/>
          <ac:spMkLst>
            <pc:docMk/>
            <pc:sldMk cId="450834103" sldId="400"/>
            <ac:spMk id="26" creationId="{8CB5D2D7-DF65-4E86-BFBA-FFB9B5ACEB64}"/>
          </ac:spMkLst>
        </pc:spChg>
        <pc:spChg chg="add del">
          <ac:chgData name="Yuri Crotti" userId="d593c9d1-1b73-45ee-aae6-f23c49679525" providerId="ADAL" clId="{1BECDDDD-42F2-4CCA-9207-63D7D20D63FF}" dt="2022-04-26T22:36:57.622" v="3136" actId="26606"/>
          <ac:spMkLst>
            <pc:docMk/>
            <pc:sldMk cId="450834103" sldId="400"/>
            <ac:spMk id="28" creationId="{8F7AFB9A-7364-478C-B48B-8523CDD9AE8D}"/>
          </ac:spMkLst>
        </pc:spChg>
        <pc:spChg chg="add del">
          <ac:chgData name="Yuri Crotti" userId="d593c9d1-1b73-45ee-aae6-f23c49679525" providerId="ADAL" clId="{1BECDDDD-42F2-4CCA-9207-63D7D20D63FF}" dt="2022-04-26T22:36:57.622" v="3136" actId="26606"/>
          <ac:spMkLst>
            <pc:docMk/>
            <pc:sldMk cId="450834103" sldId="400"/>
            <ac:spMk id="29" creationId="{36678033-86B6-40E6-BE90-78D8ED4E3A31}"/>
          </ac:spMkLst>
        </pc:spChg>
        <pc:spChg chg="add del">
          <ac:chgData name="Yuri Crotti" userId="d593c9d1-1b73-45ee-aae6-f23c49679525" providerId="ADAL" clId="{1BECDDDD-42F2-4CCA-9207-63D7D20D63FF}" dt="2022-04-26T22:36:57.622" v="3136" actId="26606"/>
          <ac:spMkLst>
            <pc:docMk/>
            <pc:sldMk cId="450834103" sldId="400"/>
            <ac:spMk id="30" creationId="{D2542E1A-076E-4A34-BB67-2BF961754E0C}"/>
          </ac:spMkLst>
        </pc:spChg>
        <pc:spChg chg="add del">
          <ac:chgData name="Yuri Crotti" userId="d593c9d1-1b73-45ee-aae6-f23c49679525" providerId="ADAL" clId="{1BECDDDD-42F2-4CCA-9207-63D7D20D63FF}" dt="2022-04-26T22:36:57.622" v="3136" actId="26606"/>
          <ac:spMkLst>
            <pc:docMk/>
            <pc:sldMk cId="450834103" sldId="400"/>
            <ac:spMk id="31" creationId="{75C56826-D4E5-42ED-8529-079651CB3005}"/>
          </ac:spMkLst>
        </pc:spChg>
        <pc:spChg chg="add del">
          <ac:chgData name="Yuri Crotti" userId="d593c9d1-1b73-45ee-aae6-f23c49679525" providerId="ADAL" clId="{1BECDDDD-42F2-4CCA-9207-63D7D20D63FF}" dt="2022-04-26T22:36:57.622" v="3136" actId="26606"/>
          <ac:spMkLst>
            <pc:docMk/>
            <pc:sldMk cId="450834103" sldId="400"/>
            <ac:spMk id="32" creationId="{82095FCE-EF05-4443-B97A-85DEE3A5CA17}"/>
          </ac:spMkLst>
        </pc:spChg>
        <pc:grpChg chg="add del">
          <ac:chgData name="Yuri Crotti" userId="d593c9d1-1b73-45ee-aae6-f23c49679525" providerId="ADAL" clId="{1BECDDDD-42F2-4CCA-9207-63D7D20D63FF}" dt="2022-04-26T22:36:55.580" v="3134" actId="26606"/>
          <ac:grpSpMkLst>
            <pc:docMk/>
            <pc:sldMk cId="450834103" sldId="400"/>
            <ac:grpSpMk id="16" creationId="{1DE889C7-FAD6-4397-98E2-05D503484459}"/>
          </ac:grpSpMkLst>
        </pc:grpChg>
        <pc:picChg chg="ord">
          <ac:chgData name="Yuri Crotti" userId="d593c9d1-1b73-45ee-aae6-f23c49679525" providerId="ADAL" clId="{1BECDDDD-42F2-4CCA-9207-63D7D20D63FF}" dt="2022-04-26T22:36:57.622" v="3136" actId="26606"/>
          <ac:picMkLst>
            <pc:docMk/>
            <pc:sldMk cId="450834103" sldId="400"/>
            <ac:picMk id="3" creationId="{00000000-0000-0000-0000-000000000000}"/>
          </ac:picMkLst>
        </pc:picChg>
        <pc:picChg chg="del">
          <ac:chgData name="Yuri Crotti" userId="d593c9d1-1b73-45ee-aae6-f23c49679525" providerId="ADAL" clId="{1BECDDDD-42F2-4CCA-9207-63D7D20D63FF}" dt="2022-04-26T01:07:57.663" v="1642" actId="478"/>
          <ac:picMkLst>
            <pc:docMk/>
            <pc:sldMk cId="450834103" sldId="400"/>
            <ac:picMk id="5" creationId="{161F7ACD-ACB0-4719-8849-BBE28F0B9B96}"/>
          </ac:picMkLst>
        </pc:picChg>
        <pc:picChg chg="mod ord">
          <ac:chgData name="Yuri Crotti" userId="d593c9d1-1b73-45ee-aae6-f23c49679525" providerId="ADAL" clId="{1BECDDDD-42F2-4CCA-9207-63D7D20D63FF}" dt="2022-04-26T22:36:57.622" v="3136" actId="26606"/>
          <ac:picMkLst>
            <pc:docMk/>
            <pc:sldMk cId="450834103" sldId="400"/>
            <ac:picMk id="7" creationId="{00000000-0000-0000-0000-000000000000}"/>
          </ac:picMkLst>
        </pc:picChg>
        <pc:picChg chg="add mod">
          <ac:chgData name="Yuri Crotti" userId="d593c9d1-1b73-45ee-aae6-f23c49679525" providerId="ADAL" clId="{1BECDDDD-42F2-4CCA-9207-63D7D20D63FF}" dt="2022-04-26T22:36:57.622" v="3136" actId="26606"/>
          <ac:picMkLst>
            <pc:docMk/>
            <pc:sldMk cId="450834103" sldId="400"/>
            <ac:picMk id="9" creationId="{B2123BA5-3340-480B-90F9-DD91AB7783C9}"/>
          </ac:picMkLst>
        </pc:picChg>
      </pc:sldChg>
      <pc:sldChg chg="del">
        <pc:chgData name="Yuri Crotti" userId="d593c9d1-1b73-45ee-aae6-f23c49679525" providerId="ADAL" clId="{1BECDDDD-42F2-4CCA-9207-63D7D20D63FF}" dt="2022-04-06T22:40:59.079" v="67" actId="47"/>
        <pc:sldMkLst>
          <pc:docMk/>
          <pc:sldMk cId="566466419" sldId="400"/>
        </pc:sldMkLst>
      </pc:sldChg>
      <pc:sldChg chg="addSp delSp modSp add mod delAnim modAnim">
        <pc:chgData name="Yuri Crotti" userId="d593c9d1-1b73-45ee-aae6-f23c49679525" providerId="ADAL" clId="{1BECDDDD-42F2-4CCA-9207-63D7D20D63FF}" dt="2022-04-26T23:44:44.316" v="4029"/>
        <pc:sldMkLst>
          <pc:docMk/>
          <pc:sldMk cId="96228929" sldId="401"/>
        </pc:sldMkLst>
        <pc:spChg chg="mod">
          <ac:chgData name="Yuri Crotti" userId="d593c9d1-1b73-45ee-aae6-f23c49679525" providerId="ADAL" clId="{1BECDDDD-42F2-4CCA-9207-63D7D20D63FF}" dt="2022-04-26T01:12:28.466" v="1700"/>
          <ac:spMkLst>
            <pc:docMk/>
            <pc:sldMk cId="96228929" sldId="401"/>
            <ac:spMk id="6" creationId="{3DE17BFE-96F4-4FAB-8D95-F281C0A82C3C}"/>
          </ac:spMkLst>
        </pc:spChg>
        <pc:spChg chg="del mod">
          <ac:chgData name="Yuri Crotti" userId="d593c9d1-1b73-45ee-aae6-f23c49679525" providerId="ADAL" clId="{1BECDDDD-42F2-4CCA-9207-63D7D20D63FF}" dt="2022-04-26T01:13:11.272" v="1706"/>
          <ac:spMkLst>
            <pc:docMk/>
            <pc:sldMk cId="96228929" sldId="401"/>
            <ac:spMk id="8" creationId="{E361E970-559A-4D63-BD02-6F7278203C4E}"/>
          </ac:spMkLst>
        </pc:spChg>
        <pc:picChg chg="add mod modCrop">
          <ac:chgData name="Yuri Crotti" userId="d593c9d1-1b73-45ee-aae6-f23c49679525" providerId="ADAL" clId="{1BECDDDD-42F2-4CCA-9207-63D7D20D63FF}" dt="2022-04-26T22:37:13.442" v="3139" actId="1076"/>
          <ac:picMkLst>
            <pc:docMk/>
            <pc:sldMk cId="96228929" sldId="401"/>
            <ac:picMk id="5" creationId="{6814A7D5-7445-4143-AD06-A7D68611BD72}"/>
          </ac:picMkLst>
        </pc:picChg>
        <pc:picChg chg="add mod">
          <ac:chgData name="Yuri Crotti" userId="d593c9d1-1b73-45ee-aae6-f23c49679525" providerId="ADAL" clId="{1BECDDDD-42F2-4CCA-9207-63D7D20D63FF}" dt="2022-04-26T22:39:40.180" v="3144" actId="14100"/>
          <ac:picMkLst>
            <pc:docMk/>
            <pc:sldMk cId="96228929" sldId="401"/>
            <ac:picMk id="5122" creationId="{EB49E3F5-1AFE-4422-A78C-82FB892CD52D}"/>
          </ac:picMkLst>
        </pc:picChg>
      </pc:sldChg>
      <pc:sldChg chg="del">
        <pc:chgData name="Yuri Crotti" userId="d593c9d1-1b73-45ee-aae6-f23c49679525" providerId="ADAL" clId="{1BECDDDD-42F2-4CCA-9207-63D7D20D63FF}" dt="2022-04-06T22:40:59.079" v="67" actId="47"/>
        <pc:sldMkLst>
          <pc:docMk/>
          <pc:sldMk cId="830184970" sldId="401"/>
        </pc:sldMkLst>
      </pc:sldChg>
      <pc:sldChg chg="addSp delSp modSp add mod modAnim">
        <pc:chgData name="Yuri Crotti" userId="d593c9d1-1b73-45ee-aae6-f23c49679525" providerId="ADAL" clId="{1BECDDDD-42F2-4CCA-9207-63D7D20D63FF}" dt="2022-04-26T22:37:19.106" v="3140" actId="1076"/>
        <pc:sldMkLst>
          <pc:docMk/>
          <pc:sldMk cId="710232678" sldId="402"/>
        </pc:sldMkLst>
        <pc:spChg chg="mod">
          <ac:chgData name="Yuri Crotti" userId="d593c9d1-1b73-45ee-aae6-f23c49679525" providerId="ADAL" clId="{1BECDDDD-42F2-4CCA-9207-63D7D20D63FF}" dt="2022-04-26T01:13:21.867" v="1729" actId="20577"/>
          <ac:spMkLst>
            <pc:docMk/>
            <pc:sldMk cId="710232678" sldId="402"/>
            <ac:spMk id="6" creationId="{3DE17BFE-96F4-4FAB-8D95-F281C0A82C3C}"/>
          </ac:spMkLst>
        </pc:spChg>
        <pc:spChg chg="add mod">
          <ac:chgData name="Yuri Crotti" userId="d593c9d1-1b73-45ee-aae6-f23c49679525" providerId="ADAL" clId="{1BECDDDD-42F2-4CCA-9207-63D7D20D63FF}" dt="2022-04-26T22:37:19.106" v="3140" actId="1076"/>
          <ac:spMkLst>
            <pc:docMk/>
            <pc:sldMk cId="710232678" sldId="402"/>
            <ac:spMk id="8" creationId="{BCA71F05-39A0-4181-8389-620566CF869A}"/>
          </ac:spMkLst>
        </pc:spChg>
        <pc:picChg chg="del">
          <ac:chgData name="Yuri Crotti" userId="d593c9d1-1b73-45ee-aae6-f23c49679525" providerId="ADAL" clId="{1BECDDDD-42F2-4CCA-9207-63D7D20D63FF}" dt="2022-04-26T01:13:23.507" v="1730" actId="478"/>
          <ac:picMkLst>
            <pc:docMk/>
            <pc:sldMk cId="710232678" sldId="402"/>
            <ac:picMk id="5" creationId="{6814A7D5-7445-4143-AD06-A7D68611BD72}"/>
          </ac:picMkLst>
        </pc:picChg>
      </pc:sldChg>
      <pc:sldChg chg="del">
        <pc:chgData name="Yuri Crotti" userId="d593c9d1-1b73-45ee-aae6-f23c49679525" providerId="ADAL" clId="{1BECDDDD-42F2-4CCA-9207-63D7D20D63FF}" dt="2022-04-06T22:40:59.079" v="67" actId="47"/>
        <pc:sldMkLst>
          <pc:docMk/>
          <pc:sldMk cId="3090534809" sldId="402"/>
        </pc:sldMkLst>
      </pc:sldChg>
      <pc:sldChg chg="modSp add mod modAnim">
        <pc:chgData name="Yuri Crotti" userId="d593c9d1-1b73-45ee-aae6-f23c49679525" providerId="ADAL" clId="{1BECDDDD-42F2-4CCA-9207-63D7D20D63FF}" dt="2022-04-26T22:40:45.068" v="3152" actId="1076"/>
        <pc:sldMkLst>
          <pc:docMk/>
          <pc:sldMk cId="3505221874" sldId="403"/>
        </pc:sldMkLst>
        <pc:spChg chg="mod">
          <ac:chgData name="Yuri Crotti" userId="d593c9d1-1b73-45ee-aae6-f23c49679525" providerId="ADAL" clId="{1BECDDDD-42F2-4CCA-9207-63D7D20D63FF}" dt="2022-04-26T01:15:18.080" v="1776" actId="20577"/>
          <ac:spMkLst>
            <pc:docMk/>
            <pc:sldMk cId="3505221874" sldId="403"/>
            <ac:spMk id="6" creationId="{3DE17BFE-96F4-4FAB-8D95-F281C0A82C3C}"/>
          </ac:spMkLst>
        </pc:spChg>
        <pc:spChg chg="mod">
          <ac:chgData name="Yuri Crotti" userId="d593c9d1-1b73-45ee-aae6-f23c49679525" providerId="ADAL" clId="{1BECDDDD-42F2-4CCA-9207-63D7D20D63FF}" dt="2022-04-26T22:40:45.068" v="3152" actId="1076"/>
          <ac:spMkLst>
            <pc:docMk/>
            <pc:sldMk cId="3505221874" sldId="403"/>
            <ac:spMk id="8" creationId="{BCA71F05-39A0-4181-8389-620566CF869A}"/>
          </ac:spMkLst>
        </pc:spChg>
      </pc:sldChg>
      <pc:sldChg chg="del">
        <pc:chgData name="Yuri Crotti" userId="d593c9d1-1b73-45ee-aae6-f23c49679525" providerId="ADAL" clId="{1BECDDDD-42F2-4CCA-9207-63D7D20D63FF}" dt="2022-04-06T22:40:59.079" v="67" actId="47"/>
        <pc:sldMkLst>
          <pc:docMk/>
          <pc:sldMk cId="734189188" sldId="404"/>
        </pc:sldMkLst>
      </pc:sldChg>
      <pc:sldChg chg="addSp modSp add mod modAnim">
        <pc:chgData name="Yuri Crotti" userId="d593c9d1-1b73-45ee-aae6-f23c49679525" providerId="ADAL" clId="{1BECDDDD-42F2-4CCA-9207-63D7D20D63FF}" dt="2022-04-26T23:44:55.151" v="4030"/>
        <pc:sldMkLst>
          <pc:docMk/>
          <pc:sldMk cId="2402443241" sldId="404"/>
        </pc:sldMkLst>
        <pc:spChg chg="mod">
          <ac:chgData name="Yuri Crotti" userId="d593c9d1-1b73-45ee-aae6-f23c49679525" providerId="ADAL" clId="{1BECDDDD-42F2-4CCA-9207-63D7D20D63FF}" dt="2022-04-26T22:42:29.552" v="3160" actId="6549"/>
          <ac:spMkLst>
            <pc:docMk/>
            <pc:sldMk cId="2402443241" sldId="404"/>
            <ac:spMk id="6" creationId="{3DE17BFE-96F4-4FAB-8D95-F281C0A82C3C}"/>
          </ac:spMkLst>
        </pc:spChg>
        <pc:spChg chg="mod">
          <ac:chgData name="Yuri Crotti" userId="d593c9d1-1b73-45ee-aae6-f23c49679525" providerId="ADAL" clId="{1BECDDDD-42F2-4CCA-9207-63D7D20D63FF}" dt="2022-04-26T22:42:22.057" v="3153" actId="207"/>
          <ac:spMkLst>
            <pc:docMk/>
            <pc:sldMk cId="2402443241" sldId="404"/>
            <ac:spMk id="8" creationId="{BCA71F05-39A0-4181-8389-620566CF869A}"/>
          </ac:spMkLst>
        </pc:spChg>
        <pc:picChg chg="add mod">
          <ac:chgData name="Yuri Crotti" userId="d593c9d1-1b73-45ee-aae6-f23c49679525" providerId="ADAL" clId="{1BECDDDD-42F2-4CCA-9207-63D7D20D63FF}" dt="2022-04-26T01:21:05.987" v="1930" actId="1076"/>
          <ac:picMkLst>
            <pc:docMk/>
            <pc:sldMk cId="2402443241" sldId="404"/>
            <ac:picMk id="5" creationId="{6EE91703-2B77-4FB5-AA66-3E91292CEEFD}"/>
          </ac:picMkLst>
        </pc:picChg>
      </pc:sldChg>
      <pc:sldChg chg="del">
        <pc:chgData name="Yuri Crotti" userId="d593c9d1-1b73-45ee-aae6-f23c49679525" providerId="ADAL" clId="{1BECDDDD-42F2-4CCA-9207-63D7D20D63FF}" dt="2022-04-06T22:40:59.079" v="67" actId="47"/>
        <pc:sldMkLst>
          <pc:docMk/>
          <pc:sldMk cId="1709292052" sldId="405"/>
        </pc:sldMkLst>
      </pc:sldChg>
      <pc:sldChg chg="addSp delSp modSp add mod delAnim modAnim">
        <pc:chgData name="Yuri Crotti" userId="d593c9d1-1b73-45ee-aae6-f23c49679525" providerId="ADAL" clId="{1BECDDDD-42F2-4CCA-9207-63D7D20D63FF}" dt="2022-04-26T23:45:21.947" v="4034"/>
        <pc:sldMkLst>
          <pc:docMk/>
          <pc:sldMk cId="4077082320" sldId="405"/>
        </pc:sldMkLst>
        <pc:spChg chg="del mod">
          <ac:chgData name="Yuri Crotti" userId="d593c9d1-1b73-45ee-aae6-f23c49679525" providerId="ADAL" clId="{1BECDDDD-42F2-4CCA-9207-63D7D20D63FF}" dt="2022-04-26T01:23:14.071" v="1937"/>
          <ac:spMkLst>
            <pc:docMk/>
            <pc:sldMk cId="4077082320" sldId="405"/>
            <ac:spMk id="8" creationId="{BCA71F05-39A0-4181-8389-620566CF869A}"/>
          </ac:spMkLst>
        </pc:spChg>
        <pc:spChg chg="add mod">
          <ac:chgData name="Yuri Crotti" userId="d593c9d1-1b73-45ee-aae6-f23c49679525" providerId="ADAL" clId="{1BECDDDD-42F2-4CCA-9207-63D7D20D63FF}" dt="2022-04-26T01:28:42.751" v="2056" actId="1076"/>
          <ac:spMkLst>
            <pc:docMk/>
            <pc:sldMk cId="4077082320" sldId="405"/>
            <ac:spMk id="10" creationId="{F3DBFE1B-E0F3-44F3-9EFD-748E886A8811}"/>
          </ac:spMkLst>
        </pc:spChg>
        <pc:picChg chg="del">
          <ac:chgData name="Yuri Crotti" userId="d593c9d1-1b73-45ee-aae6-f23c49679525" providerId="ADAL" clId="{1BECDDDD-42F2-4CCA-9207-63D7D20D63FF}" dt="2022-04-26T01:21:39.528" v="1932" actId="478"/>
          <ac:picMkLst>
            <pc:docMk/>
            <pc:sldMk cId="4077082320" sldId="405"/>
            <ac:picMk id="5" creationId="{6EE91703-2B77-4FB5-AA66-3E91292CEEFD}"/>
          </ac:picMkLst>
        </pc:picChg>
        <pc:picChg chg="add mod">
          <ac:chgData name="Yuri Crotti" userId="d593c9d1-1b73-45ee-aae6-f23c49679525" providerId="ADAL" clId="{1BECDDDD-42F2-4CCA-9207-63D7D20D63FF}" dt="2022-04-26T22:43:01.586" v="3163" actId="1076"/>
          <ac:picMkLst>
            <pc:docMk/>
            <pc:sldMk cId="4077082320" sldId="405"/>
            <ac:picMk id="9" creationId="{D87F7755-2B3C-420F-B690-D71C32E4F924}"/>
          </ac:picMkLst>
        </pc:picChg>
      </pc:sldChg>
      <pc:sldChg chg="del">
        <pc:chgData name="Yuri Crotti" userId="d593c9d1-1b73-45ee-aae6-f23c49679525" providerId="ADAL" clId="{1BECDDDD-42F2-4CCA-9207-63D7D20D63FF}" dt="2022-04-06T22:40:59.079" v="67" actId="47"/>
        <pc:sldMkLst>
          <pc:docMk/>
          <pc:sldMk cId="242914391" sldId="406"/>
        </pc:sldMkLst>
      </pc:sldChg>
      <pc:sldChg chg="addSp delSp modSp add mod modAnim">
        <pc:chgData name="Yuri Crotti" userId="d593c9d1-1b73-45ee-aae6-f23c49679525" providerId="ADAL" clId="{1BECDDDD-42F2-4CCA-9207-63D7D20D63FF}" dt="2022-04-26T23:45:26.928" v="4035"/>
        <pc:sldMkLst>
          <pc:docMk/>
          <pc:sldMk cId="1028762411" sldId="406"/>
        </pc:sldMkLst>
        <pc:spChg chg="mod">
          <ac:chgData name="Yuri Crotti" userId="d593c9d1-1b73-45ee-aae6-f23c49679525" providerId="ADAL" clId="{1BECDDDD-42F2-4CCA-9207-63D7D20D63FF}" dt="2022-04-26T01:32:48.562" v="2109"/>
          <ac:spMkLst>
            <pc:docMk/>
            <pc:sldMk cId="1028762411" sldId="406"/>
            <ac:spMk id="6" creationId="{3DE17BFE-96F4-4FAB-8D95-F281C0A82C3C}"/>
          </ac:spMkLst>
        </pc:spChg>
        <pc:spChg chg="mod">
          <ac:chgData name="Yuri Crotti" userId="d593c9d1-1b73-45ee-aae6-f23c49679525" providerId="ADAL" clId="{1BECDDDD-42F2-4CCA-9207-63D7D20D63FF}" dt="2022-04-26T22:43:16.839" v="3167" actId="14100"/>
          <ac:spMkLst>
            <pc:docMk/>
            <pc:sldMk cId="1028762411" sldId="406"/>
            <ac:spMk id="10" creationId="{F3DBFE1B-E0F3-44F3-9EFD-748E886A8811}"/>
          </ac:spMkLst>
        </pc:spChg>
        <pc:picChg chg="add mod">
          <ac:chgData name="Yuri Crotti" userId="d593c9d1-1b73-45ee-aae6-f23c49679525" providerId="ADAL" clId="{1BECDDDD-42F2-4CCA-9207-63D7D20D63FF}" dt="2022-04-26T22:43:18.770" v="3168" actId="1076"/>
          <ac:picMkLst>
            <pc:docMk/>
            <pc:sldMk cId="1028762411" sldId="406"/>
            <ac:picMk id="5" creationId="{3C6EB03E-5A3B-4CAA-962E-EECB90E8A603}"/>
          </ac:picMkLst>
        </pc:picChg>
        <pc:picChg chg="del">
          <ac:chgData name="Yuri Crotti" userId="d593c9d1-1b73-45ee-aae6-f23c49679525" providerId="ADAL" clId="{1BECDDDD-42F2-4CCA-9207-63D7D20D63FF}" dt="2022-04-26T01:30:24.730" v="2066" actId="478"/>
          <ac:picMkLst>
            <pc:docMk/>
            <pc:sldMk cId="1028762411" sldId="406"/>
            <ac:picMk id="9" creationId="{D87F7755-2B3C-420F-B690-D71C32E4F924}"/>
          </ac:picMkLst>
        </pc:picChg>
      </pc:sldChg>
      <pc:sldChg chg="del">
        <pc:chgData name="Yuri Crotti" userId="d593c9d1-1b73-45ee-aae6-f23c49679525" providerId="ADAL" clId="{1BECDDDD-42F2-4CCA-9207-63D7D20D63FF}" dt="2022-04-06T22:40:59.079" v="67" actId="47"/>
        <pc:sldMkLst>
          <pc:docMk/>
          <pc:sldMk cId="1707961962" sldId="407"/>
        </pc:sldMkLst>
      </pc:sldChg>
      <pc:sldChg chg="addSp delSp modSp add mod addAnim delAnim modAnim">
        <pc:chgData name="Yuri Crotti" userId="d593c9d1-1b73-45ee-aae6-f23c49679525" providerId="ADAL" clId="{1BECDDDD-42F2-4CCA-9207-63D7D20D63FF}" dt="2022-04-26T23:45:38.769" v="4038"/>
        <pc:sldMkLst>
          <pc:docMk/>
          <pc:sldMk cId="2364021028" sldId="407"/>
        </pc:sldMkLst>
        <pc:spChg chg="mod">
          <ac:chgData name="Yuri Crotti" userId="d593c9d1-1b73-45ee-aae6-f23c49679525" providerId="ADAL" clId="{1BECDDDD-42F2-4CCA-9207-63D7D20D63FF}" dt="2022-04-26T01:33:38.360" v="2134" actId="20577"/>
          <ac:spMkLst>
            <pc:docMk/>
            <pc:sldMk cId="2364021028" sldId="407"/>
            <ac:spMk id="6" creationId="{3DE17BFE-96F4-4FAB-8D95-F281C0A82C3C}"/>
          </ac:spMkLst>
        </pc:spChg>
        <pc:spChg chg="add del mod">
          <ac:chgData name="Yuri Crotti" userId="d593c9d1-1b73-45ee-aae6-f23c49679525" providerId="ADAL" clId="{1BECDDDD-42F2-4CCA-9207-63D7D20D63FF}" dt="2022-04-26T02:15:05.666" v="2762" actId="1076"/>
          <ac:spMkLst>
            <pc:docMk/>
            <pc:sldMk cId="2364021028" sldId="407"/>
            <ac:spMk id="10" creationId="{F3DBFE1B-E0F3-44F3-9EFD-748E886A8811}"/>
          </ac:spMkLst>
        </pc:spChg>
        <pc:picChg chg="del">
          <ac:chgData name="Yuri Crotti" userId="d593c9d1-1b73-45ee-aae6-f23c49679525" providerId="ADAL" clId="{1BECDDDD-42F2-4CCA-9207-63D7D20D63FF}" dt="2022-04-26T01:34:12.669" v="2136" actId="478"/>
          <ac:picMkLst>
            <pc:docMk/>
            <pc:sldMk cId="2364021028" sldId="407"/>
            <ac:picMk id="5" creationId="{3C6EB03E-5A3B-4CAA-962E-EECB90E8A603}"/>
          </ac:picMkLst>
        </pc:picChg>
        <pc:picChg chg="add mod">
          <ac:chgData name="Yuri Crotti" userId="d593c9d1-1b73-45ee-aae6-f23c49679525" providerId="ADAL" clId="{1BECDDDD-42F2-4CCA-9207-63D7D20D63FF}" dt="2022-04-26T22:43:33.218" v="3169" actId="1076"/>
          <ac:picMkLst>
            <pc:docMk/>
            <pc:sldMk cId="2364021028" sldId="407"/>
            <ac:picMk id="6146" creationId="{97A52344-162E-42DD-9902-0A1102AD4048}"/>
          </ac:picMkLst>
        </pc:picChg>
      </pc:sldChg>
      <pc:sldChg chg="del">
        <pc:chgData name="Yuri Crotti" userId="d593c9d1-1b73-45ee-aae6-f23c49679525" providerId="ADAL" clId="{1BECDDDD-42F2-4CCA-9207-63D7D20D63FF}" dt="2022-04-06T22:40:59.079" v="67" actId="47"/>
        <pc:sldMkLst>
          <pc:docMk/>
          <pc:sldMk cId="3378061371" sldId="408"/>
        </pc:sldMkLst>
      </pc:sldChg>
      <pc:sldChg chg="addSp delSp modSp add del mod ord delAnim modAnim">
        <pc:chgData name="Yuri Crotti" userId="d593c9d1-1b73-45ee-aae6-f23c49679525" providerId="ADAL" clId="{1BECDDDD-42F2-4CCA-9207-63D7D20D63FF}" dt="2022-04-26T23:45:54.625" v="4042"/>
        <pc:sldMkLst>
          <pc:docMk/>
          <pc:sldMk cId="3562349195" sldId="408"/>
        </pc:sldMkLst>
        <pc:spChg chg="mod">
          <ac:chgData name="Yuri Crotti" userId="d593c9d1-1b73-45ee-aae6-f23c49679525" providerId="ADAL" clId="{1BECDDDD-42F2-4CCA-9207-63D7D20D63FF}" dt="2022-04-26T01:38:23.935" v="2224"/>
          <ac:spMkLst>
            <pc:docMk/>
            <pc:sldMk cId="3562349195" sldId="408"/>
            <ac:spMk id="6" creationId="{3DE17BFE-96F4-4FAB-8D95-F281C0A82C3C}"/>
          </ac:spMkLst>
        </pc:spChg>
        <pc:spChg chg="del mod">
          <ac:chgData name="Yuri Crotti" userId="d593c9d1-1b73-45ee-aae6-f23c49679525" providerId="ADAL" clId="{1BECDDDD-42F2-4CCA-9207-63D7D20D63FF}" dt="2022-04-26T01:38:24.964" v="2226"/>
          <ac:spMkLst>
            <pc:docMk/>
            <pc:sldMk cId="3562349195" sldId="408"/>
            <ac:spMk id="10" creationId="{F3DBFE1B-E0F3-44F3-9EFD-748E886A8811}"/>
          </ac:spMkLst>
        </pc:spChg>
        <pc:picChg chg="add del mod">
          <ac:chgData name="Yuri Crotti" userId="d593c9d1-1b73-45ee-aae6-f23c49679525" providerId="ADAL" clId="{1BECDDDD-42F2-4CCA-9207-63D7D20D63FF}" dt="2022-04-26T01:53:39.949" v="2575" actId="478"/>
          <ac:picMkLst>
            <pc:docMk/>
            <pc:sldMk cId="3562349195" sldId="408"/>
            <ac:picMk id="5" creationId="{18038B21-A0BA-47EA-A872-97E812B110C6}"/>
          </ac:picMkLst>
        </pc:picChg>
        <pc:picChg chg="add mod">
          <ac:chgData name="Yuri Crotti" userId="d593c9d1-1b73-45ee-aae6-f23c49679525" providerId="ADAL" clId="{1BECDDDD-42F2-4CCA-9207-63D7D20D63FF}" dt="2022-04-26T01:53:47.592" v="2580" actId="1076"/>
          <ac:picMkLst>
            <pc:docMk/>
            <pc:sldMk cId="3562349195" sldId="408"/>
            <ac:picMk id="3074" creationId="{F7DD818A-D246-4490-AF35-60C712CC3A82}"/>
          </ac:picMkLst>
        </pc:picChg>
      </pc:sldChg>
      <pc:sldChg chg="del">
        <pc:chgData name="Yuri Crotti" userId="d593c9d1-1b73-45ee-aae6-f23c49679525" providerId="ADAL" clId="{1BECDDDD-42F2-4CCA-9207-63D7D20D63FF}" dt="2022-04-06T22:40:59.079" v="67" actId="47"/>
        <pc:sldMkLst>
          <pc:docMk/>
          <pc:sldMk cId="179011263" sldId="409"/>
        </pc:sldMkLst>
      </pc:sldChg>
      <pc:sldChg chg="addSp delSp modSp add mod modAnim modNotesTx">
        <pc:chgData name="Yuri Crotti" userId="d593c9d1-1b73-45ee-aae6-f23c49679525" providerId="ADAL" clId="{1BECDDDD-42F2-4CCA-9207-63D7D20D63FF}" dt="2022-04-26T23:45:59.405" v="4044"/>
        <pc:sldMkLst>
          <pc:docMk/>
          <pc:sldMk cId="635048611" sldId="409"/>
        </pc:sldMkLst>
        <pc:spChg chg="mod">
          <ac:chgData name="Yuri Crotti" userId="d593c9d1-1b73-45ee-aae6-f23c49679525" providerId="ADAL" clId="{1BECDDDD-42F2-4CCA-9207-63D7D20D63FF}" dt="2022-04-26T01:40:27.311" v="2300" actId="403"/>
          <ac:spMkLst>
            <pc:docMk/>
            <pc:sldMk cId="635048611" sldId="409"/>
            <ac:spMk id="6" creationId="{3DE17BFE-96F4-4FAB-8D95-F281C0A82C3C}"/>
          </ac:spMkLst>
        </pc:spChg>
        <pc:spChg chg="add del">
          <ac:chgData name="Yuri Crotti" userId="d593c9d1-1b73-45ee-aae6-f23c49679525" providerId="ADAL" clId="{1BECDDDD-42F2-4CCA-9207-63D7D20D63FF}" dt="2022-04-26T01:38:46.019" v="2241" actId="22"/>
          <ac:spMkLst>
            <pc:docMk/>
            <pc:sldMk cId="635048611" sldId="409"/>
            <ac:spMk id="8" creationId="{77D12F37-5DAA-4AF8-9152-4C2ABB6E321A}"/>
          </ac:spMkLst>
        </pc:spChg>
        <pc:spChg chg="add del">
          <ac:chgData name="Yuri Crotti" userId="d593c9d1-1b73-45ee-aae6-f23c49679525" providerId="ADAL" clId="{1BECDDDD-42F2-4CCA-9207-63D7D20D63FF}" dt="2022-04-26T01:38:47.479" v="2243" actId="22"/>
          <ac:spMkLst>
            <pc:docMk/>
            <pc:sldMk cId="635048611" sldId="409"/>
            <ac:spMk id="10" creationId="{570EE552-98E7-438C-B236-AE4CC493104A}"/>
          </ac:spMkLst>
        </pc:spChg>
        <pc:spChg chg="add mod">
          <ac:chgData name="Yuri Crotti" userId="d593c9d1-1b73-45ee-aae6-f23c49679525" providerId="ADAL" clId="{1BECDDDD-42F2-4CCA-9207-63D7D20D63FF}" dt="2022-04-26T22:48:20" v="3199" actId="1076"/>
          <ac:spMkLst>
            <pc:docMk/>
            <pc:sldMk cId="635048611" sldId="409"/>
            <ac:spMk id="11" creationId="{71C53315-A757-4089-A570-3DE254781992}"/>
          </ac:spMkLst>
        </pc:spChg>
        <pc:picChg chg="del">
          <ac:chgData name="Yuri Crotti" userId="d593c9d1-1b73-45ee-aae6-f23c49679525" providerId="ADAL" clId="{1BECDDDD-42F2-4CCA-9207-63D7D20D63FF}" dt="2022-04-26T01:38:35.457" v="2239" actId="478"/>
          <ac:picMkLst>
            <pc:docMk/>
            <pc:sldMk cId="635048611" sldId="409"/>
            <ac:picMk id="5" creationId="{18038B21-A0BA-47EA-A872-97E812B110C6}"/>
          </ac:picMkLst>
        </pc:picChg>
        <pc:picChg chg="add del mod modCrop">
          <ac:chgData name="Yuri Crotti" userId="d593c9d1-1b73-45ee-aae6-f23c49679525" providerId="ADAL" clId="{1BECDDDD-42F2-4CCA-9207-63D7D20D63FF}" dt="2022-04-26T01:53:54.695" v="2581" actId="478"/>
          <ac:picMkLst>
            <pc:docMk/>
            <pc:sldMk cId="635048611" sldId="409"/>
            <ac:picMk id="13" creationId="{5FF31395-D1BD-4B1F-8528-1DB88F3B0097}"/>
          </ac:picMkLst>
        </pc:picChg>
        <pc:picChg chg="add del">
          <ac:chgData name="Yuri Crotti" userId="d593c9d1-1b73-45ee-aae6-f23c49679525" providerId="ADAL" clId="{1BECDDDD-42F2-4CCA-9207-63D7D20D63FF}" dt="2022-04-26T01:51:01.121" v="2545" actId="478"/>
          <ac:picMkLst>
            <pc:docMk/>
            <pc:sldMk cId="635048611" sldId="409"/>
            <ac:picMk id="1026" creationId="{905164AF-276F-4141-BAE3-BADFFA6ADD4B}"/>
          </ac:picMkLst>
        </pc:picChg>
        <pc:picChg chg="add del">
          <ac:chgData name="Yuri Crotti" userId="d593c9d1-1b73-45ee-aae6-f23c49679525" providerId="ADAL" clId="{1BECDDDD-42F2-4CCA-9207-63D7D20D63FF}" dt="2022-04-26T01:53:35.724" v="2573"/>
          <ac:picMkLst>
            <pc:docMk/>
            <pc:sldMk cId="635048611" sldId="409"/>
            <ac:picMk id="1028" creationId="{7626B715-240C-4CFC-B779-264A0F581CAB}"/>
          </ac:picMkLst>
        </pc:picChg>
        <pc:picChg chg="add mod">
          <ac:chgData name="Yuri Crotti" userId="d593c9d1-1b73-45ee-aae6-f23c49679525" providerId="ADAL" clId="{1BECDDDD-42F2-4CCA-9207-63D7D20D63FF}" dt="2022-04-26T22:48:44.847" v="3205" actId="1076"/>
          <ac:picMkLst>
            <pc:docMk/>
            <pc:sldMk cId="635048611" sldId="409"/>
            <ac:picMk id="1030" creationId="{FEB8C628-5242-489E-AF19-1F1951767088}"/>
          </ac:picMkLst>
        </pc:picChg>
      </pc:sldChg>
      <pc:sldChg chg="del">
        <pc:chgData name="Yuri Crotti" userId="d593c9d1-1b73-45ee-aae6-f23c49679525" providerId="ADAL" clId="{1BECDDDD-42F2-4CCA-9207-63D7D20D63FF}" dt="2022-04-06T22:40:59.079" v="67" actId="47"/>
        <pc:sldMkLst>
          <pc:docMk/>
          <pc:sldMk cId="1248836880" sldId="410"/>
        </pc:sldMkLst>
      </pc:sldChg>
      <pc:sldChg chg="delSp modSp add del mod ord delAnim modAnim">
        <pc:chgData name="Yuri Crotti" userId="d593c9d1-1b73-45ee-aae6-f23c49679525" providerId="ADAL" clId="{1BECDDDD-42F2-4CCA-9207-63D7D20D63FF}" dt="2022-04-26T22:48:38.073" v="3204" actId="2696"/>
        <pc:sldMkLst>
          <pc:docMk/>
          <pc:sldMk cId="2994516190" sldId="410"/>
        </pc:sldMkLst>
        <pc:spChg chg="del mod">
          <ac:chgData name="Yuri Crotti" userId="d593c9d1-1b73-45ee-aae6-f23c49679525" providerId="ADAL" clId="{1BECDDDD-42F2-4CCA-9207-63D7D20D63FF}" dt="2022-04-26T22:48:35.180" v="3202"/>
          <ac:spMkLst>
            <pc:docMk/>
            <pc:sldMk cId="2994516190" sldId="410"/>
            <ac:spMk id="11" creationId="{71C53315-A757-4089-A570-3DE254781992}"/>
          </ac:spMkLst>
        </pc:spChg>
        <pc:picChg chg="del">
          <ac:chgData name="Yuri Crotti" userId="d593c9d1-1b73-45ee-aae6-f23c49679525" providerId="ADAL" clId="{1BECDDDD-42F2-4CCA-9207-63D7D20D63FF}" dt="2022-04-26T01:41:25.763" v="2308" actId="478"/>
          <ac:picMkLst>
            <pc:docMk/>
            <pc:sldMk cId="2994516190" sldId="410"/>
            <ac:picMk id="13" creationId="{5FF31395-D1BD-4B1F-8528-1DB88F3B0097}"/>
          </ac:picMkLst>
        </pc:picChg>
      </pc:sldChg>
      <pc:sldChg chg="modSp add mod addAnim delAnim modAnim">
        <pc:chgData name="Yuri Crotti" userId="d593c9d1-1b73-45ee-aae6-f23c49679525" providerId="ADAL" clId="{1BECDDDD-42F2-4CCA-9207-63D7D20D63FF}" dt="2022-04-26T22:51:43.278" v="3222" actId="20577"/>
        <pc:sldMkLst>
          <pc:docMk/>
          <pc:sldMk cId="1876171787" sldId="411"/>
        </pc:sldMkLst>
        <pc:spChg chg="mod">
          <ac:chgData name="Yuri Crotti" userId="d593c9d1-1b73-45ee-aae6-f23c49679525" providerId="ADAL" clId="{1BECDDDD-42F2-4CCA-9207-63D7D20D63FF}" dt="2022-04-26T01:45:26.802" v="2423" actId="20577"/>
          <ac:spMkLst>
            <pc:docMk/>
            <pc:sldMk cId="1876171787" sldId="411"/>
            <ac:spMk id="6" creationId="{3DE17BFE-96F4-4FAB-8D95-F281C0A82C3C}"/>
          </ac:spMkLst>
        </pc:spChg>
        <pc:spChg chg="mod">
          <ac:chgData name="Yuri Crotti" userId="d593c9d1-1b73-45ee-aae6-f23c49679525" providerId="ADAL" clId="{1BECDDDD-42F2-4CCA-9207-63D7D20D63FF}" dt="2022-04-26T22:51:43.278" v="3222" actId="20577"/>
          <ac:spMkLst>
            <pc:docMk/>
            <pc:sldMk cId="1876171787" sldId="411"/>
            <ac:spMk id="11" creationId="{71C53315-A757-4089-A570-3DE254781992}"/>
          </ac:spMkLst>
        </pc:spChg>
      </pc:sldChg>
      <pc:sldChg chg="del">
        <pc:chgData name="Yuri Crotti" userId="d593c9d1-1b73-45ee-aae6-f23c49679525" providerId="ADAL" clId="{1BECDDDD-42F2-4CCA-9207-63D7D20D63FF}" dt="2022-04-06T22:40:59.079" v="67" actId="47"/>
        <pc:sldMkLst>
          <pc:docMk/>
          <pc:sldMk cId="2153756429" sldId="411"/>
        </pc:sldMkLst>
      </pc:sldChg>
      <pc:sldChg chg="del">
        <pc:chgData name="Yuri Crotti" userId="d593c9d1-1b73-45ee-aae6-f23c49679525" providerId="ADAL" clId="{1BECDDDD-42F2-4CCA-9207-63D7D20D63FF}" dt="2022-04-06T22:40:59.079" v="67" actId="47"/>
        <pc:sldMkLst>
          <pc:docMk/>
          <pc:sldMk cId="2916929658" sldId="412"/>
        </pc:sldMkLst>
      </pc:sldChg>
      <pc:sldChg chg="addSp delSp modSp add mod addAnim delAnim modAnim">
        <pc:chgData name="Yuri Crotti" userId="d593c9d1-1b73-45ee-aae6-f23c49679525" providerId="ADAL" clId="{1BECDDDD-42F2-4CCA-9207-63D7D20D63FF}" dt="2022-04-26T22:51:44.428" v="3224" actId="21"/>
        <pc:sldMkLst>
          <pc:docMk/>
          <pc:sldMk cId="3294081851" sldId="412"/>
        </pc:sldMkLst>
        <pc:spChg chg="add del mod">
          <ac:chgData name="Yuri Crotti" userId="d593c9d1-1b73-45ee-aae6-f23c49679525" providerId="ADAL" clId="{1BECDDDD-42F2-4CCA-9207-63D7D20D63FF}" dt="2022-04-26T22:51:44.428" v="3224" actId="21"/>
          <ac:spMkLst>
            <pc:docMk/>
            <pc:sldMk cId="3294081851" sldId="412"/>
            <ac:spMk id="11" creationId="{71C53315-A757-4089-A570-3DE254781992}"/>
          </ac:spMkLst>
        </pc:spChg>
      </pc:sldChg>
      <pc:sldChg chg="del">
        <pc:chgData name="Yuri Crotti" userId="d593c9d1-1b73-45ee-aae6-f23c49679525" providerId="ADAL" clId="{1BECDDDD-42F2-4CCA-9207-63D7D20D63FF}" dt="2022-04-06T22:40:59.079" v="67" actId="47"/>
        <pc:sldMkLst>
          <pc:docMk/>
          <pc:sldMk cId="1614091383" sldId="413"/>
        </pc:sldMkLst>
      </pc:sldChg>
      <pc:sldChg chg="delSp modSp add mod delAnim modAnim">
        <pc:chgData name="Yuri Crotti" userId="d593c9d1-1b73-45ee-aae6-f23c49679525" providerId="ADAL" clId="{1BECDDDD-42F2-4CCA-9207-63D7D20D63FF}" dt="2022-04-26T01:54:02.376" v="2583" actId="1076"/>
        <pc:sldMkLst>
          <pc:docMk/>
          <pc:sldMk cId="3975943233" sldId="413"/>
        </pc:sldMkLst>
        <pc:spChg chg="del mod">
          <ac:chgData name="Yuri Crotti" userId="d593c9d1-1b73-45ee-aae6-f23c49679525" providerId="ADAL" clId="{1BECDDDD-42F2-4CCA-9207-63D7D20D63FF}" dt="2022-04-26T01:51:05.497" v="2549"/>
          <ac:spMkLst>
            <pc:docMk/>
            <pc:sldMk cId="3975943233" sldId="413"/>
            <ac:spMk id="11" creationId="{71C53315-A757-4089-A570-3DE254781992}"/>
          </ac:spMkLst>
        </pc:spChg>
        <pc:picChg chg="del">
          <ac:chgData name="Yuri Crotti" userId="d593c9d1-1b73-45ee-aae6-f23c49679525" providerId="ADAL" clId="{1BECDDDD-42F2-4CCA-9207-63D7D20D63FF}" dt="2022-04-26T01:51:05.482" v="2547" actId="478"/>
          <ac:picMkLst>
            <pc:docMk/>
            <pc:sldMk cId="3975943233" sldId="413"/>
            <ac:picMk id="13" creationId="{5FF31395-D1BD-4B1F-8528-1DB88F3B0097}"/>
          </ac:picMkLst>
        </pc:picChg>
        <pc:picChg chg="mod">
          <ac:chgData name="Yuri Crotti" userId="d593c9d1-1b73-45ee-aae6-f23c49679525" providerId="ADAL" clId="{1BECDDDD-42F2-4CCA-9207-63D7D20D63FF}" dt="2022-04-26T01:54:02.376" v="2583" actId="1076"/>
          <ac:picMkLst>
            <pc:docMk/>
            <pc:sldMk cId="3975943233" sldId="413"/>
            <ac:picMk id="1026" creationId="{905164AF-276F-4141-BAE3-BADFFA6ADD4B}"/>
          </ac:picMkLst>
        </pc:picChg>
      </pc:sldChg>
      <pc:sldChg chg="addSp delSp modSp add mod addAnim delAnim modAnim">
        <pc:chgData name="Yuri Crotti" userId="d593c9d1-1b73-45ee-aae6-f23c49679525" providerId="ADAL" clId="{1BECDDDD-42F2-4CCA-9207-63D7D20D63FF}" dt="2022-04-26T22:45:47.845" v="3188" actId="5793"/>
        <pc:sldMkLst>
          <pc:docMk/>
          <pc:sldMk cId="78380599" sldId="414"/>
        </pc:sldMkLst>
        <pc:spChg chg="add del">
          <ac:chgData name="Yuri Crotti" userId="d593c9d1-1b73-45ee-aae6-f23c49679525" providerId="ADAL" clId="{1BECDDDD-42F2-4CCA-9207-63D7D20D63FF}" dt="2022-04-26T01:52:08.215" v="2556"/>
          <ac:spMkLst>
            <pc:docMk/>
            <pc:sldMk cId="78380599" sldId="414"/>
            <ac:spMk id="4" creationId="{838EB865-446C-43D5-AD0F-FE6B350C82C4}"/>
          </ac:spMkLst>
        </pc:spChg>
        <pc:spChg chg="add del">
          <ac:chgData name="Yuri Crotti" userId="d593c9d1-1b73-45ee-aae6-f23c49679525" providerId="ADAL" clId="{1BECDDDD-42F2-4CCA-9207-63D7D20D63FF}" dt="2022-04-26T01:52:09.934" v="2558"/>
          <ac:spMkLst>
            <pc:docMk/>
            <pc:sldMk cId="78380599" sldId="414"/>
            <ac:spMk id="5" creationId="{F7C2FC2B-32C6-4697-9CBA-6E4D30FE2BE1}"/>
          </ac:spMkLst>
        </pc:spChg>
        <pc:spChg chg="add del mod">
          <ac:chgData name="Yuri Crotti" userId="d593c9d1-1b73-45ee-aae6-f23c49679525" providerId="ADAL" clId="{1BECDDDD-42F2-4CCA-9207-63D7D20D63FF}" dt="2022-04-26T22:45:47.845" v="3188" actId="5793"/>
          <ac:spMkLst>
            <pc:docMk/>
            <pc:sldMk cId="78380599" sldId="414"/>
            <ac:spMk id="10" creationId="{F3DBFE1B-E0F3-44F3-9EFD-748E886A8811}"/>
          </ac:spMkLst>
        </pc:spChg>
        <pc:picChg chg="add del">
          <ac:chgData name="Yuri Crotti" userId="d593c9d1-1b73-45ee-aae6-f23c49679525" providerId="ADAL" clId="{1BECDDDD-42F2-4CCA-9207-63D7D20D63FF}" dt="2022-04-26T01:52:08.215" v="2556"/>
          <ac:picMkLst>
            <pc:docMk/>
            <pc:sldMk cId="78380599" sldId="414"/>
            <ac:picMk id="2050" creationId="{9F34AC17-9354-46A4-906A-15D1579FBA6F}"/>
          </ac:picMkLst>
        </pc:picChg>
        <pc:picChg chg="add del">
          <ac:chgData name="Yuri Crotti" userId="d593c9d1-1b73-45ee-aae6-f23c49679525" providerId="ADAL" clId="{1BECDDDD-42F2-4CCA-9207-63D7D20D63FF}" dt="2022-04-26T01:52:08.215" v="2556"/>
          <ac:picMkLst>
            <pc:docMk/>
            <pc:sldMk cId="78380599" sldId="414"/>
            <ac:picMk id="2051" creationId="{33A9A2FE-EA29-4BC0-8337-D3F160E41BA8}"/>
          </ac:picMkLst>
        </pc:picChg>
        <pc:picChg chg="add del">
          <ac:chgData name="Yuri Crotti" userId="d593c9d1-1b73-45ee-aae6-f23c49679525" providerId="ADAL" clId="{1BECDDDD-42F2-4CCA-9207-63D7D20D63FF}" dt="2022-04-26T01:52:08.215" v="2556"/>
          <ac:picMkLst>
            <pc:docMk/>
            <pc:sldMk cId="78380599" sldId="414"/>
            <ac:picMk id="2052" creationId="{70C12897-FE0C-4C0D-A751-CFD0610E68A8}"/>
          </ac:picMkLst>
        </pc:picChg>
        <pc:picChg chg="add del">
          <ac:chgData name="Yuri Crotti" userId="d593c9d1-1b73-45ee-aae6-f23c49679525" providerId="ADAL" clId="{1BECDDDD-42F2-4CCA-9207-63D7D20D63FF}" dt="2022-04-26T01:52:09.934" v="2558"/>
          <ac:picMkLst>
            <pc:docMk/>
            <pc:sldMk cId="78380599" sldId="414"/>
            <ac:picMk id="2054" creationId="{D4B27742-2F73-4429-A083-AA3CBABC2D47}"/>
          </ac:picMkLst>
        </pc:picChg>
        <pc:picChg chg="add del">
          <ac:chgData name="Yuri Crotti" userId="d593c9d1-1b73-45ee-aae6-f23c49679525" providerId="ADAL" clId="{1BECDDDD-42F2-4CCA-9207-63D7D20D63FF}" dt="2022-04-26T01:52:09.934" v="2558"/>
          <ac:picMkLst>
            <pc:docMk/>
            <pc:sldMk cId="78380599" sldId="414"/>
            <ac:picMk id="2055" creationId="{F20B027D-0B4D-4258-A465-3B35ED0E30CE}"/>
          </ac:picMkLst>
        </pc:picChg>
        <pc:picChg chg="add del">
          <ac:chgData name="Yuri Crotti" userId="d593c9d1-1b73-45ee-aae6-f23c49679525" providerId="ADAL" clId="{1BECDDDD-42F2-4CCA-9207-63D7D20D63FF}" dt="2022-04-26T01:52:09.934" v="2558"/>
          <ac:picMkLst>
            <pc:docMk/>
            <pc:sldMk cId="78380599" sldId="414"/>
            <ac:picMk id="2056" creationId="{DF4BC788-B551-40D0-96B8-C3BC176E25C1}"/>
          </ac:picMkLst>
        </pc:picChg>
      </pc:sldChg>
      <pc:sldChg chg="del">
        <pc:chgData name="Yuri Crotti" userId="d593c9d1-1b73-45ee-aae6-f23c49679525" providerId="ADAL" clId="{1BECDDDD-42F2-4CCA-9207-63D7D20D63FF}" dt="2022-04-06T22:40:59.079" v="67" actId="47"/>
        <pc:sldMkLst>
          <pc:docMk/>
          <pc:sldMk cId="2458838860" sldId="414"/>
        </pc:sldMkLst>
      </pc:sldChg>
      <pc:sldChg chg="del">
        <pc:chgData name="Yuri Crotti" userId="d593c9d1-1b73-45ee-aae6-f23c49679525" providerId="ADAL" clId="{1BECDDDD-42F2-4CCA-9207-63D7D20D63FF}" dt="2022-04-06T22:40:59.079" v="67" actId="47"/>
        <pc:sldMkLst>
          <pc:docMk/>
          <pc:sldMk cId="581801011" sldId="415"/>
        </pc:sldMkLst>
      </pc:sldChg>
      <pc:sldChg chg="addSp delSp modSp add mod modAnim">
        <pc:chgData name="Yuri Crotti" userId="d593c9d1-1b73-45ee-aae6-f23c49679525" providerId="ADAL" clId="{1BECDDDD-42F2-4CCA-9207-63D7D20D63FF}" dt="2022-04-26T01:59:58.940" v="2633" actId="20577"/>
        <pc:sldMkLst>
          <pc:docMk/>
          <pc:sldMk cId="2391091579" sldId="415"/>
        </pc:sldMkLst>
        <pc:spChg chg="add del">
          <ac:chgData name="Yuri Crotti" userId="d593c9d1-1b73-45ee-aae6-f23c49679525" providerId="ADAL" clId="{1BECDDDD-42F2-4CCA-9207-63D7D20D63FF}" dt="2022-04-26T01:58:41.461" v="2607"/>
          <ac:spMkLst>
            <pc:docMk/>
            <pc:sldMk cId="2391091579" sldId="415"/>
            <ac:spMk id="4" creationId="{EC204AD4-85B3-4ADE-9640-41C02261A73E}"/>
          </ac:spMkLst>
        </pc:spChg>
        <pc:spChg chg="mod">
          <ac:chgData name="Yuri Crotti" userId="d593c9d1-1b73-45ee-aae6-f23c49679525" providerId="ADAL" clId="{1BECDDDD-42F2-4CCA-9207-63D7D20D63FF}" dt="2022-04-26T01:59:58.940" v="2633" actId="20577"/>
          <ac:spMkLst>
            <pc:docMk/>
            <pc:sldMk cId="2391091579" sldId="415"/>
            <ac:spMk id="6" creationId="{3DE17BFE-96F4-4FAB-8D95-F281C0A82C3C}"/>
          </ac:spMkLst>
        </pc:spChg>
        <pc:spChg chg="mod">
          <ac:chgData name="Yuri Crotti" userId="d593c9d1-1b73-45ee-aae6-f23c49679525" providerId="ADAL" clId="{1BECDDDD-42F2-4CCA-9207-63D7D20D63FF}" dt="2022-04-26T01:59:57.298" v="2632" actId="1076"/>
          <ac:spMkLst>
            <pc:docMk/>
            <pc:sldMk cId="2391091579" sldId="415"/>
            <ac:spMk id="11" creationId="{71C53315-A757-4089-A570-3DE254781992}"/>
          </ac:spMkLst>
        </pc:spChg>
        <pc:picChg chg="add del">
          <ac:chgData name="Yuri Crotti" userId="d593c9d1-1b73-45ee-aae6-f23c49679525" providerId="ADAL" clId="{1BECDDDD-42F2-4CCA-9207-63D7D20D63FF}" dt="2022-04-26T01:58:41.461" v="2607"/>
          <ac:picMkLst>
            <pc:docMk/>
            <pc:sldMk cId="2391091579" sldId="415"/>
            <ac:picMk id="4098" creationId="{33D90627-5030-4656-BB56-A54C7E6CC80E}"/>
          </ac:picMkLst>
        </pc:picChg>
        <pc:picChg chg="add del">
          <ac:chgData name="Yuri Crotti" userId="d593c9d1-1b73-45ee-aae6-f23c49679525" providerId="ADAL" clId="{1BECDDDD-42F2-4CCA-9207-63D7D20D63FF}" dt="2022-04-26T01:58:41.461" v="2607"/>
          <ac:picMkLst>
            <pc:docMk/>
            <pc:sldMk cId="2391091579" sldId="415"/>
            <ac:picMk id="4099" creationId="{DC50D61C-54B7-4002-8B8F-4DA12CC90BC9}"/>
          </ac:picMkLst>
        </pc:picChg>
        <pc:picChg chg="add del">
          <ac:chgData name="Yuri Crotti" userId="d593c9d1-1b73-45ee-aae6-f23c49679525" providerId="ADAL" clId="{1BECDDDD-42F2-4CCA-9207-63D7D20D63FF}" dt="2022-04-26T01:58:41.461" v="2607"/>
          <ac:picMkLst>
            <pc:docMk/>
            <pc:sldMk cId="2391091579" sldId="415"/>
            <ac:picMk id="4100" creationId="{674A8ADC-E874-4223-9873-68EAC4A7E6EC}"/>
          </ac:picMkLst>
        </pc:picChg>
        <pc:picChg chg="add del">
          <ac:chgData name="Yuri Crotti" userId="d593c9d1-1b73-45ee-aae6-f23c49679525" providerId="ADAL" clId="{1BECDDDD-42F2-4CCA-9207-63D7D20D63FF}" dt="2022-04-26T01:58:41.461" v="2607"/>
          <ac:picMkLst>
            <pc:docMk/>
            <pc:sldMk cId="2391091579" sldId="415"/>
            <ac:picMk id="4101" creationId="{EA0801EC-F452-4450-BFD1-84267E475271}"/>
          </ac:picMkLst>
        </pc:picChg>
      </pc:sldChg>
      <pc:sldChg chg="modSp add mod modAnim">
        <pc:chgData name="Yuri Crotti" userId="d593c9d1-1b73-45ee-aae6-f23c49679525" providerId="ADAL" clId="{1BECDDDD-42F2-4CCA-9207-63D7D20D63FF}" dt="2022-04-26T02:02:22.782" v="2692" actId="12"/>
        <pc:sldMkLst>
          <pc:docMk/>
          <pc:sldMk cId="88192972" sldId="416"/>
        </pc:sldMkLst>
        <pc:spChg chg="mod">
          <ac:chgData name="Yuri Crotti" userId="d593c9d1-1b73-45ee-aae6-f23c49679525" providerId="ADAL" clId="{1BECDDDD-42F2-4CCA-9207-63D7D20D63FF}" dt="2022-04-26T02:00:22.397" v="2647" actId="20577"/>
          <ac:spMkLst>
            <pc:docMk/>
            <pc:sldMk cId="88192972" sldId="416"/>
            <ac:spMk id="6" creationId="{3DE17BFE-96F4-4FAB-8D95-F281C0A82C3C}"/>
          </ac:spMkLst>
        </pc:spChg>
        <pc:spChg chg="mod">
          <ac:chgData name="Yuri Crotti" userId="d593c9d1-1b73-45ee-aae6-f23c49679525" providerId="ADAL" clId="{1BECDDDD-42F2-4CCA-9207-63D7D20D63FF}" dt="2022-04-26T02:02:22.782" v="2692" actId="12"/>
          <ac:spMkLst>
            <pc:docMk/>
            <pc:sldMk cId="88192972" sldId="416"/>
            <ac:spMk id="11" creationId="{71C53315-A757-4089-A570-3DE254781992}"/>
          </ac:spMkLst>
        </pc:spChg>
      </pc:sldChg>
      <pc:sldChg chg="modSp add mod modAnim">
        <pc:chgData name="Yuri Crotti" userId="d593c9d1-1b73-45ee-aae6-f23c49679525" providerId="ADAL" clId="{1BECDDDD-42F2-4CCA-9207-63D7D20D63FF}" dt="2022-04-26T02:02:28.406" v="2693" actId="12"/>
        <pc:sldMkLst>
          <pc:docMk/>
          <pc:sldMk cId="1386557448" sldId="417"/>
        </pc:sldMkLst>
        <pc:spChg chg="mod">
          <ac:chgData name="Yuri Crotti" userId="d593c9d1-1b73-45ee-aae6-f23c49679525" providerId="ADAL" clId="{1BECDDDD-42F2-4CCA-9207-63D7D20D63FF}" dt="2022-04-26T02:01:44.989" v="2677" actId="20577"/>
          <ac:spMkLst>
            <pc:docMk/>
            <pc:sldMk cId="1386557448" sldId="417"/>
            <ac:spMk id="6" creationId="{3DE17BFE-96F4-4FAB-8D95-F281C0A82C3C}"/>
          </ac:spMkLst>
        </pc:spChg>
        <pc:spChg chg="mod">
          <ac:chgData name="Yuri Crotti" userId="d593c9d1-1b73-45ee-aae6-f23c49679525" providerId="ADAL" clId="{1BECDDDD-42F2-4CCA-9207-63D7D20D63FF}" dt="2022-04-26T02:02:28.406" v="2693" actId="12"/>
          <ac:spMkLst>
            <pc:docMk/>
            <pc:sldMk cId="1386557448" sldId="417"/>
            <ac:spMk id="11" creationId="{71C53315-A757-4089-A570-3DE254781992}"/>
          </ac:spMkLst>
        </pc:spChg>
      </pc:sldChg>
      <pc:sldChg chg="modSp add mod modAnim">
        <pc:chgData name="Yuri Crotti" userId="d593c9d1-1b73-45ee-aae6-f23c49679525" providerId="ADAL" clId="{1BECDDDD-42F2-4CCA-9207-63D7D20D63FF}" dt="2022-04-26T02:03:00.693" v="2703" actId="20577"/>
        <pc:sldMkLst>
          <pc:docMk/>
          <pc:sldMk cId="988027135" sldId="418"/>
        </pc:sldMkLst>
        <pc:spChg chg="mod">
          <ac:chgData name="Yuri Crotti" userId="d593c9d1-1b73-45ee-aae6-f23c49679525" providerId="ADAL" clId="{1BECDDDD-42F2-4CCA-9207-63D7D20D63FF}" dt="2022-04-26T02:02:44.623" v="2698" actId="20577"/>
          <ac:spMkLst>
            <pc:docMk/>
            <pc:sldMk cId="988027135" sldId="418"/>
            <ac:spMk id="6" creationId="{3DE17BFE-96F4-4FAB-8D95-F281C0A82C3C}"/>
          </ac:spMkLst>
        </pc:spChg>
        <pc:spChg chg="mod">
          <ac:chgData name="Yuri Crotti" userId="d593c9d1-1b73-45ee-aae6-f23c49679525" providerId="ADAL" clId="{1BECDDDD-42F2-4CCA-9207-63D7D20D63FF}" dt="2022-04-26T02:03:00.693" v="2703" actId="20577"/>
          <ac:spMkLst>
            <pc:docMk/>
            <pc:sldMk cId="988027135" sldId="418"/>
            <ac:spMk id="11" creationId="{71C53315-A757-4089-A570-3DE254781992}"/>
          </ac:spMkLst>
        </pc:spChg>
      </pc:sldChg>
      <pc:sldChg chg="modSp add mod modAnim">
        <pc:chgData name="Yuri Crotti" userId="d593c9d1-1b73-45ee-aae6-f23c49679525" providerId="ADAL" clId="{1BECDDDD-42F2-4CCA-9207-63D7D20D63FF}" dt="2022-04-26T02:03:28.672" v="2715" actId="20577"/>
        <pc:sldMkLst>
          <pc:docMk/>
          <pc:sldMk cId="1861742696" sldId="419"/>
        </pc:sldMkLst>
        <pc:spChg chg="mod">
          <ac:chgData name="Yuri Crotti" userId="d593c9d1-1b73-45ee-aae6-f23c49679525" providerId="ADAL" clId="{1BECDDDD-42F2-4CCA-9207-63D7D20D63FF}" dt="2022-04-26T02:03:15.024" v="2708" actId="20577"/>
          <ac:spMkLst>
            <pc:docMk/>
            <pc:sldMk cId="1861742696" sldId="419"/>
            <ac:spMk id="6" creationId="{3DE17BFE-96F4-4FAB-8D95-F281C0A82C3C}"/>
          </ac:spMkLst>
        </pc:spChg>
        <pc:spChg chg="mod">
          <ac:chgData name="Yuri Crotti" userId="d593c9d1-1b73-45ee-aae6-f23c49679525" providerId="ADAL" clId="{1BECDDDD-42F2-4CCA-9207-63D7D20D63FF}" dt="2022-04-26T02:03:28.672" v="2715" actId="20577"/>
          <ac:spMkLst>
            <pc:docMk/>
            <pc:sldMk cId="1861742696" sldId="419"/>
            <ac:spMk id="11" creationId="{71C53315-A757-4089-A570-3DE254781992}"/>
          </ac:spMkLst>
        </pc:spChg>
      </pc:sldChg>
      <pc:sldChg chg="addSp delSp modSp add mod delAnim modAnim">
        <pc:chgData name="Yuri Crotti" userId="d593c9d1-1b73-45ee-aae6-f23c49679525" providerId="ADAL" clId="{1BECDDDD-42F2-4CCA-9207-63D7D20D63FF}" dt="2022-04-26T02:05:57.593" v="2726" actId="1076"/>
        <pc:sldMkLst>
          <pc:docMk/>
          <pc:sldMk cId="2236864224" sldId="420"/>
        </pc:sldMkLst>
        <pc:spChg chg="del mod">
          <ac:chgData name="Yuri Crotti" userId="d593c9d1-1b73-45ee-aae6-f23c49679525" providerId="ADAL" clId="{1BECDDDD-42F2-4CCA-9207-63D7D20D63FF}" dt="2022-04-26T02:05:30.855" v="2721"/>
          <ac:spMkLst>
            <pc:docMk/>
            <pc:sldMk cId="2236864224" sldId="420"/>
            <ac:spMk id="10" creationId="{F3DBFE1B-E0F3-44F3-9EFD-748E886A8811}"/>
          </ac:spMkLst>
        </pc:spChg>
        <pc:picChg chg="add mod modCrop">
          <ac:chgData name="Yuri Crotti" userId="d593c9d1-1b73-45ee-aae6-f23c49679525" providerId="ADAL" clId="{1BECDDDD-42F2-4CCA-9207-63D7D20D63FF}" dt="2022-04-26T02:05:57.593" v="2726" actId="1076"/>
          <ac:picMkLst>
            <pc:docMk/>
            <pc:sldMk cId="2236864224" sldId="420"/>
            <ac:picMk id="5" creationId="{F56DFE7D-17B4-4AFF-9C2D-317E67FB03EC}"/>
          </ac:picMkLst>
        </pc:picChg>
      </pc:sldChg>
      <pc:sldChg chg="addSp delSp modSp add mod modAnim">
        <pc:chgData name="Yuri Crotti" userId="d593c9d1-1b73-45ee-aae6-f23c49679525" providerId="ADAL" clId="{1BECDDDD-42F2-4CCA-9207-63D7D20D63FF}" dt="2022-04-26T23:46:07.227" v="4046"/>
        <pc:sldMkLst>
          <pc:docMk/>
          <pc:sldMk cId="439164646" sldId="421"/>
        </pc:sldMkLst>
        <pc:spChg chg="mod">
          <ac:chgData name="Yuri Crotti" userId="d593c9d1-1b73-45ee-aae6-f23c49679525" providerId="ADAL" clId="{1BECDDDD-42F2-4CCA-9207-63D7D20D63FF}" dt="2022-04-26T02:16:30.276" v="2788" actId="20577"/>
          <ac:spMkLst>
            <pc:docMk/>
            <pc:sldMk cId="439164646" sldId="421"/>
            <ac:spMk id="6" creationId="{3DE17BFE-96F4-4FAB-8D95-F281C0A82C3C}"/>
          </ac:spMkLst>
        </pc:spChg>
        <pc:spChg chg="add del">
          <ac:chgData name="Yuri Crotti" userId="d593c9d1-1b73-45ee-aae6-f23c49679525" providerId="ADAL" clId="{1BECDDDD-42F2-4CCA-9207-63D7D20D63FF}" dt="2022-04-26T02:17:05.168" v="2790" actId="22"/>
          <ac:spMkLst>
            <pc:docMk/>
            <pc:sldMk cId="439164646" sldId="421"/>
            <ac:spMk id="8" creationId="{C64EBBFA-6189-4E26-A088-586A88C17AD7}"/>
          </ac:spMkLst>
        </pc:spChg>
        <pc:spChg chg="add mod">
          <ac:chgData name="Yuri Crotti" userId="d593c9d1-1b73-45ee-aae6-f23c49679525" providerId="ADAL" clId="{1BECDDDD-42F2-4CCA-9207-63D7D20D63FF}" dt="2022-04-26T22:46:49.938" v="3191" actId="20577"/>
          <ac:spMkLst>
            <pc:docMk/>
            <pc:sldMk cId="439164646" sldId="421"/>
            <ac:spMk id="9" creationId="{6C6D05A9-21C4-4034-B915-12DA7F70D543}"/>
          </ac:spMkLst>
        </pc:spChg>
        <pc:picChg chg="del">
          <ac:chgData name="Yuri Crotti" userId="d593c9d1-1b73-45ee-aae6-f23c49679525" providerId="ADAL" clId="{1BECDDDD-42F2-4CCA-9207-63D7D20D63FF}" dt="2022-04-26T02:16:26.054" v="2776" actId="478"/>
          <ac:picMkLst>
            <pc:docMk/>
            <pc:sldMk cId="439164646" sldId="421"/>
            <ac:picMk id="1026" creationId="{905164AF-276F-4141-BAE3-BADFFA6ADD4B}"/>
          </ac:picMkLst>
        </pc:picChg>
        <pc:picChg chg="add mod">
          <ac:chgData name="Yuri Crotti" userId="d593c9d1-1b73-45ee-aae6-f23c49679525" providerId="ADAL" clId="{1BECDDDD-42F2-4CCA-9207-63D7D20D63FF}" dt="2022-04-26T22:48:53.911" v="3206" actId="1076"/>
          <ac:picMkLst>
            <pc:docMk/>
            <pc:sldMk cId="439164646" sldId="421"/>
            <ac:picMk id="7170" creationId="{BBB5D251-2E74-4337-BFFC-5C9D62196AC0}"/>
          </ac:picMkLst>
        </pc:picChg>
      </pc:sldChg>
      <pc:sldChg chg="addSp modSp add mod modAnim">
        <pc:chgData name="Yuri Crotti" userId="d593c9d1-1b73-45ee-aae6-f23c49679525" providerId="ADAL" clId="{1BECDDDD-42F2-4CCA-9207-63D7D20D63FF}" dt="2022-04-26T23:26:19.638" v="3603" actId="207"/>
        <pc:sldMkLst>
          <pc:docMk/>
          <pc:sldMk cId="2695201619" sldId="422"/>
        </pc:sldMkLst>
        <pc:spChg chg="mod">
          <ac:chgData name="Yuri Crotti" userId="d593c9d1-1b73-45ee-aae6-f23c49679525" providerId="ADAL" clId="{1BECDDDD-42F2-4CCA-9207-63D7D20D63FF}" dt="2022-04-26T23:13:55.163" v="3322" actId="20577"/>
          <ac:spMkLst>
            <pc:docMk/>
            <pc:sldMk cId="2695201619" sldId="422"/>
            <ac:spMk id="6" creationId="{3DE17BFE-96F4-4FAB-8D95-F281C0A82C3C}"/>
          </ac:spMkLst>
        </pc:spChg>
        <pc:spChg chg="mod">
          <ac:chgData name="Yuri Crotti" userId="d593c9d1-1b73-45ee-aae6-f23c49679525" providerId="ADAL" clId="{1BECDDDD-42F2-4CCA-9207-63D7D20D63FF}" dt="2022-04-26T23:26:19.638" v="3603" actId="207"/>
          <ac:spMkLst>
            <pc:docMk/>
            <pc:sldMk cId="2695201619" sldId="422"/>
            <ac:spMk id="11" creationId="{71C53315-A757-4089-A570-3DE254781992}"/>
          </ac:spMkLst>
        </pc:spChg>
        <pc:picChg chg="add mod">
          <ac:chgData name="Yuri Crotti" userId="d593c9d1-1b73-45ee-aae6-f23c49679525" providerId="ADAL" clId="{1BECDDDD-42F2-4CCA-9207-63D7D20D63FF}" dt="2022-04-26T23:14:56.471" v="3342" actId="1076"/>
          <ac:picMkLst>
            <pc:docMk/>
            <pc:sldMk cId="2695201619" sldId="422"/>
            <ac:picMk id="1026" creationId="{BF278B33-3695-4AAA-A9F7-22927CA68A62}"/>
          </ac:picMkLst>
        </pc:picChg>
      </pc:sldChg>
      <pc:sldChg chg="addSp delSp modSp add mod delAnim modAnim">
        <pc:chgData name="Yuri Crotti" userId="d593c9d1-1b73-45ee-aae6-f23c49679525" providerId="ADAL" clId="{1BECDDDD-42F2-4CCA-9207-63D7D20D63FF}" dt="2022-04-26T23:46:37.193" v="4049"/>
        <pc:sldMkLst>
          <pc:docMk/>
          <pc:sldMk cId="1643216387" sldId="423"/>
        </pc:sldMkLst>
        <pc:spChg chg="mod">
          <ac:chgData name="Yuri Crotti" userId="d593c9d1-1b73-45ee-aae6-f23c49679525" providerId="ADAL" clId="{1BECDDDD-42F2-4CCA-9207-63D7D20D63FF}" dt="2022-04-26T23:19:40.918" v="3435" actId="313"/>
          <ac:spMkLst>
            <pc:docMk/>
            <pc:sldMk cId="1643216387" sldId="423"/>
            <ac:spMk id="6" creationId="{3DE17BFE-96F4-4FAB-8D95-F281C0A82C3C}"/>
          </ac:spMkLst>
        </pc:spChg>
        <pc:spChg chg="del">
          <ac:chgData name="Yuri Crotti" userId="d593c9d1-1b73-45ee-aae6-f23c49679525" providerId="ADAL" clId="{1BECDDDD-42F2-4CCA-9207-63D7D20D63FF}" dt="2022-04-26T23:15:32.584" v="3344" actId="478"/>
          <ac:spMkLst>
            <pc:docMk/>
            <pc:sldMk cId="1643216387" sldId="423"/>
            <ac:spMk id="11" creationId="{71C53315-A757-4089-A570-3DE254781992}"/>
          </ac:spMkLst>
        </pc:spChg>
        <pc:picChg chg="add mod">
          <ac:chgData name="Yuri Crotti" userId="d593c9d1-1b73-45ee-aae6-f23c49679525" providerId="ADAL" clId="{1BECDDDD-42F2-4CCA-9207-63D7D20D63FF}" dt="2022-04-26T23:16:53.147" v="3360" actId="1076"/>
          <ac:picMkLst>
            <pc:docMk/>
            <pc:sldMk cId="1643216387" sldId="423"/>
            <ac:picMk id="5" creationId="{8732B6CF-FFCA-4B42-9B6A-9C95A0EBABCB}"/>
          </ac:picMkLst>
        </pc:picChg>
        <pc:picChg chg="add mod">
          <ac:chgData name="Yuri Crotti" userId="d593c9d1-1b73-45ee-aae6-f23c49679525" providerId="ADAL" clId="{1BECDDDD-42F2-4CCA-9207-63D7D20D63FF}" dt="2022-04-26T23:16:28.914" v="3356" actId="1076"/>
          <ac:picMkLst>
            <pc:docMk/>
            <pc:sldMk cId="1643216387" sldId="423"/>
            <ac:picMk id="9" creationId="{FF0B6876-C77B-4C0F-91BA-B0A6AA56C5C8}"/>
          </ac:picMkLst>
        </pc:picChg>
        <pc:picChg chg="add mod">
          <ac:chgData name="Yuri Crotti" userId="d593c9d1-1b73-45ee-aae6-f23c49679525" providerId="ADAL" clId="{1BECDDDD-42F2-4CCA-9207-63D7D20D63FF}" dt="2022-04-26T23:16:51.331" v="3359" actId="14100"/>
          <ac:picMkLst>
            <pc:docMk/>
            <pc:sldMk cId="1643216387" sldId="423"/>
            <ac:picMk id="12" creationId="{FDC31F1A-7B72-407D-823A-54644A853DB4}"/>
          </ac:picMkLst>
        </pc:picChg>
        <pc:picChg chg="del">
          <ac:chgData name="Yuri Crotti" userId="d593c9d1-1b73-45ee-aae6-f23c49679525" providerId="ADAL" clId="{1BECDDDD-42F2-4CCA-9207-63D7D20D63FF}" dt="2022-04-26T23:15:34.278" v="3345" actId="478"/>
          <ac:picMkLst>
            <pc:docMk/>
            <pc:sldMk cId="1643216387" sldId="423"/>
            <ac:picMk id="1026" creationId="{BF278B33-3695-4AAA-A9F7-22927CA68A62}"/>
          </ac:picMkLst>
        </pc:picChg>
      </pc:sldChg>
      <pc:sldChg chg="addSp delSp modSp add mod">
        <pc:chgData name="Yuri Crotti" userId="d593c9d1-1b73-45ee-aae6-f23c49679525" providerId="ADAL" clId="{1BECDDDD-42F2-4CCA-9207-63D7D20D63FF}" dt="2022-04-26T23:20:04.854" v="3436"/>
        <pc:sldMkLst>
          <pc:docMk/>
          <pc:sldMk cId="4153913482" sldId="424"/>
        </pc:sldMkLst>
        <pc:spChg chg="mod">
          <ac:chgData name="Yuri Crotti" userId="d593c9d1-1b73-45ee-aae6-f23c49679525" providerId="ADAL" clId="{1BECDDDD-42F2-4CCA-9207-63D7D20D63FF}" dt="2022-04-26T23:20:04.854" v="3436"/>
          <ac:spMkLst>
            <pc:docMk/>
            <pc:sldMk cId="4153913482" sldId="424"/>
            <ac:spMk id="6" creationId="{3DE17BFE-96F4-4FAB-8D95-F281C0A82C3C}"/>
          </ac:spMkLst>
        </pc:spChg>
        <pc:picChg chg="mod">
          <ac:chgData name="Yuri Crotti" userId="d593c9d1-1b73-45ee-aae6-f23c49679525" providerId="ADAL" clId="{1BECDDDD-42F2-4CCA-9207-63D7D20D63FF}" dt="2022-04-26T23:18:41.336" v="3379" actId="1076"/>
          <ac:picMkLst>
            <pc:docMk/>
            <pc:sldMk cId="4153913482" sldId="424"/>
            <ac:picMk id="5" creationId="{8732B6CF-FFCA-4B42-9B6A-9C95A0EBABCB}"/>
          </ac:picMkLst>
        </pc:picChg>
        <pc:picChg chg="add del mod">
          <ac:chgData name="Yuri Crotti" userId="d593c9d1-1b73-45ee-aae6-f23c49679525" providerId="ADAL" clId="{1BECDDDD-42F2-4CCA-9207-63D7D20D63FF}" dt="2022-04-26T23:18:07.759" v="3367" actId="478"/>
          <ac:picMkLst>
            <pc:docMk/>
            <pc:sldMk cId="4153913482" sldId="424"/>
            <ac:picMk id="8" creationId="{33770025-558F-47FA-80E6-383720255F9C}"/>
          </ac:picMkLst>
        </pc:picChg>
        <pc:picChg chg="del">
          <ac:chgData name="Yuri Crotti" userId="d593c9d1-1b73-45ee-aae6-f23c49679525" providerId="ADAL" clId="{1BECDDDD-42F2-4CCA-9207-63D7D20D63FF}" dt="2022-04-26T23:17:26.426" v="3362" actId="478"/>
          <ac:picMkLst>
            <pc:docMk/>
            <pc:sldMk cId="4153913482" sldId="424"/>
            <ac:picMk id="9" creationId="{FF0B6876-C77B-4C0F-91BA-B0A6AA56C5C8}"/>
          </ac:picMkLst>
        </pc:picChg>
        <pc:picChg chg="add mod modCrop">
          <ac:chgData name="Yuri Crotti" userId="d593c9d1-1b73-45ee-aae6-f23c49679525" providerId="ADAL" clId="{1BECDDDD-42F2-4CCA-9207-63D7D20D63FF}" dt="2022-04-26T23:18:20.060" v="3373" actId="732"/>
          <ac:picMkLst>
            <pc:docMk/>
            <pc:sldMk cId="4153913482" sldId="424"/>
            <ac:picMk id="11" creationId="{EB062E86-F8D5-4760-89F2-8D1149F64822}"/>
          </ac:picMkLst>
        </pc:picChg>
        <pc:picChg chg="del">
          <ac:chgData name="Yuri Crotti" userId="d593c9d1-1b73-45ee-aae6-f23c49679525" providerId="ADAL" clId="{1BECDDDD-42F2-4CCA-9207-63D7D20D63FF}" dt="2022-04-26T23:18:07.759" v="3367" actId="478"/>
          <ac:picMkLst>
            <pc:docMk/>
            <pc:sldMk cId="4153913482" sldId="424"/>
            <ac:picMk id="12" creationId="{FDC31F1A-7B72-407D-823A-54644A853DB4}"/>
          </ac:picMkLst>
        </pc:picChg>
        <pc:picChg chg="add mod modCrop">
          <ac:chgData name="Yuri Crotti" userId="d593c9d1-1b73-45ee-aae6-f23c49679525" providerId="ADAL" clId="{1BECDDDD-42F2-4CCA-9207-63D7D20D63FF}" dt="2022-04-26T23:18:34.928" v="3378" actId="1076"/>
          <ac:picMkLst>
            <pc:docMk/>
            <pc:sldMk cId="4153913482" sldId="424"/>
            <ac:picMk id="13" creationId="{D3C42123-E61A-4BE8-A7AE-FFA65389381D}"/>
          </ac:picMkLst>
        </pc:picChg>
      </pc:sldChg>
      <pc:sldChg chg="addSp delSp modSp add mod modAnim">
        <pc:chgData name="Yuri Crotti" userId="d593c9d1-1b73-45ee-aae6-f23c49679525" providerId="ADAL" clId="{1BECDDDD-42F2-4CCA-9207-63D7D20D63FF}" dt="2022-04-26T23:46:39.737" v="4050"/>
        <pc:sldMkLst>
          <pc:docMk/>
          <pc:sldMk cId="1118164032" sldId="425"/>
        </pc:sldMkLst>
        <pc:spChg chg="mod">
          <ac:chgData name="Yuri Crotti" userId="d593c9d1-1b73-45ee-aae6-f23c49679525" providerId="ADAL" clId="{1BECDDDD-42F2-4CCA-9207-63D7D20D63FF}" dt="2022-04-26T23:21:48.124" v="3522" actId="313"/>
          <ac:spMkLst>
            <pc:docMk/>
            <pc:sldMk cId="1118164032" sldId="425"/>
            <ac:spMk id="6" creationId="{3DE17BFE-96F4-4FAB-8D95-F281C0A82C3C}"/>
          </ac:spMkLst>
        </pc:spChg>
        <pc:picChg chg="del">
          <ac:chgData name="Yuri Crotti" userId="d593c9d1-1b73-45ee-aae6-f23c49679525" providerId="ADAL" clId="{1BECDDDD-42F2-4CCA-9207-63D7D20D63FF}" dt="2022-04-26T23:21:14.487" v="3437" actId="478"/>
          <ac:picMkLst>
            <pc:docMk/>
            <pc:sldMk cId="1118164032" sldId="425"/>
            <ac:picMk id="5" creationId="{8732B6CF-FFCA-4B42-9B6A-9C95A0EBABCB}"/>
          </ac:picMkLst>
        </pc:picChg>
        <pc:picChg chg="add mod">
          <ac:chgData name="Yuri Crotti" userId="d593c9d1-1b73-45ee-aae6-f23c49679525" providerId="ADAL" clId="{1BECDDDD-42F2-4CCA-9207-63D7D20D63FF}" dt="2022-04-26T23:21:17.648" v="3439" actId="1076"/>
          <ac:picMkLst>
            <pc:docMk/>
            <pc:sldMk cId="1118164032" sldId="425"/>
            <ac:picMk id="8" creationId="{FBAA687E-DB9A-4339-84FE-A645CDEEA63D}"/>
          </ac:picMkLst>
        </pc:picChg>
        <pc:picChg chg="del">
          <ac:chgData name="Yuri Crotti" userId="d593c9d1-1b73-45ee-aae6-f23c49679525" providerId="ADAL" clId="{1BECDDDD-42F2-4CCA-9207-63D7D20D63FF}" dt="2022-04-26T23:21:14.487" v="3437" actId="478"/>
          <ac:picMkLst>
            <pc:docMk/>
            <pc:sldMk cId="1118164032" sldId="425"/>
            <ac:picMk id="11" creationId="{EB062E86-F8D5-4760-89F2-8D1149F64822}"/>
          </ac:picMkLst>
        </pc:picChg>
        <pc:picChg chg="del">
          <ac:chgData name="Yuri Crotti" userId="d593c9d1-1b73-45ee-aae6-f23c49679525" providerId="ADAL" clId="{1BECDDDD-42F2-4CCA-9207-63D7D20D63FF}" dt="2022-04-26T23:21:14.487" v="3437" actId="478"/>
          <ac:picMkLst>
            <pc:docMk/>
            <pc:sldMk cId="1118164032" sldId="425"/>
            <ac:picMk id="13" creationId="{D3C42123-E61A-4BE8-A7AE-FFA65389381D}"/>
          </ac:picMkLst>
        </pc:picChg>
      </pc:sldChg>
      <pc:sldChg chg="addSp delSp modSp add mod modAnim">
        <pc:chgData name="Yuri Crotti" userId="d593c9d1-1b73-45ee-aae6-f23c49679525" providerId="ADAL" clId="{1BECDDDD-42F2-4CCA-9207-63D7D20D63FF}" dt="2022-04-26T23:46:42.447" v="4051"/>
        <pc:sldMkLst>
          <pc:docMk/>
          <pc:sldMk cId="3100800827" sldId="426"/>
        </pc:sldMkLst>
        <pc:spChg chg="mod">
          <ac:chgData name="Yuri Crotti" userId="d593c9d1-1b73-45ee-aae6-f23c49679525" providerId="ADAL" clId="{1BECDDDD-42F2-4CCA-9207-63D7D20D63FF}" dt="2022-04-26T23:22:37.639" v="3553" actId="20577"/>
          <ac:spMkLst>
            <pc:docMk/>
            <pc:sldMk cId="3100800827" sldId="426"/>
            <ac:spMk id="6" creationId="{3DE17BFE-96F4-4FAB-8D95-F281C0A82C3C}"/>
          </ac:spMkLst>
        </pc:spChg>
        <pc:picChg chg="add mod modCrop">
          <ac:chgData name="Yuri Crotti" userId="d593c9d1-1b73-45ee-aae6-f23c49679525" providerId="ADAL" clId="{1BECDDDD-42F2-4CCA-9207-63D7D20D63FF}" dt="2022-04-26T23:23:16.796" v="3560" actId="1076"/>
          <ac:picMkLst>
            <pc:docMk/>
            <pc:sldMk cId="3100800827" sldId="426"/>
            <ac:picMk id="5" creationId="{E07E03EA-7598-4726-8A8D-CC121ADF944F}"/>
          </ac:picMkLst>
        </pc:picChg>
        <pc:picChg chg="del">
          <ac:chgData name="Yuri Crotti" userId="d593c9d1-1b73-45ee-aae6-f23c49679525" providerId="ADAL" clId="{1BECDDDD-42F2-4CCA-9207-63D7D20D63FF}" dt="2022-04-26T23:22:39.307" v="3554" actId="478"/>
          <ac:picMkLst>
            <pc:docMk/>
            <pc:sldMk cId="3100800827" sldId="426"/>
            <ac:picMk id="8" creationId="{FBAA687E-DB9A-4339-84FE-A645CDEEA63D}"/>
          </ac:picMkLst>
        </pc:picChg>
      </pc:sldChg>
      <pc:sldChg chg="addSp delSp modSp add mod modAnim">
        <pc:chgData name="Yuri Crotti" userId="d593c9d1-1b73-45ee-aae6-f23c49679525" providerId="ADAL" clId="{1BECDDDD-42F2-4CCA-9207-63D7D20D63FF}" dt="2022-04-26T23:46:46.756" v="4052"/>
        <pc:sldMkLst>
          <pc:docMk/>
          <pc:sldMk cId="3266219261" sldId="427"/>
        </pc:sldMkLst>
        <pc:spChg chg="mod">
          <ac:chgData name="Yuri Crotti" userId="d593c9d1-1b73-45ee-aae6-f23c49679525" providerId="ADAL" clId="{1BECDDDD-42F2-4CCA-9207-63D7D20D63FF}" dt="2022-04-26T23:23:53.710" v="3589" actId="20577"/>
          <ac:spMkLst>
            <pc:docMk/>
            <pc:sldMk cId="3266219261" sldId="427"/>
            <ac:spMk id="6" creationId="{3DE17BFE-96F4-4FAB-8D95-F281C0A82C3C}"/>
          </ac:spMkLst>
        </pc:spChg>
        <pc:picChg chg="del">
          <ac:chgData name="Yuri Crotti" userId="d593c9d1-1b73-45ee-aae6-f23c49679525" providerId="ADAL" clId="{1BECDDDD-42F2-4CCA-9207-63D7D20D63FF}" dt="2022-04-26T23:23:56.822" v="3590" actId="478"/>
          <ac:picMkLst>
            <pc:docMk/>
            <pc:sldMk cId="3266219261" sldId="427"/>
            <ac:picMk id="5" creationId="{E07E03EA-7598-4726-8A8D-CC121ADF944F}"/>
          </ac:picMkLst>
        </pc:picChg>
        <pc:picChg chg="add mod modCrop">
          <ac:chgData name="Yuri Crotti" userId="d593c9d1-1b73-45ee-aae6-f23c49679525" providerId="ADAL" clId="{1BECDDDD-42F2-4CCA-9207-63D7D20D63FF}" dt="2022-04-26T23:24:22.959" v="3597" actId="1076"/>
          <ac:picMkLst>
            <pc:docMk/>
            <pc:sldMk cId="3266219261" sldId="427"/>
            <ac:picMk id="8" creationId="{997B23A4-27CB-420D-9972-7FE0B3DB38A3}"/>
          </ac:picMkLst>
        </pc:picChg>
        <pc:picChg chg="add mod">
          <ac:chgData name="Yuri Crotti" userId="d593c9d1-1b73-45ee-aae6-f23c49679525" providerId="ADAL" clId="{1BECDDDD-42F2-4CCA-9207-63D7D20D63FF}" dt="2022-04-26T23:24:51.249" v="3600" actId="1076"/>
          <ac:picMkLst>
            <pc:docMk/>
            <pc:sldMk cId="3266219261" sldId="427"/>
            <ac:picMk id="10" creationId="{7B612BE2-52C9-43AC-B9A2-C3DDDB5B1DE3}"/>
          </ac:picMkLst>
        </pc:picChg>
      </pc:sldChg>
      <pc:sldChg chg="addSp delSp modSp add mod modAnim">
        <pc:chgData name="Yuri Crotti" userId="d593c9d1-1b73-45ee-aae6-f23c49679525" providerId="ADAL" clId="{1BECDDDD-42F2-4CCA-9207-63D7D20D63FF}" dt="2022-04-26T23:46:50.201" v="4053"/>
        <pc:sldMkLst>
          <pc:docMk/>
          <pc:sldMk cId="787787176" sldId="428"/>
        </pc:sldMkLst>
        <pc:spChg chg="mod">
          <ac:chgData name="Yuri Crotti" userId="d593c9d1-1b73-45ee-aae6-f23c49679525" providerId="ADAL" clId="{1BECDDDD-42F2-4CCA-9207-63D7D20D63FF}" dt="2022-04-26T23:28:51.403" v="3651" actId="20577"/>
          <ac:spMkLst>
            <pc:docMk/>
            <pc:sldMk cId="787787176" sldId="428"/>
            <ac:spMk id="6" creationId="{3DE17BFE-96F4-4FAB-8D95-F281C0A82C3C}"/>
          </ac:spMkLst>
        </pc:spChg>
        <pc:picChg chg="add mod modCrop">
          <ac:chgData name="Yuri Crotti" userId="d593c9d1-1b73-45ee-aae6-f23c49679525" providerId="ADAL" clId="{1BECDDDD-42F2-4CCA-9207-63D7D20D63FF}" dt="2022-04-26T23:28:53.762" v="3652" actId="1076"/>
          <ac:picMkLst>
            <pc:docMk/>
            <pc:sldMk cId="787787176" sldId="428"/>
            <ac:picMk id="5" creationId="{83F8478A-E444-4234-9716-90CD317C0326}"/>
          </ac:picMkLst>
        </pc:picChg>
        <pc:picChg chg="del">
          <ac:chgData name="Yuri Crotti" userId="d593c9d1-1b73-45ee-aae6-f23c49679525" providerId="ADAL" clId="{1BECDDDD-42F2-4CCA-9207-63D7D20D63FF}" dt="2022-04-26T23:28:22.505" v="3604" actId="478"/>
          <ac:picMkLst>
            <pc:docMk/>
            <pc:sldMk cId="787787176" sldId="428"/>
            <ac:picMk id="8" creationId="{997B23A4-27CB-420D-9972-7FE0B3DB38A3}"/>
          </ac:picMkLst>
        </pc:picChg>
        <pc:picChg chg="del">
          <ac:chgData name="Yuri Crotti" userId="d593c9d1-1b73-45ee-aae6-f23c49679525" providerId="ADAL" clId="{1BECDDDD-42F2-4CCA-9207-63D7D20D63FF}" dt="2022-04-26T23:28:22.505" v="3604" actId="478"/>
          <ac:picMkLst>
            <pc:docMk/>
            <pc:sldMk cId="787787176" sldId="428"/>
            <ac:picMk id="10" creationId="{7B612BE2-52C9-43AC-B9A2-C3DDDB5B1DE3}"/>
          </ac:picMkLst>
        </pc:picChg>
      </pc:sldChg>
      <pc:sldChg chg="addSp delSp modSp add mod modAnim">
        <pc:chgData name="Yuri Crotti" userId="d593c9d1-1b73-45ee-aae6-f23c49679525" providerId="ADAL" clId="{1BECDDDD-42F2-4CCA-9207-63D7D20D63FF}" dt="2022-04-26T23:46:53.163" v="4054"/>
        <pc:sldMkLst>
          <pc:docMk/>
          <pc:sldMk cId="1422557989" sldId="429"/>
        </pc:sldMkLst>
        <pc:spChg chg="mod">
          <ac:chgData name="Yuri Crotti" userId="d593c9d1-1b73-45ee-aae6-f23c49679525" providerId="ADAL" clId="{1BECDDDD-42F2-4CCA-9207-63D7D20D63FF}" dt="2022-04-26T23:30:16.454" v="3688" actId="20577"/>
          <ac:spMkLst>
            <pc:docMk/>
            <pc:sldMk cId="1422557989" sldId="429"/>
            <ac:spMk id="6" creationId="{3DE17BFE-96F4-4FAB-8D95-F281C0A82C3C}"/>
          </ac:spMkLst>
        </pc:spChg>
        <pc:picChg chg="del">
          <ac:chgData name="Yuri Crotti" userId="d593c9d1-1b73-45ee-aae6-f23c49679525" providerId="ADAL" clId="{1BECDDDD-42F2-4CCA-9207-63D7D20D63FF}" dt="2022-04-26T23:29:59.857" v="3654" actId="478"/>
          <ac:picMkLst>
            <pc:docMk/>
            <pc:sldMk cId="1422557989" sldId="429"/>
            <ac:picMk id="5" creationId="{83F8478A-E444-4234-9716-90CD317C0326}"/>
          </ac:picMkLst>
        </pc:picChg>
        <pc:picChg chg="add mod">
          <ac:chgData name="Yuri Crotti" userId="d593c9d1-1b73-45ee-aae6-f23c49679525" providerId="ADAL" clId="{1BECDDDD-42F2-4CCA-9207-63D7D20D63FF}" dt="2022-04-26T23:30:23.279" v="3689" actId="1076"/>
          <ac:picMkLst>
            <pc:docMk/>
            <pc:sldMk cId="1422557989" sldId="429"/>
            <ac:picMk id="8" creationId="{97136381-114D-47A8-9841-26922E964806}"/>
          </ac:picMkLst>
        </pc:picChg>
      </pc:sldChg>
      <pc:sldChg chg="addSp delSp modSp add mod modAnim">
        <pc:chgData name="Yuri Crotti" userId="d593c9d1-1b73-45ee-aae6-f23c49679525" providerId="ADAL" clId="{1BECDDDD-42F2-4CCA-9207-63D7D20D63FF}" dt="2022-04-26T23:46:56.057" v="4055"/>
        <pc:sldMkLst>
          <pc:docMk/>
          <pc:sldMk cId="1307112768" sldId="430"/>
        </pc:sldMkLst>
        <pc:spChg chg="mod">
          <ac:chgData name="Yuri Crotti" userId="d593c9d1-1b73-45ee-aae6-f23c49679525" providerId="ADAL" clId="{1BECDDDD-42F2-4CCA-9207-63D7D20D63FF}" dt="2022-04-26T23:31:50.397" v="3745" actId="20577"/>
          <ac:spMkLst>
            <pc:docMk/>
            <pc:sldMk cId="1307112768" sldId="430"/>
            <ac:spMk id="6" creationId="{3DE17BFE-96F4-4FAB-8D95-F281C0A82C3C}"/>
          </ac:spMkLst>
        </pc:spChg>
        <pc:picChg chg="add mod">
          <ac:chgData name="Yuri Crotti" userId="d593c9d1-1b73-45ee-aae6-f23c49679525" providerId="ADAL" clId="{1BECDDDD-42F2-4CCA-9207-63D7D20D63FF}" dt="2022-04-26T23:31:53.010" v="3746" actId="1076"/>
          <ac:picMkLst>
            <pc:docMk/>
            <pc:sldMk cId="1307112768" sldId="430"/>
            <ac:picMk id="5" creationId="{8B2478CD-3A27-424E-BF28-D08035D08802}"/>
          </ac:picMkLst>
        </pc:picChg>
        <pc:picChg chg="del">
          <ac:chgData name="Yuri Crotti" userId="d593c9d1-1b73-45ee-aae6-f23c49679525" providerId="ADAL" clId="{1BECDDDD-42F2-4CCA-9207-63D7D20D63FF}" dt="2022-04-26T23:31:02.417" v="3691" actId="478"/>
          <ac:picMkLst>
            <pc:docMk/>
            <pc:sldMk cId="1307112768" sldId="430"/>
            <ac:picMk id="8" creationId="{97136381-114D-47A8-9841-26922E964806}"/>
          </ac:picMkLst>
        </pc:picChg>
      </pc:sldChg>
      <pc:sldChg chg="addSp delSp modSp add mod modAnim">
        <pc:chgData name="Yuri Crotti" userId="d593c9d1-1b73-45ee-aae6-f23c49679525" providerId="ADAL" clId="{1BECDDDD-42F2-4CCA-9207-63D7D20D63FF}" dt="2022-04-26T23:46:59.032" v="4056"/>
        <pc:sldMkLst>
          <pc:docMk/>
          <pc:sldMk cId="97752313" sldId="431"/>
        </pc:sldMkLst>
        <pc:spChg chg="mod">
          <ac:chgData name="Yuri Crotti" userId="d593c9d1-1b73-45ee-aae6-f23c49679525" providerId="ADAL" clId="{1BECDDDD-42F2-4CCA-9207-63D7D20D63FF}" dt="2022-04-26T23:32:56.646" v="3806" actId="20577"/>
          <ac:spMkLst>
            <pc:docMk/>
            <pc:sldMk cId="97752313" sldId="431"/>
            <ac:spMk id="6" creationId="{3DE17BFE-96F4-4FAB-8D95-F281C0A82C3C}"/>
          </ac:spMkLst>
        </pc:spChg>
        <pc:picChg chg="del">
          <ac:chgData name="Yuri Crotti" userId="d593c9d1-1b73-45ee-aae6-f23c49679525" providerId="ADAL" clId="{1BECDDDD-42F2-4CCA-9207-63D7D20D63FF}" dt="2022-04-26T23:32:28.204" v="3748" actId="478"/>
          <ac:picMkLst>
            <pc:docMk/>
            <pc:sldMk cId="97752313" sldId="431"/>
            <ac:picMk id="5" creationId="{8B2478CD-3A27-424E-BF28-D08035D08802}"/>
          </ac:picMkLst>
        </pc:picChg>
        <pc:picChg chg="add del mod">
          <ac:chgData name="Yuri Crotti" userId="d593c9d1-1b73-45ee-aae6-f23c49679525" providerId="ADAL" clId="{1BECDDDD-42F2-4CCA-9207-63D7D20D63FF}" dt="2022-04-26T23:33:38.426" v="3807" actId="478"/>
          <ac:picMkLst>
            <pc:docMk/>
            <pc:sldMk cId="97752313" sldId="431"/>
            <ac:picMk id="8" creationId="{AF35C229-F471-47BF-976D-048188822A3B}"/>
          </ac:picMkLst>
        </pc:picChg>
        <pc:picChg chg="add mod">
          <ac:chgData name="Yuri Crotti" userId="d593c9d1-1b73-45ee-aae6-f23c49679525" providerId="ADAL" clId="{1BECDDDD-42F2-4CCA-9207-63D7D20D63FF}" dt="2022-04-26T23:33:43.168" v="3809" actId="1076"/>
          <ac:picMkLst>
            <pc:docMk/>
            <pc:sldMk cId="97752313" sldId="431"/>
            <ac:picMk id="10" creationId="{FB7A2122-CFE0-4574-9FED-78EE4009DDE9}"/>
          </ac:picMkLst>
        </pc:picChg>
      </pc:sldChg>
      <pc:sldChg chg="addSp delSp modSp add mod modAnim">
        <pc:chgData name="Yuri Crotti" userId="d593c9d1-1b73-45ee-aae6-f23c49679525" providerId="ADAL" clId="{1BECDDDD-42F2-4CCA-9207-63D7D20D63FF}" dt="2022-04-26T23:47:02.010" v="4057"/>
        <pc:sldMkLst>
          <pc:docMk/>
          <pc:sldMk cId="892583884" sldId="432"/>
        </pc:sldMkLst>
        <pc:spChg chg="mod">
          <ac:chgData name="Yuri Crotti" userId="d593c9d1-1b73-45ee-aae6-f23c49679525" providerId="ADAL" clId="{1BECDDDD-42F2-4CCA-9207-63D7D20D63FF}" dt="2022-04-26T23:36:29.178" v="3846" actId="313"/>
          <ac:spMkLst>
            <pc:docMk/>
            <pc:sldMk cId="892583884" sldId="432"/>
            <ac:spMk id="6" creationId="{3DE17BFE-96F4-4FAB-8D95-F281C0A82C3C}"/>
          </ac:spMkLst>
        </pc:spChg>
        <pc:picChg chg="add mod">
          <ac:chgData name="Yuri Crotti" userId="d593c9d1-1b73-45ee-aae6-f23c49679525" providerId="ADAL" clId="{1BECDDDD-42F2-4CCA-9207-63D7D20D63FF}" dt="2022-04-26T23:37:01.529" v="3849" actId="1076"/>
          <ac:picMkLst>
            <pc:docMk/>
            <pc:sldMk cId="892583884" sldId="432"/>
            <ac:picMk id="5" creationId="{7ED29053-2FA0-4D65-8B9A-5C81D431C409}"/>
          </ac:picMkLst>
        </pc:picChg>
        <pc:picChg chg="add mod">
          <ac:chgData name="Yuri Crotti" userId="d593c9d1-1b73-45ee-aae6-f23c49679525" providerId="ADAL" clId="{1BECDDDD-42F2-4CCA-9207-63D7D20D63FF}" dt="2022-04-26T23:37:24.329" v="3851" actId="1076"/>
          <ac:picMkLst>
            <pc:docMk/>
            <pc:sldMk cId="892583884" sldId="432"/>
            <ac:picMk id="9" creationId="{D18C67FB-8B45-48C5-BB2E-40255CBBBEA9}"/>
          </ac:picMkLst>
        </pc:picChg>
        <pc:picChg chg="del">
          <ac:chgData name="Yuri Crotti" userId="d593c9d1-1b73-45ee-aae6-f23c49679525" providerId="ADAL" clId="{1BECDDDD-42F2-4CCA-9207-63D7D20D63FF}" dt="2022-04-26T23:36:31.039" v="3847" actId="478"/>
          <ac:picMkLst>
            <pc:docMk/>
            <pc:sldMk cId="892583884" sldId="432"/>
            <ac:picMk id="10" creationId="{FB7A2122-CFE0-4574-9FED-78EE4009DDE9}"/>
          </ac:picMkLst>
        </pc:picChg>
      </pc:sldChg>
      <pc:sldChg chg="addSp delSp modSp add mod ord modAnim">
        <pc:chgData name="Yuri Crotti" userId="d593c9d1-1b73-45ee-aae6-f23c49679525" providerId="ADAL" clId="{1BECDDDD-42F2-4CCA-9207-63D7D20D63FF}" dt="2022-04-26T23:47:06.817" v="4058"/>
        <pc:sldMkLst>
          <pc:docMk/>
          <pc:sldMk cId="4003422790" sldId="433"/>
        </pc:sldMkLst>
        <pc:spChg chg="mod">
          <ac:chgData name="Yuri Crotti" userId="d593c9d1-1b73-45ee-aae6-f23c49679525" providerId="ADAL" clId="{1BECDDDD-42F2-4CCA-9207-63D7D20D63FF}" dt="2022-04-26T23:37:45.196" v="3857" actId="20577"/>
          <ac:spMkLst>
            <pc:docMk/>
            <pc:sldMk cId="4003422790" sldId="433"/>
            <ac:spMk id="6" creationId="{3DE17BFE-96F4-4FAB-8D95-F281C0A82C3C}"/>
          </ac:spMkLst>
        </pc:spChg>
        <pc:picChg chg="del">
          <ac:chgData name="Yuri Crotti" userId="d593c9d1-1b73-45ee-aae6-f23c49679525" providerId="ADAL" clId="{1BECDDDD-42F2-4CCA-9207-63D7D20D63FF}" dt="2022-04-26T23:37:49.867" v="3858" actId="478"/>
          <ac:picMkLst>
            <pc:docMk/>
            <pc:sldMk cId="4003422790" sldId="433"/>
            <ac:picMk id="5" creationId="{E07E03EA-7598-4726-8A8D-CC121ADF944F}"/>
          </ac:picMkLst>
        </pc:picChg>
        <pc:picChg chg="add mod modCrop">
          <ac:chgData name="Yuri Crotti" userId="d593c9d1-1b73-45ee-aae6-f23c49679525" providerId="ADAL" clId="{1BECDDDD-42F2-4CCA-9207-63D7D20D63FF}" dt="2022-04-26T23:38:24.517" v="3867" actId="1076"/>
          <ac:picMkLst>
            <pc:docMk/>
            <pc:sldMk cId="4003422790" sldId="433"/>
            <ac:picMk id="8" creationId="{1CFC15CA-8A66-4DE5-8ECD-A57A0E0C972B}"/>
          </ac:picMkLst>
        </pc:picChg>
        <pc:picChg chg="add mod">
          <ac:chgData name="Yuri Crotti" userId="d593c9d1-1b73-45ee-aae6-f23c49679525" providerId="ADAL" clId="{1BECDDDD-42F2-4CCA-9207-63D7D20D63FF}" dt="2022-04-26T23:38:18.056" v="3863" actId="571"/>
          <ac:picMkLst>
            <pc:docMk/>
            <pc:sldMk cId="4003422790" sldId="433"/>
            <ac:picMk id="9" creationId="{DC6F9DEF-C5C6-401A-B6D1-D2338E32BDBF}"/>
          </ac:picMkLst>
        </pc:picChg>
      </pc:sldChg>
      <pc:sldChg chg="delSp modSp add mod modAnim">
        <pc:chgData name="Yuri Crotti" userId="d593c9d1-1b73-45ee-aae6-f23c49679525" providerId="ADAL" clId="{1BECDDDD-42F2-4CCA-9207-63D7D20D63FF}" dt="2022-04-26T23:47:10.581" v="4059"/>
        <pc:sldMkLst>
          <pc:docMk/>
          <pc:sldMk cId="2657787898" sldId="434"/>
        </pc:sldMkLst>
        <pc:spChg chg="mod">
          <ac:chgData name="Yuri Crotti" userId="d593c9d1-1b73-45ee-aae6-f23c49679525" providerId="ADAL" clId="{1BECDDDD-42F2-4CCA-9207-63D7D20D63FF}" dt="2022-04-26T23:40:48.203" v="3959" actId="1076"/>
          <ac:spMkLst>
            <pc:docMk/>
            <pc:sldMk cId="2657787898" sldId="434"/>
            <ac:spMk id="6" creationId="{3DE17BFE-96F4-4FAB-8D95-F281C0A82C3C}"/>
          </ac:spMkLst>
        </pc:spChg>
        <pc:picChg chg="del">
          <ac:chgData name="Yuri Crotti" userId="d593c9d1-1b73-45ee-aae6-f23c49679525" providerId="ADAL" clId="{1BECDDDD-42F2-4CCA-9207-63D7D20D63FF}" dt="2022-04-26T23:39:23.088" v="3954" actId="478"/>
          <ac:picMkLst>
            <pc:docMk/>
            <pc:sldMk cId="2657787898" sldId="434"/>
            <ac:picMk id="8" creationId="{1CFC15CA-8A66-4DE5-8ECD-A57A0E0C972B}"/>
          </ac:picMkLst>
        </pc:picChg>
      </pc:sldChg>
      <pc:sldChg chg="addSp modSp add mod">
        <pc:chgData name="Yuri Crotti" userId="d593c9d1-1b73-45ee-aae6-f23c49679525" providerId="ADAL" clId="{1BECDDDD-42F2-4CCA-9207-63D7D20D63FF}" dt="2022-04-26T23:42:47.700" v="4017" actId="20577"/>
        <pc:sldMkLst>
          <pc:docMk/>
          <pc:sldMk cId="3042828528" sldId="435"/>
        </pc:sldMkLst>
        <pc:spChg chg="mod">
          <ac:chgData name="Yuri Crotti" userId="d593c9d1-1b73-45ee-aae6-f23c49679525" providerId="ADAL" clId="{1BECDDDD-42F2-4CCA-9207-63D7D20D63FF}" dt="2022-04-26T23:42:06.349" v="4005" actId="20577"/>
          <ac:spMkLst>
            <pc:docMk/>
            <pc:sldMk cId="3042828528" sldId="435"/>
            <ac:spMk id="6" creationId="{3DE17BFE-96F4-4FAB-8D95-F281C0A82C3C}"/>
          </ac:spMkLst>
        </pc:spChg>
        <pc:spChg chg="add mod">
          <ac:chgData name="Yuri Crotti" userId="d593c9d1-1b73-45ee-aae6-f23c49679525" providerId="ADAL" clId="{1BECDDDD-42F2-4CCA-9207-63D7D20D63FF}" dt="2022-04-26T23:42:47.700" v="4017" actId="20577"/>
          <ac:spMkLst>
            <pc:docMk/>
            <pc:sldMk cId="3042828528" sldId="435"/>
            <ac:spMk id="8" creationId="{14363CD2-BC89-4943-9155-E3E0337C0AAB}"/>
          </ac:spMkLst>
        </pc:spChg>
      </pc:sldChg>
      <pc:sldChg chg="add del ord">
        <pc:chgData name="Yuri Crotti" userId="d593c9d1-1b73-45ee-aae6-f23c49679525" providerId="ADAL" clId="{1BECDDDD-42F2-4CCA-9207-63D7D20D63FF}" dt="2022-04-26T23:41:49.716" v="3963" actId="47"/>
        <pc:sldMkLst>
          <pc:docMk/>
          <pc:sldMk cId="3098817303" sldId="435"/>
        </pc:sldMkLst>
      </pc:sldChg>
    </pc:docChg>
  </pc:docChgLst>
  <pc:docChgLst>
    <pc:chgData name="Yuri Crotti" userId="d593c9d1-1b73-45ee-aae6-f23c49679525" providerId="ADAL" clId="{C6E4CCDF-303E-46C0-924E-B6C0676F4F15}"/>
    <pc:docChg chg="undo redo custSel addSld delSld modSld sldOrd">
      <pc:chgData name="Yuri Crotti" userId="d593c9d1-1b73-45ee-aae6-f23c49679525" providerId="ADAL" clId="{C6E4CCDF-303E-46C0-924E-B6C0676F4F15}" dt="2021-02-06T21:05:42.234" v="2119"/>
      <pc:docMkLst>
        <pc:docMk/>
      </pc:docMkLst>
      <pc:sldChg chg="modSp mod">
        <pc:chgData name="Yuri Crotti" userId="d593c9d1-1b73-45ee-aae6-f23c49679525" providerId="ADAL" clId="{C6E4CCDF-303E-46C0-924E-B6C0676F4F15}" dt="2021-02-06T17:38:21.107" v="205" actId="1076"/>
        <pc:sldMkLst>
          <pc:docMk/>
          <pc:sldMk cId="2603841785" sldId="258"/>
        </pc:sldMkLst>
        <pc:spChg chg="mod">
          <ac:chgData name="Yuri Crotti" userId="d593c9d1-1b73-45ee-aae6-f23c49679525" providerId="ADAL" clId="{C6E4CCDF-303E-46C0-924E-B6C0676F4F15}" dt="2021-02-06T17:38:21.107" v="205" actId="1076"/>
          <ac:spMkLst>
            <pc:docMk/>
            <pc:sldMk cId="2603841785" sldId="258"/>
            <ac:spMk id="9" creationId="{00000000-0000-0000-0000-000000000000}"/>
          </ac:spMkLst>
        </pc:spChg>
      </pc:sldChg>
      <pc:sldChg chg="modSp mod">
        <pc:chgData name="Yuri Crotti" userId="d593c9d1-1b73-45ee-aae6-f23c49679525" providerId="ADAL" clId="{C6E4CCDF-303E-46C0-924E-B6C0676F4F15}" dt="2021-02-06T21:05:42.234" v="2119"/>
        <pc:sldMkLst>
          <pc:docMk/>
          <pc:sldMk cId="3665681570" sldId="260"/>
        </pc:sldMkLst>
        <pc:spChg chg="mod">
          <ac:chgData name="Yuri Crotti" userId="d593c9d1-1b73-45ee-aae6-f23c49679525" providerId="ADAL" clId="{C6E4CCDF-303E-46C0-924E-B6C0676F4F15}" dt="2021-02-06T21:05:42.234" v="2119"/>
          <ac:spMkLst>
            <pc:docMk/>
            <pc:sldMk cId="3665681570" sldId="260"/>
            <ac:spMk id="9" creationId="{00000000-0000-0000-0000-000000000000}"/>
          </ac:spMkLst>
        </pc:spChg>
      </pc:sldChg>
      <pc:sldChg chg="modNotesTx">
        <pc:chgData name="Yuri Crotti" userId="d593c9d1-1b73-45ee-aae6-f23c49679525" providerId="ADAL" clId="{C6E4CCDF-303E-46C0-924E-B6C0676F4F15}" dt="2021-02-06T17:09:40.825" v="86"/>
        <pc:sldMkLst>
          <pc:docMk/>
          <pc:sldMk cId="2813956116" sldId="268"/>
        </pc:sldMkLst>
      </pc:sldChg>
      <pc:sldChg chg="ord">
        <pc:chgData name="Yuri Crotti" userId="d593c9d1-1b73-45ee-aae6-f23c49679525" providerId="ADAL" clId="{C6E4CCDF-303E-46C0-924E-B6C0676F4F15}" dt="2021-02-06T17:38:02.601" v="204"/>
        <pc:sldMkLst>
          <pc:docMk/>
          <pc:sldMk cId="3352675281" sldId="269"/>
        </pc:sldMkLst>
      </pc:sldChg>
      <pc:sldChg chg="add del">
        <pc:chgData name="Yuri Crotti" userId="d593c9d1-1b73-45ee-aae6-f23c49679525" providerId="ADAL" clId="{C6E4CCDF-303E-46C0-924E-B6C0676F4F15}" dt="2021-02-06T18:18:59.733" v="724" actId="47"/>
        <pc:sldMkLst>
          <pc:docMk/>
          <pc:sldMk cId="1549760210" sldId="270"/>
        </pc:sldMkLst>
      </pc:sldChg>
      <pc:sldChg chg="add del">
        <pc:chgData name="Yuri Crotti" userId="d593c9d1-1b73-45ee-aae6-f23c49679525" providerId="ADAL" clId="{C6E4CCDF-303E-46C0-924E-B6C0676F4F15}" dt="2021-02-06T18:18:57.653" v="723" actId="47"/>
        <pc:sldMkLst>
          <pc:docMk/>
          <pc:sldMk cId="1902363151" sldId="271"/>
        </pc:sldMkLst>
      </pc:sldChg>
      <pc:sldChg chg="del">
        <pc:chgData name="Yuri Crotti" userId="d593c9d1-1b73-45ee-aae6-f23c49679525" providerId="ADAL" clId="{C6E4CCDF-303E-46C0-924E-B6C0676F4F15}" dt="2021-02-06T18:18:56.253" v="722" actId="47"/>
        <pc:sldMkLst>
          <pc:docMk/>
          <pc:sldMk cId="936695155" sldId="272"/>
        </pc:sldMkLst>
      </pc:sldChg>
      <pc:sldChg chg="add del">
        <pc:chgData name="Yuri Crotti" userId="d593c9d1-1b73-45ee-aae6-f23c49679525" providerId="ADAL" clId="{C6E4CCDF-303E-46C0-924E-B6C0676F4F15}" dt="2021-02-06T18:18:55.088" v="721" actId="47"/>
        <pc:sldMkLst>
          <pc:docMk/>
          <pc:sldMk cId="2240221841" sldId="273"/>
        </pc:sldMkLst>
      </pc:sldChg>
      <pc:sldChg chg="add del">
        <pc:chgData name="Yuri Crotti" userId="d593c9d1-1b73-45ee-aae6-f23c49679525" providerId="ADAL" clId="{C6E4CCDF-303E-46C0-924E-B6C0676F4F15}" dt="2021-02-06T18:18:54.204" v="720" actId="47"/>
        <pc:sldMkLst>
          <pc:docMk/>
          <pc:sldMk cId="864440697" sldId="274"/>
        </pc:sldMkLst>
      </pc:sldChg>
      <pc:sldChg chg="add del">
        <pc:chgData name="Yuri Crotti" userId="d593c9d1-1b73-45ee-aae6-f23c49679525" providerId="ADAL" clId="{C6E4CCDF-303E-46C0-924E-B6C0676F4F15}" dt="2021-02-06T18:18:52.568" v="719" actId="47"/>
        <pc:sldMkLst>
          <pc:docMk/>
          <pc:sldMk cId="938170614" sldId="275"/>
        </pc:sldMkLst>
      </pc:sldChg>
      <pc:sldChg chg="addSp modSp mod ord">
        <pc:chgData name="Yuri Crotti" userId="d593c9d1-1b73-45ee-aae6-f23c49679525" providerId="ADAL" clId="{C6E4CCDF-303E-46C0-924E-B6C0676F4F15}" dt="2021-02-06T18:10:16.290" v="692" actId="1076"/>
        <pc:sldMkLst>
          <pc:docMk/>
          <pc:sldMk cId="3330462427" sldId="276"/>
        </pc:sldMkLst>
        <pc:spChg chg="mod">
          <ac:chgData name="Yuri Crotti" userId="d593c9d1-1b73-45ee-aae6-f23c49679525" providerId="ADAL" clId="{C6E4CCDF-303E-46C0-924E-B6C0676F4F15}" dt="2021-02-06T17:57:51.948" v="538" actId="20577"/>
          <ac:spMkLst>
            <pc:docMk/>
            <pc:sldMk cId="3330462427" sldId="276"/>
            <ac:spMk id="6" creationId="{3DE17BFE-96F4-4FAB-8D95-F281C0A82C3C}"/>
          </ac:spMkLst>
        </pc:spChg>
        <pc:spChg chg="mod">
          <ac:chgData name="Yuri Crotti" userId="d593c9d1-1b73-45ee-aae6-f23c49679525" providerId="ADAL" clId="{C6E4CCDF-303E-46C0-924E-B6C0676F4F15}" dt="2021-02-06T17:58:08.836" v="539" actId="20577"/>
          <ac:spMkLst>
            <pc:docMk/>
            <pc:sldMk cId="3330462427" sldId="276"/>
            <ac:spMk id="8" creationId="{FA1247AB-6244-48B9-8933-FBFFA4EF29F5}"/>
          </ac:spMkLst>
        </pc:spChg>
        <pc:picChg chg="add mod">
          <ac:chgData name="Yuri Crotti" userId="d593c9d1-1b73-45ee-aae6-f23c49679525" providerId="ADAL" clId="{C6E4CCDF-303E-46C0-924E-B6C0676F4F15}" dt="2021-02-06T18:10:12.387" v="688" actId="1076"/>
          <ac:picMkLst>
            <pc:docMk/>
            <pc:sldMk cId="3330462427" sldId="276"/>
            <ac:picMk id="2050" creationId="{D56319F0-5115-4A8C-B8C9-A97D62C7B885}"/>
          </ac:picMkLst>
        </pc:picChg>
        <pc:picChg chg="add mod">
          <ac:chgData name="Yuri Crotti" userId="d593c9d1-1b73-45ee-aae6-f23c49679525" providerId="ADAL" clId="{C6E4CCDF-303E-46C0-924E-B6C0676F4F15}" dt="2021-02-06T18:10:15.555" v="691" actId="1076"/>
          <ac:picMkLst>
            <pc:docMk/>
            <pc:sldMk cId="3330462427" sldId="276"/>
            <ac:picMk id="2052" creationId="{5A93C423-63A5-43A4-9122-49CD11B06E47}"/>
          </ac:picMkLst>
        </pc:picChg>
        <pc:picChg chg="add mod">
          <ac:chgData name="Yuri Crotti" userId="d593c9d1-1b73-45ee-aae6-f23c49679525" providerId="ADAL" clId="{C6E4CCDF-303E-46C0-924E-B6C0676F4F15}" dt="2021-02-06T18:10:10.146" v="686" actId="1076"/>
          <ac:picMkLst>
            <pc:docMk/>
            <pc:sldMk cId="3330462427" sldId="276"/>
            <ac:picMk id="2054" creationId="{7A038868-4CE5-423C-88A7-B1651A825BA7}"/>
          </ac:picMkLst>
        </pc:picChg>
        <pc:picChg chg="add mod">
          <ac:chgData name="Yuri Crotti" userId="d593c9d1-1b73-45ee-aae6-f23c49679525" providerId="ADAL" clId="{C6E4CCDF-303E-46C0-924E-B6C0676F4F15}" dt="2021-02-06T18:10:16.290" v="692" actId="1076"/>
          <ac:picMkLst>
            <pc:docMk/>
            <pc:sldMk cId="3330462427" sldId="276"/>
            <ac:picMk id="2056" creationId="{F1204006-96E9-451E-89D2-FE059981F141}"/>
          </ac:picMkLst>
        </pc:picChg>
        <pc:picChg chg="add mod">
          <ac:chgData name="Yuri Crotti" userId="d593c9d1-1b73-45ee-aae6-f23c49679525" providerId="ADAL" clId="{C6E4CCDF-303E-46C0-924E-B6C0676F4F15}" dt="2021-02-06T18:10:14.110" v="690" actId="1076"/>
          <ac:picMkLst>
            <pc:docMk/>
            <pc:sldMk cId="3330462427" sldId="276"/>
            <ac:picMk id="2058" creationId="{94589AA2-5DE2-41C2-A743-A972E1941AB0}"/>
          </ac:picMkLst>
        </pc:picChg>
      </pc:sldChg>
      <pc:sldChg chg="add del">
        <pc:chgData name="Yuri Crotti" userId="d593c9d1-1b73-45ee-aae6-f23c49679525" providerId="ADAL" clId="{C6E4CCDF-303E-46C0-924E-B6C0676F4F15}" dt="2021-02-06T18:18:51.817" v="718" actId="47"/>
        <pc:sldMkLst>
          <pc:docMk/>
          <pc:sldMk cId="2124502066" sldId="278"/>
        </pc:sldMkLst>
      </pc:sldChg>
      <pc:sldChg chg="del">
        <pc:chgData name="Yuri Crotti" userId="d593c9d1-1b73-45ee-aae6-f23c49679525" providerId="ADAL" clId="{C6E4CCDF-303E-46C0-924E-B6C0676F4F15}" dt="2021-02-06T18:18:50.585" v="717" actId="47"/>
        <pc:sldMkLst>
          <pc:docMk/>
          <pc:sldMk cId="1278441402" sldId="279"/>
        </pc:sldMkLst>
      </pc:sldChg>
      <pc:sldChg chg="del">
        <pc:chgData name="Yuri Crotti" userId="d593c9d1-1b73-45ee-aae6-f23c49679525" providerId="ADAL" clId="{C6E4CCDF-303E-46C0-924E-B6C0676F4F15}" dt="2021-02-06T18:18:49.811" v="716" actId="47"/>
        <pc:sldMkLst>
          <pc:docMk/>
          <pc:sldMk cId="2617239675" sldId="280"/>
        </pc:sldMkLst>
      </pc:sldChg>
      <pc:sldChg chg="del">
        <pc:chgData name="Yuri Crotti" userId="d593c9d1-1b73-45ee-aae6-f23c49679525" providerId="ADAL" clId="{C6E4CCDF-303E-46C0-924E-B6C0676F4F15}" dt="2021-02-06T18:18:48.818" v="715" actId="47"/>
        <pc:sldMkLst>
          <pc:docMk/>
          <pc:sldMk cId="2213260420" sldId="281"/>
        </pc:sldMkLst>
      </pc:sldChg>
      <pc:sldChg chg="del">
        <pc:chgData name="Yuri Crotti" userId="d593c9d1-1b73-45ee-aae6-f23c49679525" providerId="ADAL" clId="{C6E4CCDF-303E-46C0-924E-B6C0676F4F15}" dt="2021-02-06T18:18:44.579" v="714" actId="47"/>
        <pc:sldMkLst>
          <pc:docMk/>
          <pc:sldMk cId="1970886454" sldId="282"/>
        </pc:sldMkLst>
      </pc:sldChg>
      <pc:sldChg chg="add del">
        <pc:chgData name="Yuri Crotti" userId="d593c9d1-1b73-45ee-aae6-f23c49679525" providerId="ADAL" clId="{C6E4CCDF-303E-46C0-924E-B6C0676F4F15}" dt="2021-02-06T18:19:00.550" v="725" actId="47"/>
        <pc:sldMkLst>
          <pc:docMk/>
          <pc:sldMk cId="1148818441" sldId="283"/>
        </pc:sldMkLst>
      </pc:sldChg>
      <pc:sldChg chg="add del">
        <pc:chgData name="Yuri Crotti" userId="d593c9d1-1b73-45ee-aae6-f23c49679525" providerId="ADAL" clId="{C6E4CCDF-303E-46C0-924E-B6C0676F4F15}" dt="2021-02-06T18:19:01.533" v="726" actId="47"/>
        <pc:sldMkLst>
          <pc:docMk/>
          <pc:sldMk cId="3182525508" sldId="284"/>
        </pc:sldMkLst>
      </pc:sldChg>
      <pc:sldChg chg="add del">
        <pc:chgData name="Yuri Crotti" userId="d593c9d1-1b73-45ee-aae6-f23c49679525" providerId="ADAL" clId="{C6E4CCDF-303E-46C0-924E-B6C0676F4F15}" dt="2021-02-06T18:18:39.648" v="713" actId="47"/>
        <pc:sldMkLst>
          <pc:docMk/>
          <pc:sldMk cId="650347808" sldId="285"/>
        </pc:sldMkLst>
      </pc:sldChg>
      <pc:sldChg chg="addSp delSp modSp add mod modAnim">
        <pc:chgData name="Yuri Crotti" userId="d593c9d1-1b73-45ee-aae6-f23c49679525" providerId="ADAL" clId="{C6E4CCDF-303E-46C0-924E-B6C0676F4F15}" dt="2021-02-06T17:37:28.747" v="202" actId="1076"/>
        <pc:sldMkLst>
          <pc:docMk/>
          <pc:sldMk cId="1394370385" sldId="286"/>
        </pc:sldMkLst>
        <pc:spChg chg="mod">
          <ac:chgData name="Yuri Crotti" userId="d593c9d1-1b73-45ee-aae6-f23c49679525" providerId="ADAL" clId="{C6E4CCDF-303E-46C0-924E-B6C0676F4F15}" dt="2021-02-06T17:12:58.404" v="106" actId="20577"/>
          <ac:spMkLst>
            <pc:docMk/>
            <pc:sldMk cId="1394370385" sldId="286"/>
            <ac:spMk id="6" creationId="{3DE17BFE-96F4-4FAB-8D95-F281C0A82C3C}"/>
          </ac:spMkLst>
        </pc:spChg>
        <pc:picChg chg="add mod">
          <ac:chgData name="Yuri Crotti" userId="d593c9d1-1b73-45ee-aae6-f23c49679525" providerId="ADAL" clId="{C6E4CCDF-303E-46C0-924E-B6C0676F4F15}" dt="2021-02-06T17:37:28.747" v="202" actId="1076"/>
          <ac:picMkLst>
            <pc:docMk/>
            <pc:sldMk cId="1394370385" sldId="286"/>
            <ac:picMk id="4" creationId="{96ADE1E4-A8FE-4504-9B0C-64B20E640FF3}"/>
          </ac:picMkLst>
        </pc:picChg>
        <pc:picChg chg="del">
          <ac:chgData name="Yuri Crotti" userId="d593c9d1-1b73-45ee-aae6-f23c49679525" providerId="ADAL" clId="{C6E4CCDF-303E-46C0-924E-B6C0676F4F15}" dt="2021-02-06T17:06:08.405" v="3" actId="478"/>
          <ac:picMkLst>
            <pc:docMk/>
            <pc:sldMk cId="1394370385" sldId="286"/>
            <ac:picMk id="2054" creationId="{4E6A0F86-F116-4431-8640-4CA6143AFB93}"/>
          </ac:picMkLst>
        </pc:picChg>
      </pc:sldChg>
      <pc:sldChg chg="addSp delSp modSp add mod delAnim modAnim">
        <pc:chgData name="Yuri Crotti" userId="d593c9d1-1b73-45ee-aae6-f23c49679525" providerId="ADAL" clId="{C6E4CCDF-303E-46C0-924E-B6C0676F4F15}" dt="2021-02-06T17:22:23.915" v="153" actId="1076"/>
        <pc:sldMkLst>
          <pc:docMk/>
          <pc:sldMk cId="4132027953" sldId="287"/>
        </pc:sldMkLst>
        <pc:spChg chg="mod">
          <ac:chgData name="Yuri Crotti" userId="d593c9d1-1b73-45ee-aae6-f23c49679525" providerId="ADAL" clId="{C6E4CCDF-303E-46C0-924E-B6C0676F4F15}" dt="2021-02-06T17:18:19.931" v="115" actId="20577"/>
          <ac:spMkLst>
            <pc:docMk/>
            <pc:sldMk cId="4132027953" sldId="287"/>
            <ac:spMk id="6" creationId="{3DE17BFE-96F4-4FAB-8D95-F281C0A82C3C}"/>
          </ac:spMkLst>
        </pc:spChg>
        <pc:spChg chg="add mod">
          <ac:chgData name="Yuri Crotti" userId="d593c9d1-1b73-45ee-aae6-f23c49679525" providerId="ADAL" clId="{C6E4CCDF-303E-46C0-924E-B6C0676F4F15}" dt="2021-02-06T17:22:23.915" v="153" actId="1076"/>
          <ac:spMkLst>
            <pc:docMk/>
            <pc:sldMk cId="4132027953" sldId="287"/>
            <ac:spMk id="8" creationId="{9F85A489-0D15-48A3-B1E4-5412CFC4077F}"/>
          </ac:spMkLst>
        </pc:spChg>
        <pc:picChg chg="del">
          <ac:chgData name="Yuri Crotti" userId="d593c9d1-1b73-45ee-aae6-f23c49679525" providerId="ADAL" clId="{C6E4CCDF-303E-46C0-924E-B6C0676F4F15}" dt="2021-02-06T17:18:21.522" v="116" actId="478"/>
          <ac:picMkLst>
            <pc:docMk/>
            <pc:sldMk cId="4132027953" sldId="287"/>
            <ac:picMk id="4" creationId="{96ADE1E4-A8FE-4504-9B0C-64B20E640FF3}"/>
          </ac:picMkLst>
        </pc:picChg>
        <pc:picChg chg="add mod">
          <ac:chgData name="Yuri Crotti" userId="d593c9d1-1b73-45ee-aae6-f23c49679525" providerId="ADAL" clId="{C6E4CCDF-303E-46C0-924E-B6C0676F4F15}" dt="2021-02-06T17:21:01.755" v="123" actId="1076"/>
          <ac:picMkLst>
            <pc:docMk/>
            <pc:sldMk cId="4132027953" sldId="287"/>
            <ac:picMk id="5" creationId="{71D12C07-8F15-495C-A76C-FDDC7A995A9E}"/>
          </ac:picMkLst>
        </pc:picChg>
      </pc:sldChg>
      <pc:sldChg chg="addSp delSp modSp add mod delAnim modAnim">
        <pc:chgData name="Yuri Crotti" userId="d593c9d1-1b73-45ee-aae6-f23c49679525" providerId="ADAL" clId="{C6E4CCDF-303E-46C0-924E-B6C0676F4F15}" dt="2021-02-06T17:25:00.483" v="184" actId="1076"/>
        <pc:sldMkLst>
          <pc:docMk/>
          <pc:sldMk cId="2770316604" sldId="288"/>
        </pc:sldMkLst>
        <pc:spChg chg="mod">
          <ac:chgData name="Yuri Crotti" userId="d593c9d1-1b73-45ee-aae6-f23c49679525" providerId="ADAL" clId="{C6E4CCDF-303E-46C0-924E-B6C0676F4F15}" dt="2021-02-06T17:24:29.374" v="178" actId="403"/>
          <ac:spMkLst>
            <pc:docMk/>
            <pc:sldMk cId="2770316604" sldId="288"/>
            <ac:spMk id="6" creationId="{3DE17BFE-96F4-4FAB-8D95-F281C0A82C3C}"/>
          </ac:spMkLst>
        </pc:spChg>
        <pc:spChg chg="del mod">
          <ac:chgData name="Yuri Crotti" userId="d593c9d1-1b73-45ee-aae6-f23c49679525" providerId="ADAL" clId="{C6E4CCDF-303E-46C0-924E-B6C0676F4F15}" dt="2021-02-06T17:24:24.579" v="177" actId="478"/>
          <ac:spMkLst>
            <pc:docMk/>
            <pc:sldMk cId="2770316604" sldId="288"/>
            <ac:spMk id="8" creationId="{9F85A489-0D15-48A3-B1E4-5412CFC4077F}"/>
          </ac:spMkLst>
        </pc:spChg>
        <pc:picChg chg="add mod">
          <ac:chgData name="Yuri Crotti" userId="d593c9d1-1b73-45ee-aae6-f23c49679525" providerId="ADAL" clId="{C6E4CCDF-303E-46C0-924E-B6C0676F4F15}" dt="2021-02-06T17:25:00.483" v="184" actId="1076"/>
          <ac:picMkLst>
            <pc:docMk/>
            <pc:sldMk cId="2770316604" sldId="288"/>
            <ac:picMk id="4" creationId="{3EE42AC3-7417-4923-9E3F-CAABD8BA30E9}"/>
          </ac:picMkLst>
        </pc:picChg>
        <pc:picChg chg="del">
          <ac:chgData name="Yuri Crotti" userId="d593c9d1-1b73-45ee-aae6-f23c49679525" providerId="ADAL" clId="{C6E4CCDF-303E-46C0-924E-B6C0676F4F15}" dt="2021-02-06T17:24:22.241" v="175" actId="478"/>
          <ac:picMkLst>
            <pc:docMk/>
            <pc:sldMk cId="2770316604" sldId="288"/>
            <ac:picMk id="5" creationId="{71D12C07-8F15-495C-A76C-FDDC7A995A9E}"/>
          </ac:picMkLst>
        </pc:picChg>
      </pc:sldChg>
      <pc:sldChg chg="addSp delSp modSp add mod delAnim modAnim">
        <pc:chgData name="Yuri Crotti" userId="d593c9d1-1b73-45ee-aae6-f23c49679525" providerId="ADAL" clId="{C6E4CCDF-303E-46C0-924E-B6C0676F4F15}" dt="2021-02-06T17:35:35.743" v="201"/>
        <pc:sldMkLst>
          <pc:docMk/>
          <pc:sldMk cId="1119342237" sldId="289"/>
        </pc:sldMkLst>
        <pc:spChg chg="mod">
          <ac:chgData name="Yuri Crotti" userId="d593c9d1-1b73-45ee-aae6-f23c49679525" providerId="ADAL" clId="{C6E4CCDF-303E-46C0-924E-B6C0676F4F15}" dt="2021-02-06T17:35:35.743" v="201"/>
          <ac:spMkLst>
            <pc:docMk/>
            <pc:sldMk cId="1119342237" sldId="289"/>
            <ac:spMk id="6" creationId="{3DE17BFE-96F4-4FAB-8D95-F281C0A82C3C}"/>
          </ac:spMkLst>
        </pc:spChg>
        <pc:picChg chg="del">
          <ac:chgData name="Yuri Crotti" userId="d593c9d1-1b73-45ee-aae6-f23c49679525" providerId="ADAL" clId="{C6E4CCDF-303E-46C0-924E-B6C0676F4F15}" dt="2021-02-06T17:34:51.171" v="186" actId="478"/>
          <ac:picMkLst>
            <pc:docMk/>
            <pc:sldMk cId="1119342237" sldId="289"/>
            <ac:picMk id="4" creationId="{3EE42AC3-7417-4923-9E3F-CAABD8BA30E9}"/>
          </ac:picMkLst>
        </pc:picChg>
        <pc:picChg chg="add mod">
          <ac:chgData name="Yuri Crotti" userId="d593c9d1-1b73-45ee-aae6-f23c49679525" providerId="ADAL" clId="{C6E4CCDF-303E-46C0-924E-B6C0676F4F15}" dt="2021-02-06T17:35:14.908" v="196" actId="1076"/>
          <ac:picMkLst>
            <pc:docMk/>
            <pc:sldMk cId="1119342237" sldId="289"/>
            <ac:picMk id="5" creationId="{CBB9395C-1D42-4852-969D-D264E9E0E837}"/>
          </ac:picMkLst>
        </pc:picChg>
      </pc:sldChg>
      <pc:sldChg chg="add">
        <pc:chgData name="Yuri Crotti" userId="d593c9d1-1b73-45ee-aae6-f23c49679525" providerId="ADAL" clId="{C6E4CCDF-303E-46C0-924E-B6C0676F4F15}" dt="2021-02-06T17:39:23.264" v="206"/>
        <pc:sldMkLst>
          <pc:docMk/>
          <pc:sldMk cId="1682072905" sldId="298"/>
        </pc:sldMkLst>
      </pc:sldChg>
      <pc:sldChg chg="modSp add del mod">
        <pc:chgData name="Yuri Crotti" userId="d593c9d1-1b73-45ee-aae6-f23c49679525" providerId="ADAL" clId="{C6E4CCDF-303E-46C0-924E-B6C0676F4F15}" dt="2021-02-06T18:18:37.785" v="712" actId="47"/>
        <pc:sldMkLst>
          <pc:docMk/>
          <pc:sldMk cId="939880893" sldId="299"/>
        </pc:sldMkLst>
        <pc:spChg chg="mod">
          <ac:chgData name="Yuri Crotti" userId="d593c9d1-1b73-45ee-aae6-f23c49679525" providerId="ADAL" clId="{C6E4CCDF-303E-46C0-924E-B6C0676F4F15}" dt="2021-02-06T17:39:54.947" v="207" actId="20577"/>
          <ac:spMkLst>
            <pc:docMk/>
            <pc:sldMk cId="939880893" sldId="299"/>
            <ac:spMk id="6" creationId="{3DE17BFE-96F4-4FAB-8D95-F281C0A82C3C}"/>
          </ac:spMkLst>
        </pc:spChg>
      </pc:sldChg>
      <pc:sldChg chg="addSp delSp modSp add mod">
        <pc:chgData name="Yuri Crotti" userId="d593c9d1-1b73-45ee-aae6-f23c49679525" providerId="ADAL" clId="{C6E4CCDF-303E-46C0-924E-B6C0676F4F15}" dt="2021-02-06T17:50:55.531" v="309" actId="1076"/>
        <pc:sldMkLst>
          <pc:docMk/>
          <pc:sldMk cId="909150657" sldId="300"/>
        </pc:sldMkLst>
        <pc:spChg chg="add mod">
          <ac:chgData name="Yuri Crotti" userId="d593c9d1-1b73-45ee-aae6-f23c49679525" providerId="ADAL" clId="{C6E4CCDF-303E-46C0-924E-B6C0676F4F15}" dt="2021-02-06T17:50:55.531" v="309" actId="1076"/>
          <ac:spMkLst>
            <pc:docMk/>
            <pc:sldMk cId="909150657" sldId="300"/>
            <ac:spMk id="4" creationId="{F7BAEBA0-439A-4304-B557-DA6F0012CB39}"/>
          </ac:spMkLst>
        </pc:spChg>
        <pc:spChg chg="mod">
          <ac:chgData name="Yuri Crotti" userId="d593c9d1-1b73-45ee-aae6-f23c49679525" providerId="ADAL" clId="{C6E4CCDF-303E-46C0-924E-B6C0676F4F15}" dt="2021-02-06T17:50:01.787" v="287" actId="20577"/>
          <ac:spMkLst>
            <pc:docMk/>
            <pc:sldMk cId="909150657" sldId="300"/>
            <ac:spMk id="6" creationId="{3DE17BFE-96F4-4FAB-8D95-F281C0A82C3C}"/>
          </ac:spMkLst>
        </pc:spChg>
        <pc:picChg chg="add mod">
          <ac:chgData name="Yuri Crotti" userId="d593c9d1-1b73-45ee-aae6-f23c49679525" providerId="ADAL" clId="{C6E4CCDF-303E-46C0-924E-B6C0676F4F15}" dt="2021-02-06T17:50:52.115" v="307" actId="1076"/>
          <ac:picMkLst>
            <pc:docMk/>
            <pc:sldMk cId="909150657" sldId="300"/>
            <ac:picMk id="1026" creationId="{3CA44000-86E7-4808-9F9F-59468F50D35B}"/>
          </ac:picMkLst>
        </pc:picChg>
        <pc:picChg chg="del">
          <ac:chgData name="Yuri Crotti" userId="d593c9d1-1b73-45ee-aae6-f23c49679525" providerId="ADAL" clId="{C6E4CCDF-303E-46C0-924E-B6C0676F4F15}" dt="2021-02-06T17:43:00.027" v="209" actId="478"/>
          <ac:picMkLst>
            <pc:docMk/>
            <pc:sldMk cId="909150657" sldId="300"/>
            <ac:picMk id="6146" creationId="{5B9A1CE5-C6D0-4908-8777-169A9955652D}"/>
          </ac:picMkLst>
        </pc:picChg>
      </pc:sldChg>
      <pc:sldChg chg="addSp delSp modSp add mod">
        <pc:chgData name="Yuri Crotti" userId="d593c9d1-1b73-45ee-aae6-f23c49679525" providerId="ADAL" clId="{C6E4CCDF-303E-46C0-924E-B6C0676F4F15}" dt="2021-02-06T17:54:46.556" v="359" actId="1076"/>
        <pc:sldMkLst>
          <pc:docMk/>
          <pc:sldMk cId="3225277432" sldId="301"/>
        </pc:sldMkLst>
        <pc:spChg chg="mod">
          <ac:chgData name="Yuri Crotti" userId="d593c9d1-1b73-45ee-aae6-f23c49679525" providerId="ADAL" clId="{C6E4CCDF-303E-46C0-924E-B6C0676F4F15}" dt="2021-02-06T17:53:41.989" v="353" actId="20577"/>
          <ac:spMkLst>
            <pc:docMk/>
            <pc:sldMk cId="3225277432" sldId="301"/>
            <ac:spMk id="4" creationId="{F7BAEBA0-439A-4304-B557-DA6F0012CB39}"/>
          </ac:spMkLst>
        </pc:spChg>
        <pc:spChg chg="mod">
          <ac:chgData name="Yuri Crotti" userId="d593c9d1-1b73-45ee-aae6-f23c49679525" providerId="ADAL" clId="{C6E4CCDF-303E-46C0-924E-B6C0676F4F15}" dt="2021-02-06T17:53:19.475" v="346" actId="20577"/>
          <ac:spMkLst>
            <pc:docMk/>
            <pc:sldMk cId="3225277432" sldId="301"/>
            <ac:spMk id="6" creationId="{3DE17BFE-96F4-4FAB-8D95-F281C0A82C3C}"/>
          </ac:spMkLst>
        </pc:spChg>
        <pc:picChg chg="add mod">
          <ac:chgData name="Yuri Crotti" userId="d593c9d1-1b73-45ee-aae6-f23c49679525" providerId="ADAL" clId="{C6E4CCDF-303E-46C0-924E-B6C0676F4F15}" dt="2021-02-06T17:54:46.556" v="359" actId="1076"/>
          <ac:picMkLst>
            <pc:docMk/>
            <pc:sldMk cId="3225277432" sldId="301"/>
            <ac:picMk id="8" creationId="{F3A51EF5-8B8A-42D2-AA24-5C7733DB2803}"/>
          </ac:picMkLst>
        </pc:picChg>
        <pc:picChg chg="del">
          <ac:chgData name="Yuri Crotti" userId="d593c9d1-1b73-45ee-aae6-f23c49679525" providerId="ADAL" clId="{C6E4CCDF-303E-46C0-924E-B6C0676F4F15}" dt="2021-02-06T17:53:38.339" v="351" actId="478"/>
          <ac:picMkLst>
            <pc:docMk/>
            <pc:sldMk cId="3225277432" sldId="301"/>
            <ac:picMk id="1026" creationId="{3CA44000-86E7-4808-9F9F-59468F50D35B}"/>
          </ac:picMkLst>
        </pc:picChg>
      </pc:sldChg>
      <pc:sldChg chg="addSp delSp modSp add mod">
        <pc:chgData name="Yuri Crotti" userId="d593c9d1-1b73-45ee-aae6-f23c49679525" providerId="ADAL" clId="{C6E4CCDF-303E-46C0-924E-B6C0676F4F15}" dt="2021-02-06T20:11:38.177" v="1829" actId="1076"/>
        <pc:sldMkLst>
          <pc:docMk/>
          <pc:sldMk cId="1355324366" sldId="302"/>
        </pc:sldMkLst>
        <pc:spChg chg="mod">
          <ac:chgData name="Yuri Crotti" userId="d593c9d1-1b73-45ee-aae6-f23c49679525" providerId="ADAL" clId="{C6E4CCDF-303E-46C0-924E-B6C0676F4F15}" dt="2021-02-06T18:06:09.675" v="633" actId="313"/>
          <ac:spMkLst>
            <pc:docMk/>
            <pc:sldMk cId="1355324366" sldId="302"/>
            <ac:spMk id="6" creationId="{3DE17BFE-96F4-4FAB-8D95-F281C0A82C3C}"/>
          </ac:spMkLst>
        </pc:spChg>
        <pc:picChg chg="add mod">
          <ac:chgData name="Yuri Crotti" userId="d593c9d1-1b73-45ee-aae6-f23c49679525" providerId="ADAL" clId="{C6E4CCDF-303E-46C0-924E-B6C0676F4F15}" dt="2021-02-06T20:11:38.177" v="1829" actId="1076"/>
          <ac:picMkLst>
            <pc:docMk/>
            <pc:sldMk cId="1355324366" sldId="302"/>
            <ac:picMk id="5" creationId="{4257F4DF-5C75-4D52-985A-8FA920933784}"/>
          </ac:picMkLst>
        </pc:picChg>
        <pc:picChg chg="del">
          <ac:chgData name="Yuri Crotti" userId="d593c9d1-1b73-45ee-aae6-f23c49679525" providerId="ADAL" clId="{C6E4CCDF-303E-46C0-924E-B6C0676F4F15}" dt="2021-02-06T18:03:05.500" v="614" actId="478"/>
          <ac:picMkLst>
            <pc:docMk/>
            <pc:sldMk cId="1355324366" sldId="302"/>
            <ac:picMk id="2050" creationId="{D56319F0-5115-4A8C-B8C9-A97D62C7B885}"/>
          </ac:picMkLst>
        </pc:picChg>
        <pc:picChg chg="del">
          <ac:chgData name="Yuri Crotti" userId="d593c9d1-1b73-45ee-aae6-f23c49679525" providerId="ADAL" clId="{C6E4CCDF-303E-46C0-924E-B6C0676F4F15}" dt="2021-02-06T18:03:05.005" v="613" actId="478"/>
          <ac:picMkLst>
            <pc:docMk/>
            <pc:sldMk cId="1355324366" sldId="302"/>
            <ac:picMk id="2052" creationId="{5A93C423-63A5-43A4-9122-49CD11B06E47}"/>
          </ac:picMkLst>
        </pc:picChg>
        <pc:picChg chg="del mod">
          <ac:chgData name="Yuri Crotti" userId="d593c9d1-1b73-45ee-aae6-f23c49679525" providerId="ADAL" clId="{C6E4CCDF-303E-46C0-924E-B6C0676F4F15}" dt="2021-02-06T18:03:03.651" v="611" actId="478"/>
          <ac:picMkLst>
            <pc:docMk/>
            <pc:sldMk cId="1355324366" sldId="302"/>
            <ac:picMk id="2054" creationId="{7A038868-4CE5-423C-88A7-B1651A825BA7}"/>
          </ac:picMkLst>
        </pc:picChg>
        <pc:picChg chg="del">
          <ac:chgData name="Yuri Crotti" userId="d593c9d1-1b73-45ee-aae6-f23c49679525" providerId="ADAL" clId="{C6E4CCDF-303E-46C0-924E-B6C0676F4F15}" dt="2021-02-06T18:03:04.507" v="612" actId="478"/>
          <ac:picMkLst>
            <pc:docMk/>
            <pc:sldMk cId="1355324366" sldId="302"/>
            <ac:picMk id="2056" creationId="{F1204006-96E9-451E-89D2-FE059981F141}"/>
          </ac:picMkLst>
        </pc:picChg>
        <pc:picChg chg="del">
          <ac:chgData name="Yuri Crotti" userId="d593c9d1-1b73-45ee-aae6-f23c49679525" providerId="ADAL" clId="{C6E4CCDF-303E-46C0-924E-B6C0676F4F15}" dt="2021-02-06T18:03:06.158" v="615" actId="478"/>
          <ac:picMkLst>
            <pc:docMk/>
            <pc:sldMk cId="1355324366" sldId="302"/>
            <ac:picMk id="2058" creationId="{94589AA2-5DE2-41C2-A743-A972E1941AB0}"/>
          </ac:picMkLst>
        </pc:picChg>
        <pc:picChg chg="add mod">
          <ac:chgData name="Yuri Crotti" userId="d593c9d1-1b73-45ee-aae6-f23c49679525" providerId="ADAL" clId="{C6E4CCDF-303E-46C0-924E-B6C0676F4F15}" dt="2021-02-06T20:11:38.177" v="1829" actId="1076"/>
          <ac:picMkLst>
            <pc:docMk/>
            <pc:sldMk cId="1355324366" sldId="302"/>
            <ac:picMk id="3074" creationId="{A00541D2-5DDF-4914-99F1-E442A4D0C7E5}"/>
          </ac:picMkLst>
        </pc:picChg>
        <pc:picChg chg="add mod">
          <ac:chgData name="Yuri Crotti" userId="d593c9d1-1b73-45ee-aae6-f23c49679525" providerId="ADAL" clId="{C6E4CCDF-303E-46C0-924E-B6C0676F4F15}" dt="2021-02-06T19:54:46.926" v="1279" actId="1076"/>
          <ac:picMkLst>
            <pc:docMk/>
            <pc:sldMk cId="1355324366" sldId="302"/>
            <ac:picMk id="3076" creationId="{1EEC2E13-CAF3-48F5-AF4A-18F5902856FF}"/>
          </ac:picMkLst>
        </pc:picChg>
      </pc:sldChg>
      <pc:sldChg chg="addSp delSp modSp add mod">
        <pc:chgData name="Yuri Crotti" userId="d593c9d1-1b73-45ee-aae6-f23c49679525" providerId="ADAL" clId="{C6E4CCDF-303E-46C0-924E-B6C0676F4F15}" dt="2021-02-06T18:08:30.291" v="685" actId="1076"/>
        <pc:sldMkLst>
          <pc:docMk/>
          <pc:sldMk cId="462255543" sldId="303"/>
        </pc:sldMkLst>
        <pc:spChg chg="mod">
          <ac:chgData name="Yuri Crotti" userId="d593c9d1-1b73-45ee-aae6-f23c49679525" providerId="ADAL" clId="{C6E4CCDF-303E-46C0-924E-B6C0676F4F15}" dt="2021-02-06T18:07:52.627" v="678" actId="20577"/>
          <ac:spMkLst>
            <pc:docMk/>
            <pc:sldMk cId="462255543" sldId="303"/>
            <ac:spMk id="6" creationId="{3DE17BFE-96F4-4FAB-8D95-F281C0A82C3C}"/>
          </ac:spMkLst>
        </pc:spChg>
        <pc:picChg chg="del mod">
          <ac:chgData name="Yuri Crotti" userId="d593c9d1-1b73-45ee-aae6-f23c49679525" providerId="ADAL" clId="{C6E4CCDF-303E-46C0-924E-B6C0676F4F15}" dt="2021-02-06T18:07:59.458" v="679" actId="478"/>
          <ac:picMkLst>
            <pc:docMk/>
            <pc:sldMk cId="462255543" sldId="303"/>
            <ac:picMk id="5" creationId="{4257F4DF-5C75-4D52-985A-8FA920933784}"/>
          </ac:picMkLst>
        </pc:picChg>
        <pc:picChg chg="del mod">
          <ac:chgData name="Yuri Crotti" userId="d593c9d1-1b73-45ee-aae6-f23c49679525" providerId="ADAL" clId="{C6E4CCDF-303E-46C0-924E-B6C0676F4F15}" dt="2021-02-06T18:07:59.458" v="679" actId="478"/>
          <ac:picMkLst>
            <pc:docMk/>
            <pc:sldMk cId="462255543" sldId="303"/>
            <ac:picMk id="3074" creationId="{A00541D2-5DDF-4914-99F1-E442A4D0C7E5}"/>
          </ac:picMkLst>
        </pc:picChg>
        <pc:picChg chg="del mod">
          <ac:chgData name="Yuri Crotti" userId="d593c9d1-1b73-45ee-aae6-f23c49679525" providerId="ADAL" clId="{C6E4CCDF-303E-46C0-924E-B6C0676F4F15}" dt="2021-02-06T18:07:59.458" v="679" actId="478"/>
          <ac:picMkLst>
            <pc:docMk/>
            <pc:sldMk cId="462255543" sldId="303"/>
            <ac:picMk id="3076" creationId="{1EEC2E13-CAF3-48F5-AF4A-18F5902856FF}"/>
          </ac:picMkLst>
        </pc:picChg>
        <pc:picChg chg="add mod">
          <ac:chgData name="Yuri Crotti" userId="d593c9d1-1b73-45ee-aae6-f23c49679525" providerId="ADAL" clId="{C6E4CCDF-303E-46C0-924E-B6C0676F4F15}" dt="2021-02-06T18:08:30.291" v="685" actId="1076"/>
          <ac:picMkLst>
            <pc:docMk/>
            <pc:sldMk cId="462255543" sldId="303"/>
            <ac:picMk id="4098" creationId="{0BE092E6-98F1-45CC-8EAC-314298746D45}"/>
          </ac:picMkLst>
        </pc:picChg>
      </pc:sldChg>
      <pc:sldChg chg="addSp delSp modSp add mod ord">
        <pc:chgData name="Yuri Crotti" userId="d593c9d1-1b73-45ee-aae6-f23c49679525" providerId="ADAL" clId="{C6E4CCDF-303E-46C0-924E-B6C0676F4F15}" dt="2021-02-06T18:28:48.150" v="881"/>
        <pc:sldMkLst>
          <pc:docMk/>
          <pc:sldMk cId="163193589" sldId="304"/>
        </pc:sldMkLst>
        <pc:spChg chg="mod">
          <ac:chgData name="Yuri Crotti" userId="d593c9d1-1b73-45ee-aae6-f23c49679525" providerId="ADAL" clId="{C6E4CCDF-303E-46C0-924E-B6C0676F4F15}" dt="2021-02-06T18:20:23.338" v="737" actId="20577"/>
          <ac:spMkLst>
            <pc:docMk/>
            <pc:sldMk cId="163193589" sldId="304"/>
            <ac:spMk id="6" creationId="{3DE17BFE-96F4-4FAB-8D95-F281C0A82C3C}"/>
          </ac:spMkLst>
        </pc:spChg>
        <pc:spChg chg="add mod">
          <ac:chgData name="Yuri Crotti" userId="d593c9d1-1b73-45ee-aae6-f23c49679525" providerId="ADAL" clId="{C6E4CCDF-303E-46C0-924E-B6C0676F4F15}" dt="2021-02-06T18:22:46.814" v="790" actId="12"/>
          <ac:spMkLst>
            <pc:docMk/>
            <pc:sldMk cId="163193589" sldId="304"/>
            <ac:spMk id="9" creationId="{43C456FC-44AB-4AF2-9EC3-D9CEF1B07932}"/>
          </ac:spMkLst>
        </pc:spChg>
        <pc:picChg chg="del">
          <ac:chgData name="Yuri Crotti" userId="d593c9d1-1b73-45ee-aae6-f23c49679525" providerId="ADAL" clId="{C6E4CCDF-303E-46C0-924E-B6C0676F4F15}" dt="2021-02-06T18:19:58.651" v="728" actId="478"/>
          <ac:picMkLst>
            <pc:docMk/>
            <pc:sldMk cId="163193589" sldId="304"/>
            <ac:picMk id="5" creationId="{E43B4403-0A16-44C1-958F-C7877E8BDACC}"/>
          </ac:picMkLst>
        </pc:picChg>
        <pc:picChg chg="del">
          <ac:chgData name="Yuri Crotti" userId="d593c9d1-1b73-45ee-aae6-f23c49679525" providerId="ADAL" clId="{C6E4CCDF-303E-46C0-924E-B6C0676F4F15}" dt="2021-02-06T18:19:59.259" v="729" actId="478"/>
          <ac:picMkLst>
            <pc:docMk/>
            <pc:sldMk cId="163193589" sldId="304"/>
            <ac:picMk id="10" creationId="{B5DAE382-FB7C-4644-AC2A-359B08D3C3CD}"/>
          </ac:picMkLst>
        </pc:picChg>
      </pc:sldChg>
      <pc:sldChg chg="addSp delSp modSp add mod ord">
        <pc:chgData name="Yuri Crotti" userId="d593c9d1-1b73-45ee-aae6-f23c49679525" providerId="ADAL" clId="{C6E4CCDF-303E-46C0-924E-B6C0676F4F15}" dt="2021-02-06T18:28:48.150" v="881"/>
        <pc:sldMkLst>
          <pc:docMk/>
          <pc:sldMk cId="3208912317" sldId="305"/>
        </pc:sldMkLst>
        <pc:spChg chg="mod">
          <ac:chgData name="Yuri Crotti" userId="d593c9d1-1b73-45ee-aae6-f23c49679525" providerId="ADAL" clId="{C6E4CCDF-303E-46C0-924E-B6C0676F4F15}" dt="2021-02-06T18:24:50.793" v="864" actId="313"/>
          <ac:spMkLst>
            <pc:docMk/>
            <pc:sldMk cId="3208912317" sldId="305"/>
            <ac:spMk id="6" creationId="{3DE17BFE-96F4-4FAB-8D95-F281C0A82C3C}"/>
          </ac:spMkLst>
        </pc:spChg>
        <pc:spChg chg="del mod">
          <ac:chgData name="Yuri Crotti" userId="d593c9d1-1b73-45ee-aae6-f23c49679525" providerId="ADAL" clId="{C6E4CCDF-303E-46C0-924E-B6C0676F4F15}" dt="2021-02-06T18:23:23.614" v="797"/>
          <ac:spMkLst>
            <pc:docMk/>
            <pc:sldMk cId="3208912317" sldId="305"/>
            <ac:spMk id="9" creationId="{43C456FC-44AB-4AF2-9EC3-D9CEF1B07932}"/>
          </ac:spMkLst>
        </pc:spChg>
        <pc:spChg chg="add mod">
          <ac:chgData name="Yuri Crotti" userId="d593c9d1-1b73-45ee-aae6-f23c49679525" providerId="ADAL" clId="{C6E4CCDF-303E-46C0-924E-B6C0676F4F15}" dt="2021-02-06T18:25:33.092" v="872" actId="20577"/>
          <ac:spMkLst>
            <pc:docMk/>
            <pc:sldMk cId="3208912317" sldId="305"/>
            <ac:spMk id="10" creationId="{D403763A-BCD4-4EBB-BFC4-A91F75CBB602}"/>
          </ac:spMkLst>
        </pc:spChg>
        <pc:picChg chg="add del mod">
          <ac:chgData name="Yuri Crotti" userId="d593c9d1-1b73-45ee-aae6-f23c49679525" providerId="ADAL" clId="{C6E4CCDF-303E-46C0-924E-B6C0676F4F15}" dt="2021-02-06T18:24:48.947" v="863" actId="478"/>
          <ac:picMkLst>
            <pc:docMk/>
            <pc:sldMk cId="3208912317" sldId="305"/>
            <ac:picMk id="5" creationId="{73297CC2-FE38-4EDD-A251-CACCCF4FE089}"/>
          </ac:picMkLst>
        </pc:picChg>
        <pc:picChg chg="add mod">
          <ac:chgData name="Yuri Crotti" userId="d593c9d1-1b73-45ee-aae6-f23c49679525" providerId="ADAL" clId="{C6E4CCDF-303E-46C0-924E-B6C0676F4F15}" dt="2021-02-06T18:26:35.147" v="879" actId="1076"/>
          <ac:picMkLst>
            <pc:docMk/>
            <pc:sldMk cId="3208912317" sldId="305"/>
            <ac:picMk id="12" creationId="{7AED584C-9BBB-4F51-8619-9D5CD3AC6F27}"/>
          </ac:picMkLst>
        </pc:picChg>
      </pc:sldChg>
      <pc:sldChg chg="addSp modSp add mod ord">
        <pc:chgData name="Yuri Crotti" userId="d593c9d1-1b73-45ee-aae6-f23c49679525" providerId="ADAL" clId="{C6E4CCDF-303E-46C0-924E-B6C0676F4F15}" dt="2021-02-06T19:40:14.164" v="1105" actId="20577"/>
        <pc:sldMkLst>
          <pc:docMk/>
          <pc:sldMk cId="3217084156" sldId="306"/>
        </pc:sldMkLst>
        <pc:spChg chg="mod">
          <ac:chgData name="Yuri Crotti" userId="d593c9d1-1b73-45ee-aae6-f23c49679525" providerId="ADAL" clId="{C6E4CCDF-303E-46C0-924E-B6C0676F4F15}" dt="2021-02-06T19:40:14.164" v="1105" actId="20577"/>
          <ac:spMkLst>
            <pc:docMk/>
            <pc:sldMk cId="3217084156" sldId="306"/>
            <ac:spMk id="6" creationId="{3DE17BFE-96F4-4FAB-8D95-F281C0A82C3C}"/>
          </ac:spMkLst>
        </pc:spChg>
        <pc:spChg chg="add mod">
          <ac:chgData name="Yuri Crotti" userId="d593c9d1-1b73-45ee-aae6-f23c49679525" providerId="ADAL" clId="{C6E4CCDF-303E-46C0-924E-B6C0676F4F15}" dt="2021-02-06T19:32:02.324" v="1015" actId="20577"/>
          <ac:spMkLst>
            <pc:docMk/>
            <pc:sldMk cId="3217084156" sldId="306"/>
            <ac:spMk id="8" creationId="{ED443F26-9B84-4963-AB1C-606CA21C290D}"/>
          </ac:spMkLst>
        </pc:spChg>
        <pc:spChg chg="mod">
          <ac:chgData name="Yuri Crotti" userId="d593c9d1-1b73-45ee-aae6-f23c49679525" providerId="ADAL" clId="{C6E4CCDF-303E-46C0-924E-B6C0676F4F15}" dt="2021-02-06T18:35:18.285" v="1007" actId="20577"/>
          <ac:spMkLst>
            <pc:docMk/>
            <pc:sldMk cId="3217084156" sldId="306"/>
            <ac:spMk id="9" creationId="{43C456FC-44AB-4AF2-9EC3-D9CEF1B07932}"/>
          </ac:spMkLst>
        </pc:spChg>
        <pc:picChg chg="add mod">
          <ac:chgData name="Yuri Crotti" userId="d593c9d1-1b73-45ee-aae6-f23c49679525" providerId="ADAL" clId="{C6E4CCDF-303E-46C0-924E-B6C0676F4F15}" dt="2021-02-06T18:35:22.915" v="1010" actId="1076"/>
          <ac:picMkLst>
            <pc:docMk/>
            <pc:sldMk cId="3217084156" sldId="306"/>
            <ac:picMk id="5" creationId="{E57A48E8-7A1E-40D8-AE69-318F9BB40664}"/>
          </ac:picMkLst>
        </pc:picChg>
      </pc:sldChg>
      <pc:sldChg chg="addSp delSp modSp add mod">
        <pc:chgData name="Yuri Crotti" userId="d593c9d1-1b73-45ee-aae6-f23c49679525" providerId="ADAL" clId="{C6E4CCDF-303E-46C0-924E-B6C0676F4F15}" dt="2021-02-06T19:44:46.909" v="1143" actId="20577"/>
        <pc:sldMkLst>
          <pc:docMk/>
          <pc:sldMk cId="657372636" sldId="307"/>
        </pc:sldMkLst>
        <pc:spChg chg="mod">
          <ac:chgData name="Yuri Crotti" userId="d593c9d1-1b73-45ee-aae6-f23c49679525" providerId="ADAL" clId="{C6E4CCDF-303E-46C0-924E-B6C0676F4F15}" dt="2021-02-06T19:40:17.445" v="1106" actId="20577"/>
          <ac:spMkLst>
            <pc:docMk/>
            <pc:sldMk cId="657372636" sldId="307"/>
            <ac:spMk id="6" creationId="{3DE17BFE-96F4-4FAB-8D95-F281C0A82C3C}"/>
          </ac:spMkLst>
        </pc:spChg>
        <pc:spChg chg="del mod">
          <ac:chgData name="Yuri Crotti" userId="d593c9d1-1b73-45ee-aae6-f23c49679525" providerId="ADAL" clId="{C6E4CCDF-303E-46C0-924E-B6C0676F4F15}" dt="2021-02-06T19:34:13.699" v="1052"/>
          <ac:spMkLst>
            <pc:docMk/>
            <pc:sldMk cId="657372636" sldId="307"/>
            <ac:spMk id="8" creationId="{ED443F26-9B84-4963-AB1C-606CA21C290D}"/>
          </ac:spMkLst>
        </pc:spChg>
        <pc:spChg chg="mod">
          <ac:chgData name="Yuri Crotti" userId="d593c9d1-1b73-45ee-aae6-f23c49679525" providerId="ADAL" clId="{C6E4CCDF-303E-46C0-924E-B6C0676F4F15}" dt="2021-02-06T19:34:37.725" v="1059" actId="6549"/>
          <ac:spMkLst>
            <pc:docMk/>
            <pc:sldMk cId="657372636" sldId="307"/>
            <ac:spMk id="9" creationId="{43C456FC-44AB-4AF2-9EC3-D9CEF1B07932}"/>
          </ac:spMkLst>
        </pc:spChg>
        <pc:spChg chg="add mod">
          <ac:chgData name="Yuri Crotti" userId="d593c9d1-1b73-45ee-aae6-f23c49679525" providerId="ADAL" clId="{C6E4CCDF-303E-46C0-924E-B6C0676F4F15}" dt="2021-02-06T19:44:46.909" v="1143" actId="20577"/>
          <ac:spMkLst>
            <pc:docMk/>
            <pc:sldMk cId="657372636" sldId="307"/>
            <ac:spMk id="11" creationId="{3A1CAB8D-96D8-4FC0-A277-0F6D19B5674B}"/>
          </ac:spMkLst>
        </pc:spChg>
        <pc:picChg chg="del mod">
          <ac:chgData name="Yuri Crotti" userId="d593c9d1-1b73-45ee-aae6-f23c49679525" providerId="ADAL" clId="{C6E4CCDF-303E-46C0-924E-B6C0676F4F15}" dt="2021-02-06T19:34:00.292" v="1047" actId="478"/>
          <ac:picMkLst>
            <pc:docMk/>
            <pc:sldMk cId="657372636" sldId="307"/>
            <ac:picMk id="5" creationId="{E57A48E8-7A1E-40D8-AE69-318F9BB40664}"/>
          </ac:picMkLst>
        </pc:picChg>
        <pc:picChg chg="add mod">
          <ac:chgData name="Yuri Crotti" userId="d593c9d1-1b73-45ee-aae6-f23c49679525" providerId="ADAL" clId="{C6E4CCDF-303E-46C0-924E-B6C0676F4F15}" dt="2021-02-06T19:37:45.300" v="1101" actId="1076"/>
          <ac:picMkLst>
            <pc:docMk/>
            <pc:sldMk cId="657372636" sldId="307"/>
            <ac:picMk id="10" creationId="{D3B73F7A-1BBC-400B-8C73-031011615DEE}"/>
          </ac:picMkLst>
        </pc:picChg>
      </pc:sldChg>
      <pc:sldChg chg="addSp delSp modSp add mod">
        <pc:chgData name="Yuri Crotti" userId="d593c9d1-1b73-45ee-aae6-f23c49679525" providerId="ADAL" clId="{C6E4CCDF-303E-46C0-924E-B6C0676F4F15}" dt="2021-02-06T19:48:40.948" v="1174" actId="1076"/>
        <pc:sldMkLst>
          <pc:docMk/>
          <pc:sldMk cId="148744383" sldId="308"/>
        </pc:sldMkLst>
        <pc:spChg chg="mod">
          <ac:chgData name="Yuri Crotti" userId="d593c9d1-1b73-45ee-aae6-f23c49679525" providerId="ADAL" clId="{C6E4CCDF-303E-46C0-924E-B6C0676F4F15}" dt="2021-02-06T19:44:40.206" v="1140" actId="20577"/>
          <ac:spMkLst>
            <pc:docMk/>
            <pc:sldMk cId="148744383" sldId="308"/>
            <ac:spMk id="6" creationId="{3DE17BFE-96F4-4FAB-8D95-F281C0A82C3C}"/>
          </ac:spMkLst>
        </pc:spChg>
        <pc:spChg chg="mod">
          <ac:chgData name="Yuri Crotti" userId="d593c9d1-1b73-45ee-aae6-f23c49679525" providerId="ADAL" clId="{C6E4CCDF-303E-46C0-924E-B6C0676F4F15}" dt="2021-02-06T19:46:28.412" v="1153" actId="20577"/>
          <ac:spMkLst>
            <pc:docMk/>
            <pc:sldMk cId="148744383" sldId="308"/>
            <ac:spMk id="9" creationId="{43C456FC-44AB-4AF2-9EC3-D9CEF1B07932}"/>
          </ac:spMkLst>
        </pc:spChg>
        <pc:spChg chg="mod">
          <ac:chgData name="Yuri Crotti" userId="d593c9d1-1b73-45ee-aae6-f23c49679525" providerId="ADAL" clId="{C6E4CCDF-303E-46C0-924E-B6C0676F4F15}" dt="2021-02-06T19:48:38.660" v="1173" actId="20578"/>
          <ac:spMkLst>
            <pc:docMk/>
            <pc:sldMk cId="148744383" sldId="308"/>
            <ac:spMk id="11" creationId="{3A1CAB8D-96D8-4FC0-A277-0F6D19B5674B}"/>
          </ac:spMkLst>
        </pc:spChg>
        <pc:picChg chg="add mod">
          <ac:chgData name="Yuri Crotti" userId="d593c9d1-1b73-45ee-aae6-f23c49679525" providerId="ADAL" clId="{C6E4CCDF-303E-46C0-924E-B6C0676F4F15}" dt="2021-02-06T19:48:40.948" v="1174" actId="1076"/>
          <ac:picMkLst>
            <pc:docMk/>
            <pc:sldMk cId="148744383" sldId="308"/>
            <ac:picMk id="5" creationId="{B2015681-E62C-40CF-8A2E-34A40F8968B0}"/>
          </ac:picMkLst>
        </pc:picChg>
        <pc:picChg chg="del">
          <ac:chgData name="Yuri Crotti" userId="d593c9d1-1b73-45ee-aae6-f23c49679525" providerId="ADAL" clId="{C6E4CCDF-303E-46C0-924E-B6C0676F4F15}" dt="2021-02-06T19:46:17.876" v="1145" actId="478"/>
          <ac:picMkLst>
            <pc:docMk/>
            <pc:sldMk cId="148744383" sldId="308"/>
            <ac:picMk id="10" creationId="{D3B73F7A-1BBC-400B-8C73-031011615DEE}"/>
          </ac:picMkLst>
        </pc:picChg>
      </pc:sldChg>
      <pc:sldChg chg="addSp delSp modSp add mod">
        <pc:chgData name="Yuri Crotti" userId="d593c9d1-1b73-45ee-aae6-f23c49679525" providerId="ADAL" clId="{C6E4CCDF-303E-46C0-924E-B6C0676F4F15}" dt="2021-02-06T19:58:32.309" v="1342" actId="20577"/>
        <pc:sldMkLst>
          <pc:docMk/>
          <pc:sldMk cId="2145496644" sldId="309"/>
        </pc:sldMkLst>
        <pc:spChg chg="mod">
          <ac:chgData name="Yuri Crotti" userId="d593c9d1-1b73-45ee-aae6-f23c49679525" providerId="ADAL" clId="{C6E4CCDF-303E-46C0-924E-B6C0676F4F15}" dt="2021-02-06T19:51:38.222" v="1270" actId="20577"/>
          <ac:spMkLst>
            <pc:docMk/>
            <pc:sldMk cId="2145496644" sldId="309"/>
            <ac:spMk id="6" creationId="{3DE17BFE-96F4-4FAB-8D95-F281C0A82C3C}"/>
          </ac:spMkLst>
        </pc:spChg>
        <pc:spChg chg="del mod">
          <ac:chgData name="Yuri Crotti" userId="d593c9d1-1b73-45ee-aae6-f23c49679525" providerId="ADAL" clId="{C6E4CCDF-303E-46C0-924E-B6C0676F4F15}" dt="2021-02-06T19:52:13.103" v="1273"/>
          <ac:spMkLst>
            <pc:docMk/>
            <pc:sldMk cId="2145496644" sldId="309"/>
            <ac:spMk id="9" creationId="{43C456FC-44AB-4AF2-9EC3-D9CEF1B07932}"/>
          </ac:spMkLst>
        </pc:spChg>
        <pc:spChg chg="add mod">
          <ac:chgData name="Yuri Crotti" userId="d593c9d1-1b73-45ee-aae6-f23c49679525" providerId="ADAL" clId="{C6E4CCDF-303E-46C0-924E-B6C0676F4F15}" dt="2021-02-06T19:55:55.238" v="1322" actId="14100"/>
          <ac:spMkLst>
            <pc:docMk/>
            <pc:sldMk cId="2145496644" sldId="309"/>
            <ac:spMk id="10" creationId="{937A7AAA-DE07-4EF8-BFAA-840977B30A92}"/>
          </ac:spMkLst>
        </pc:spChg>
        <pc:spChg chg="mod">
          <ac:chgData name="Yuri Crotti" userId="d593c9d1-1b73-45ee-aae6-f23c49679525" providerId="ADAL" clId="{C6E4CCDF-303E-46C0-924E-B6C0676F4F15}" dt="2021-02-06T19:58:32.309" v="1342" actId="20577"/>
          <ac:spMkLst>
            <pc:docMk/>
            <pc:sldMk cId="2145496644" sldId="309"/>
            <ac:spMk id="11" creationId="{3A1CAB8D-96D8-4FC0-A277-0F6D19B5674B}"/>
          </ac:spMkLst>
        </pc:spChg>
        <pc:picChg chg="del">
          <ac:chgData name="Yuri Crotti" userId="d593c9d1-1b73-45ee-aae6-f23c49679525" providerId="ADAL" clId="{C6E4CCDF-303E-46C0-924E-B6C0676F4F15}" dt="2021-02-06T19:56:31.323" v="1323" actId="478"/>
          <ac:picMkLst>
            <pc:docMk/>
            <pc:sldMk cId="2145496644" sldId="309"/>
            <ac:picMk id="5" creationId="{B2015681-E62C-40CF-8A2E-34A40F8968B0}"/>
          </ac:picMkLst>
        </pc:picChg>
        <pc:picChg chg="add mod">
          <ac:chgData name="Yuri Crotti" userId="d593c9d1-1b73-45ee-aae6-f23c49679525" providerId="ADAL" clId="{C6E4CCDF-303E-46C0-924E-B6C0676F4F15}" dt="2021-02-06T19:56:59.227" v="1329" actId="1076"/>
          <ac:picMkLst>
            <pc:docMk/>
            <pc:sldMk cId="2145496644" sldId="309"/>
            <ac:picMk id="12" creationId="{3CA1537B-D7E8-4E5C-8E1D-403892B06FEC}"/>
          </ac:picMkLst>
        </pc:picChg>
      </pc:sldChg>
      <pc:sldChg chg="addSp delSp modSp add mod">
        <pc:chgData name="Yuri Crotti" userId="d593c9d1-1b73-45ee-aae6-f23c49679525" providerId="ADAL" clId="{C6E4CCDF-303E-46C0-924E-B6C0676F4F15}" dt="2021-02-06T20:08:51.475" v="1624" actId="20577"/>
        <pc:sldMkLst>
          <pc:docMk/>
          <pc:sldMk cId="3507731009" sldId="310"/>
        </pc:sldMkLst>
        <pc:spChg chg="mod">
          <ac:chgData name="Yuri Crotti" userId="d593c9d1-1b73-45ee-aae6-f23c49679525" providerId="ADAL" clId="{C6E4CCDF-303E-46C0-924E-B6C0676F4F15}" dt="2021-02-06T20:08:51.475" v="1624" actId="20577"/>
          <ac:spMkLst>
            <pc:docMk/>
            <pc:sldMk cId="3507731009" sldId="310"/>
            <ac:spMk id="6" creationId="{3DE17BFE-96F4-4FAB-8D95-F281C0A82C3C}"/>
          </ac:spMkLst>
        </pc:spChg>
        <pc:spChg chg="add del">
          <ac:chgData name="Yuri Crotti" userId="d593c9d1-1b73-45ee-aae6-f23c49679525" providerId="ADAL" clId="{C6E4CCDF-303E-46C0-924E-B6C0676F4F15}" dt="2021-02-06T20:04:40.690" v="1496" actId="22"/>
          <ac:spMkLst>
            <pc:docMk/>
            <pc:sldMk cId="3507731009" sldId="310"/>
            <ac:spMk id="9" creationId="{E756961D-768B-4E5D-A9CC-EA836BA53240}"/>
          </ac:spMkLst>
        </pc:spChg>
        <pc:spChg chg="add mod">
          <ac:chgData name="Yuri Crotti" userId="d593c9d1-1b73-45ee-aae6-f23c49679525" providerId="ADAL" clId="{C6E4CCDF-303E-46C0-924E-B6C0676F4F15}" dt="2021-02-06T20:07:31.798" v="1593" actId="15"/>
          <ac:spMkLst>
            <pc:docMk/>
            <pc:sldMk cId="3507731009" sldId="310"/>
            <ac:spMk id="11" creationId="{8608ABBB-AF13-4724-8FC0-567936AF9D5F}"/>
          </ac:spMkLst>
        </pc:spChg>
        <pc:picChg chg="del">
          <ac:chgData name="Yuri Crotti" userId="d593c9d1-1b73-45ee-aae6-f23c49679525" providerId="ADAL" clId="{C6E4CCDF-303E-46C0-924E-B6C0676F4F15}" dt="2021-02-06T20:03:58.244" v="1493" actId="478"/>
          <ac:picMkLst>
            <pc:docMk/>
            <pc:sldMk cId="3507731009" sldId="310"/>
            <ac:picMk id="5" creationId="{E43B4403-0A16-44C1-958F-C7877E8BDACC}"/>
          </ac:picMkLst>
        </pc:picChg>
        <pc:picChg chg="del">
          <ac:chgData name="Yuri Crotti" userId="d593c9d1-1b73-45ee-aae6-f23c49679525" providerId="ADAL" clId="{C6E4CCDF-303E-46C0-924E-B6C0676F4F15}" dt="2021-02-06T20:03:58.716" v="1494" actId="478"/>
          <ac:picMkLst>
            <pc:docMk/>
            <pc:sldMk cId="3507731009" sldId="310"/>
            <ac:picMk id="10" creationId="{B5DAE382-FB7C-4644-AC2A-359B08D3C3CD}"/>
          </ac:picMkLst>
        </pc:picChg>
      </pc:sldChg>
      <pc:sldChg chg="addSp delSp modSp add mod">
        <pc:chgData name="Yuri Crotti" userId="d593c9d1-1b73-45ee-aae6-f23c49679525" providerId="ADAL" clId="{C6E4CCDF-303E-46C0-924E-B6C0676F4F15}" dt="2021-02-06T20:16:43.115" v="1920" actId="1076"/>
        <pc:sldMkLst>
          <pc:docMk/>
          <pc:sldMk cId="3194528906" sldId="311"/>
        </pc:sldMkLst>
        <pc:spChg chg="add mod">
          <ac:chgData name="Yuri Crotti" userId="d593c9d1-1b73-45ee-aae6-f23c49679525" providerId="ADAL" clId="{C6E4CCDF-303E-46C0-924E-B6C0676F4F15}" dt="2021-02-06T20:15:01.052" v="1907" actId="1076"/>
          <ac:spMkLst>
            <pc:docMk/>
            <pc:sldMk cId="3194528906" sldId="311"/>
            <ac:spMk id="4" creationId="{090968B6-050A-4DF7-B633-84BD4B497CD8}"/>
          </ac:spMkLst>
        </pc:spChg>
        <pc:spChg chg="mod">
          <ac:chgData name="Yuri Crotti" userId="d593c9d1-1b73-45ee-aae6-f23c49679525" providerId="ADAL" clId="{C6E4CCDF-303E-46C0-924E-B6C0676F4F15}" dt="2021-02-06T20:11:08.748" v="1822" actId="20577"/>
          <ac:spMkLst>
            <pc:docMk/>
            <pc:sldMk cId="3194528906" sldId="311"/>
            <ac:spMk id="6" creationId="{3DE17BFE-96F4-4FAB-8D95-F281C0A82C3C}"/>
          </ac:spMkLst>
        </pc:spChg>
        <pc:spChg chg="del mod">
          <ac:chgData name="Yuri Crotti" userId="d593c9d1-1b73-45ee-aae6-f23c49679525" providerId="ADAL" clId="{C6E4CCDF-303E-46C0-924E-B6C0676F4F15}" dt="2021-02-06T20:11:18.665" v="1826"/>
          <ac:spMkLst>
            <pc:docMk/>
            <pc:sldMk cId="3194528906" sldId="311"/>
            <ac:spMk id="11" creationId="{8608ABBB-AF13-4724-8FC0-567936AF9D5F}"/>
          </ac:spMkLst>
        </pc:spChg>
        <pc:spChg chg="add mod">
          <ac:chgData name="Yuri Crotti" userId="d593c9d1-1b73-45ee-aae6-f23c49679525" providerId="ADAL" clId="{C6E4CCDF-303E-46C0-924E-B6C0676F4F15}" dt="2021-02-06T20:14:49.020" v="1902" actId="1076"/>
          <ac:spMkLst>
            <pc:docMk/>
            <pc:sldMk cId="3194528906" sldId="311"/>
            <ac:spMk id="18" creationId="{119AB0E3-1701-4A6D-AE42-1043DF737A23}"/>
          </ac:spMkLst>
        </pc:spChg>
        <pc:spChg chg="add mod">
          <ac:chgData name="Yuri Crotti" userId="d593c9d1-1b73-45ee-aae6-f23c49679525" providerId="ADAL" clId="{C6E4CCDF-303E-46C0-924E-B6C0676F4F15}" dt="2021-02-06T20:16:39.932" v="1919" actId="1076"/>
          <ac:spMkLst>
            <pc:docMk/>
            <pc:sldMk cId="3194528906" sldId="311"/>
            <ac:spMk id="19" creationId="{222B1598-CB4A-470C-9458-AA840D108865}"/>
          </ac:spMkLst>
        </pc:spChg>
        <pc:spChg chg="add mod">
          <ac:chgData name="Yuri Crotti" userId="d593c9d1-1b73-45ee-aae6-f23c49679525" providerId="ADAL" clId="{C6E4CCDF-303E-46C0-924E-B6C0676F4F15}" dt="2021-02-06T20:15:20.260" v="1914" actId="1076"/>
          <ac:spMkLst>
            <pc:docMk/>
            <pc:sldMk cId="3194528906" sldId="311"/>
            <ac:spMk id="20" creationId="{17E293C9-CA5B-4221-8D48-10D6AEFE1953}"/>
          </ac:spMkLst>
        </pc:spChg>
        <pc:spChg chg="add mod">
          <ac:chgData name="Yuri Crotti" userId="d593c9d1-1b73-45ee-aae6-f23c49679525" providerId="ADAL" clId="{C6E4CCDF-303E-46C0-924E-B6C0676F4F15}" dt="2021-02-06T20:15:30.316" v="1917" actId="1076"/>
          <ac:spMkLst>
            <pc:docMk/>
            <pc:sldMk cId="3194528906" sldId="311"/>
            <ac:spMk id="21" creationId="{2604162D-959B-4A26-B6DF-BB5E2B95ADC8}"/>
          </ac:spMkLst>
        </pc:spChg>
        <pc:picChg chg="add mod">
          <ac:chgData name="Yuri Crotti" userId="d593c9d1-1b73-45ee-aae6-f23c49679525" providerId="ADAL" clId="{C6E4CCDF-303E-46C0-924E-B6C0676F4F15}" dt="2021-02-06T20:12:52.171" v="1870" actId="1076"/>
          <ac:picMkLst>
            <pc:docMk/>
            <pc:sldMk cId="3194528906" sldId="311"/>
            <ac:picMk id="8" creationId="{A73AF7F8-6CC2-4D3E-B8A0-BC8F1D6FFFE8}"/>
          </ac:picMkLst>
        </pc:picChg>
        <pc:picChg chg="add mod">
          <ac:chgData name="Yuri Crotti" userId="d593c9d1-1b73-45ee-aae6-f23c49679525" providerId="ADAL" clId="{C6E4CCDF-303E-46C0-924E-B6C0676F4F15}" dt="2021-02-06T20:12:51.451" v="1869" actId="1076"/>
          <ac:picMkLst>
            <pc:docMk/>
            <pc:sldMk cId="3194528906" sldId="311"/>
            <ac:picMk id="9" creationId="{DB3738E2-2C6B-4C23-B812-73F40103C656}"/>
          </ac:picMkLst>
        </pc:picChg>
        <pc:picChg chg="add mod">
          <ac:chgData name="Yuri Crotti" userId="d593c9d1-1b73-45ee-aae6-f23c49679525" providerId="ADAL" clId="{C6E4CCDF-303E-46C0-924E-B6C0676F4F15}" dt="2021-02-06T20:12:13.473" v="1845" actId="1076"/>
          <ac:picMkLst>
            <pc:docMk/>
            <pc:sldMk cId="3194528906" sldId="311"/>
            <ac:picMk id="10" creationId="{AF7EBB48-180E-4DE9-B07E-6BBB353D75BF}"/>
          </ac:picMkLst>
        </pc:picChg>
        <pc:picChg chg="add mod">
          <ac:chgData name="Yuri Crotti" userId="d593c9d1-1b73-45ee-aae6-f23c49679525" providerId="ADAL" clId="{C6E4CCDF-303E-46C0-924E-B6C0676F4F15}" dt="2021-02-06T20:12:17.689" v="1849" actId="14100"/>
          <ac:picMkLst>
            <pc:docMk/>
            <pc:sldMk cId="3194528906" sldId="311"/>
            <ac:picMk id="12" creationId="{948E9D35-F167-4EF3-B931-310759ECBE49}"/>
          </ac:picMkLst>
        </pc:picChg>
        <pc:picChg chg="add mod">
          <ac:chgData name="Yuri Crotti" userId="d593c9d1-1b73-45ee-aae6-f23c49679525" providerId="ADAL" clId="{C6E4CCDF-303E-46C0-924E-B6C0676F4F15}" dt="2021-02-06T20:12:14.315" v="1846" actId="1076"/>
          <ac:picMkLst>
            <pc:docMk/>
            <pc:sldMk cId="3194528906" sldId="311"/>
            <ac:picMk id="13" creationId="{E8EB71BA-30F9-4511-A25C-FE7D9B3E1A4D}"/>
          </ac:picMkLst>
        </pc:picChg>
        <pc:picChg chg="add mod">
          <ac:chgData name="Yuri Crotti" userId="d593c9d1-1b73-45ee-aae6-f23c49679525" providerId="ADAL" clId="{C6E4CCDF-303E-46C0-924E-B6C0676F4F15}" dt="2021-02-06T20:13:20.799" v="1887" actId="166"/>
          <ac:picMkLst>
            <pc:docMk/>
            <pc:sldMk cId="3194528906" sldId="311"/>
            <ac:picMk id="14" creationId="{201F13F1-748A-4404-9383-54FC8E5A0C84}"/>
          </ac:picMkLst>
        </pc:picChg>
        <pc:picChg chg="add mod">
          <ac:chgData name="Yuri Crotti" userId="d593c9d1-1b73-45ee-aae6-f23c49679525" providerId="ADAL" clId="{C6E4CCDF-303E-46C0-924E-B6C0676F4F15}" dt="2021-02-06T20:13:09.500" v="1883" actId="1076"/>
          <ac:picMkLst>
            <pc:docMk/>
            <pc:sldMk cId="3194528906" sldId="311"/>
            <ac:picMk id="15" creationId="{40D763C4-1CF3-4A31-AE63-D169AB98F7A6}"/>
          </ac:picMkLst>
        </pc:picChg>
        <pc:picChg chg="add mod">
          <ac:chgData name="Yuri Crotti" userId="d593c9d1-1b73-45ee-aae6-f23c49679525" providerId="ADAL" clId="{C6E4CCDF-303E-46C0-924E-B6C0676F4F15}" dt="2021-02-06T20:16:43.115" v="1920" actId="1076"/>
          <ac:picMkLst>
            <pc:docMk/>
            <pc:sldMk cId="3194528906" sldId="311"/>
            <ac:picMk id="16" creationId="{4790D58E-C661-4B46-8A62-6A79A0532E22}"/>
          </ac:picMkLst>
        </pc:picChg>
        <pc:picChg chg="add mod">
          <ac:chgData name="Yuri Crotti" userId="d593c9d1-1b73-45ee-aae6-f23c49679525" providerId="ADAL" clId="{C6E4CCDF-303E-46C0-924E-B6C0676F4F15}" dt="2021-02-06T20:15:26.628" v="1916" actId="1076"/>
          <ac:picMkLst>
            <pc:docMk/>
            <pc:sldMk cId="3194528906" sldId="311"/>
            <ac:picMk id="17" creationId="{294FC0F3-87E8-4AEB-92DE-D2A62C35C63D}"/>
          </ac:picMkLst>
        </pc:picChg>
      </pc:sldChg>
      <pc:sldChg chg="addSp delSp modSp add mod">
        <pc:chgData name="Yuri Crotti" userId="d593c9d1-1b73-45ee-aae6-f23c49679525" providerId="ADAL" clId="{C6E4CCDF-303E-46C0-924E-B6C0676F4F15}" dt="2021-02-06T21:00:01.372" v="2011" actId="1076"/>
        <pc:sldMkLst>
          <pc:docMk/>
          <pc:sldMk cId="1028455996" sldId="312"/>
        </pc:sldMkLst>
        <pc:spChg chg="del">
          <ac:chgData name="Yuri Crotti" userId="d593c9d1-1b73-45ee-aae6-f23c49679525" providerId="ADAL" clId="{C6E4CCDF-303E-46C0-924E-B6C0676F4F15}" dt="2021-02-06T20:59:11.607" v="1996" actId="478"/>
          <ac:spMkLst>
            <pc:docMk/>
            <pc:sldMk cId="1028455996" sldId="312"/>
            <ac:spMk id="4" creationId="{090968B6-050A-4DF7-B633-84BD4B497CD8}"/>
          </ac:spMkLst>
        </pc:spChg>
        <pc:spChg chg="mod">
          <ac:chgData name="Yuri Crotti" userId="d593c9d1-1b73-45ee-aae6-f23c49679525" providerId="ADAL" clId="{C6E4CCDF-303E-46C0-924E-B6C0676F4F15}" dt="2021-02-06T20:59:02.359" v="1993" actId="20577"/>
          <ac:spMkLst>
            <pc:docMk/>
            <pc:sldMk cId="1028455996" sldId="312"/>
            <ac:spMk id="6" creationId="{3DE17BFE-96F4-4FAB-8D95-F281C0A82C3C}"/>
          </ac:spMkLst>
        </pc:spChg>
        <pc:spChg chg="del">
          <ac:chgData name="Yuri Crotti" userId="d593c9d1-1b73-45ee-aae6-f23c49679525" providerId="ADAL" clId="{C6E4CCDF-303E-46C0-924E-B6C0676F4F15}" dt="2021-02-06T20:59:11.607" v="1996" actId="478"/>
          <ac:spMkLst>
            <pc:docMk/>
            <pc:sldMk cId="1028455996" sldId="312"/>
            <ac:spMk id="18" creationId="{119AB0E3-1701-4A6D-AE42-1043DF737A23}"/>
          </ac:spMkLst>
        </pc:spChg>
        <pc:spChg chg="del">
          <ac:chgData name="Yuri Crotti" userId="d593c9d1-1b73-45ee-aae6-f23c49679525" providerId="ADAL" clId="{C6E4CCDF-303E-46C0-924E-B6C0676F4F15}" dt="2021-02-06T20:59:11.607" v="1996" actId="478"/>
          <ac:spMkLst>
            <pc:docMk/>
            <pc:sldMk cId="1028455996" sldId="312"/>
            <ac:spMk id="19" creationId="{222B1598-CB4A-470C-9458-AA840D108865}"/>
          </ac:spMkLst>
        </pc:spChg>
        <pc:spChg chg="del">
          <ac:chgData name="Yuri Crotti" userId="d593c9d1-1b73-45ee-aae6-f23c49679525" providerId="ADAL" clId="{C6E4CCDF-303E-46C0-924E-B6C0676F4F15}" dt="2021-02-06T20:59:11.607" v="1996" actId="478"/>
          <ac:spMkLst>
            <pc:docMk/>
            <pc:sldMk cId="1028455996" sldId="312"/>
            <ac:spMk id="20" creationId="{17E293C9-CA5B-4221-8D48-10D6AEFE1953}"/>
          </ac:spMkLst>
        </pc:spChg>
        <pc:spChg chg="del">
          <ac:chgData name="Yuri Crotti" userId="d593c9d1-1b73-45ee-aae6-f23c49679525" providerId="ADAL" clId="{C6E4CCDF-303E-46C0-924E-B6C0676F4F15}" dt="2021-02-06T20:59:11.607" v="1996" actId="478"/>
          <ac:spMkLst>
            <pc:docMk/>
            <pc:sldMk cId="1028455996" sldId="312"/>
            <ac:spMk id="21" creationId="{2604162D-959B-4A26-B6DF-BB5E2B95ADC8}"/>
          </ac:spMkLst>
        </pc:spChg>
        <pc:spChg chg="add mod">
          <ac:chgData name="Yuri Crotti" userId="d593c9d1-1b73-45ee-aae6-f23c49679525" providerId="ADAL" clId="{C6E4CCDF-303E-46C0-924E-B6C0676F4F15}" dt="2021-02-06T20:59:23.856" v="2008" actId="20577"/>
          <ac:spMkLst>
            <pc:docMk/>
            <pc:sldMk cId="1028455996" sldId="312"/>
            <ac:spMk id="22" creationId="{CC3EF461-23AD-4818-B5A3-2467A27D01E8}"/>
          </ac:spMkLst>
        </pc:spChg>
        <pc:picChg chg="mod">
          <ac:chgData name="Yuri Crotti" userId="d593c9d1-1b73-45ee-aae6-f23c49679525" providerId="ADAL" clId="{C6E4CCDF-303E-46C0-924E-B6C0676F4F15}" dt="2021-02-06T20:59:07.421" v="1995" actId="1076"/>
          <ac:picMkLst>
            <pc:docMk/>
            <pc:sldMk cId="1028455996" sldId="312"/>
            <ac:picMk id="7" creationId="{00000000-0000-0000-0000-000000000000}"/>
          </ac:picMkLst>
        </pc:picChg>
        <pc:picChg chg="del">
          <ac:chgData name="Yuri Crotti" userId="d593c9d1-1b73-45ee-aae6-f23c49679525" providerId="ADAL" clId="{C6E4CCDF-303E-46C0-924E-B6C0676F4F15}" dt="2021-02-06T20:59:11.607" v="1996" actId="478"/>
          <ac:picMkLst>
            <pc:docMk/>
            <pc:sldMk cId="1028455996" sldId="312"/>
            <ac:picMk id="8" creationId="{A73AF7F8-6CC2-4D3E-B8A0-BC8F1D6FFFE8}"/>
          </ac:picMkLst>
        </pc:picChg>
        <pc:picChg chg="del">
          <ac:chgData name="Yuri Crotti" userId="d593c9d1-1b73-45ee-aae6-f23c49679525" providerId="ADAL" clId="{C6E4CCDF-303E-46C0-924E-B6C0676F4F15}" dt="2021-02-06T20:59:11.607" v="1996" actId="478"/>
          <ac:picMkLst>
            <pc:docMk/>
            <pc:sldMk cId="1028455996" sldId="312"/>
            <ac:picMk id="9" creationId="{DB3738E2-2C6B-4C23-B812-73F40103C656}"/>
          </ac:picMkLst>
        </pc:picChg>
        <pc:picChg chg="del">
          <ac:chgData name="Yuri Crotti" userId="d593c9d1-1b73-45ee-aae6-f23c49679525" providerId="ADAL" clId="{C6E4CCDF-303E-46C0-924E-B6C0676F4F15}" dt="2021-02-06T20:59:11.607" v="1996" actId="478"/>
          <ac:picMkLst>
            <pc:docMk/>
            <pc:sldMk cId="1028455996" sldId="312"/>
            <ac:picMk id="10" creationId="{AF7EBB48-180E-4DE9-B07E-6BBB353D75BF}"/>
          </ac:picMkLst>
        </pc:picChg>
        <pc:picChg chg="del">
          <ac:chgData name="Yuri Crotti" userId="d593c9d1-1b73-45ee-aae6-f23c49679525" providerId="ADAL" clId="{C6E4CCDF-303E-46C0-924E-B6C0676F4F15}" dt="2021-02-06T20:59:11.607" v="1996" actId="478"/>
          <ac:picMkLst>
            <pc:docMk/>
            <pc:sldMk cId="1028455996" sldId="312"/>
            <ac:picMk id="12" creationId="{948E9D35-F167-4EF3-B931-310759ECBE49}"/>
          </ac:picMkLst>
        </pc:picChg>
        <pc:picChg chg="del">
          <ac:chgData name="Yuri Crotti" userId="d593c9d1-1b73-45ee-aae6-f23c49679525" providerId="ADAL" clId="{C6E4CCDF-303E-46C0-924E-B6C0676F4F15}" dt="2021-02-06T20:59:11.607" v="1996" actId="478"/>
          <ac:picMkLst>
            <pc:docMk/>
            <pc:sldMk cId="1028455996" sldId="312"/>
            <ac:picMk id="13" creationId="{E8EB71BA-30F9-4511-A25C-FE7D9B3E1A4D}"/>
          </ac:picMkLst>
        </pc:picChg>
        <pc:picChg chg="del">
          <ac:chgData name="Yuri Crotti" userId="d593c9d1-1b73-45ee-aae6-f23c49679525" providerId="ADAL" clId="{C6E4CCDF-303E-46C0-924E-B6C0676F4F15}" dt="2021-02-06T20:59:11.607" v="1996" actId="478"/>
          <ac:picMkLst>
            <pc:docMk/>
            <pc:sldMk cId="1028455996" sldId="312"/>
            <ac:picMk id="14" creationId="{201F13F1-748A-4404-9383-54FC8E5A0C84}"/>
          </ac:picMkLst>
        </pc:picChg>
        <pc:picChg chg="del">
          <ac:chgData name="Yuri Crotti" userId="d593c9d1-1b73-45ee-aae6-f23c49679525" providerId="ADAL" clId="{C6E4CCDF-303E-46C0-924E-B6C0676F4F15}" dt="2021-02-06T20:59:11.607" v="1996" actId="478"/>
          <ac:picMkLst>
            <pc:docMk/>
            <pc:sldMk cId="1028455996" sldId="312"/>
            <ac:picMk id="15" creationId="{40D763C4-1CF3-4A31-AE63-D169AB98F7A6}"/>
          </ac:picMkLst>
        </pc:picChg>
        <pc:picChg chg="del">
          <ac:chgData name="Yuri Crotti" userId="d593c9d1-1b73-45ee-aae6-f23c49679525" providerId="ADAL" clId="{C6E4CCDF-303E-46C0-924E-B6C0676F4F15}" dt="2021-02-06T20:59:11.607" v="1996" actId="478"/>
          <ac:picMkLst>
            <pc:docMk/>
            <pc:sldMk cId="1028455996" sldId="312"/>
            <ac:picMk id="16" creationId="{4790D58E-C661-4B46-8A62-6A79A0532E22}"/>
          </ac:picMkLst>
        </pc:picChg>
        <pc:picChg chg="del">
          <ac:chgData name="Yuri Crotti" userId="d593c9d1-1b73-45ee-aae6-f23c49679525" providerId="ADAL" clId="{C6E4CCDF-303E-46C0-924E-B6C0676F4F15}" dt="2021-02-06T20:59:11.607" v="1996" actId="478"/>
          <ac:picMkLst>
            <pc:docMk/>
            <pc:sldMk cId="1028455996" sldId="312"/>
            <ac:picMk id="17" creationId="{294FC0F3-87E8-4AEB-92DE-D2A62C35C63D}"/>
          </ac:picMkLst>
        </pc:picChg>
        <pc:picChg chg="add mod">
          <ac:chgData name="Yuri Crotti" userId="d593c9d1-1b73-45ee-aae6-f23c49679525" providerId="ADAL" clId="{C6E4CCDF-303E-46C0-924E-B6C0676F4F15}" dt="2021-02-06T21:00:01.372" v="2011" actId="1076"/>
          <ac:picMkLst>
            <pc:docMk/>
            <pc:sldMk cId="1028455996" sldId="312"/>
            <ac:picMk id="5122" creationId="{1CC93954-93C5-47D8-9BE8-29D6181C98E9}"/>
          </ac:picMkLst>
        </pc:picChg>
      </pc:sldChg>
      <pc:sldChg chg="addSp delSp modSp add mod">
        <pc:chgData name="Yuri Crotti" userId="d593c9d1-1b73-45ee-aae6-f23c49679525" providerId="ADAL" clId="{C6E4CCDF-303E-46C0-924E-B6C0676F4F15}" dt="2021-02-06T21:03:09.292" v="2078" actId="14100"/>
        <pc:sldMkLst>
          <pc:docMk/>
          <pc:sldMk cId="2097473751" sldId="313"/>
        </pc:sldMkLst>
        <pc:spChg chg="del">
          <ac:chgData name="Yuri Crotti" userId="d593c9d1-1b73-45ee-aae6-f23c49679525" providerId="ADAL" clId="{C6E4CCDF-303E-46C0-924E-B6C0676F4F15}" dt="2021-02-06T21:01:41.229" v="2054" actId="478"/>
          <ac:spMkLst>
            <pc:docMk/>
            <pc:sldMk cId="2097473751" sldId="313"/>
            <ac:spMk id="4" creationId="{090968B6-050A-4DF7-B633-84BD4B497CD8}"/>
          </ac:spMkLst>
        </pc:spChg>
        <pc:spChg chg="mod">
          <ac:chgData name="Yuri Crotti" userId="d593c9d1-1b73-45ee-aae6-f23c49679525" providerId="ADAL" clId="{C6E4CCDF-303E-46C0-924E-B6C0676F4F15}" dt="2021-02-06T21:01:34.413" v="2052" actId="20577"/>
          <ac:spMkLst>
            <pc:docMk/>
            <pc:sldMk cId="2097473751" sldId="313"/>
            <ac:spMk id="6" creationId="{3DE17BFE-96F4-4FAB-8D95-F281C0A82C3C}"/>
          </ac:spMkLst>
        </pc:spChg>
        <pc:spChg chg="del">
          <ac:chgData name="Yuri Crotti" userId="d593c9d1-1b73-45ee-aae6-f23c49679525" providerId="ADAL" clId="{C6E4CCDF-303E-46C0-924E-B6C0676F4F15}" dt="2021-02-06T21:01:41.229" v="2054" actId="478"/>
          <ac:spMkLst>
            <pc:docMk/>
            <pc:sldMk cId="2097473751" sldId="313"/>
            <ac:spMk id="18" creationId="{119AB0E3-1701-4A6D-AE42-1043DF737A23}"/>
          </ac:spMkLst>
        </pc:spChg>
        <pc:spChg chg="del">
          <ac:chgData name="Yuri Crotti" userId="d593c9d1-1b73-45ee-aae6-f23c49679525" providerId="ADAL" clId="{C6E4CCDF-303E-46C0-924E-B6C0676F4F15}" dt="2021-02-06T21:01:41.229" v="2054" actId="478"/>
          <ac:spMkLst>
            <pc:docMk/>
            <pc:sldMk cId="2097473751" sldId="313"/>
            <ac:spMk id="19" creationId="{222B1598-CB4A-470C-9458-AA840D108865}"/>
          </ac:spMkLst>
        </pc:spChg>
        <pc:spChg chg="del">
          <ac:chgData name="Yuri Crotti" userId="d593c9d1-1b73-45ee-aae6-f23c49679525" providerId="ADAL" clId="{C6E4CCDF-303E-46C0-924E-B6C0676F4F15}" dt="2021-02-06T21:01:41.229" v="2054" actId="478"/>
          <ac:spMkLst>
            <pc:docMk/>
            <pc:sldMk cId="2097473751" sldId="313"/>
            <ac:spMk id="20" creationId="{17E293C9-CA5B-4221-8D48-10D6AEFE1953}"/>
          </ac:spMkLst>
        </pc:spChg>
        <pc:spChg chg="del">
          <ac:chgData name="Yuri Crotti" userId="d593c9d1-1b73-45ee-aae6-f23c49679525" providerId="ADAL" clId="{C6E4CCDF-303E-46C0-924E-B6C0676F4F15}" dt="2021-02-06T21:01:41.229" v="2054" actId="478"/>
          <ac:spMkLst>
            <pc:docMk/>
            <pc:sldMk cId="2097473751" sldId="313"/>
            <ac:spMk id="21" creationId="{2604162D-959B-4A26-B6DF-BB5E2B95ADC8}"/>
          </ac:spMkLst>
        </pc:spChg>
        <pc:picChg chg="del mod">
          <ac:chgData name="Yuri Crotti" userId="d593c9d1-1b73-45ee-aae6-f23c49679525" providerId="ADAL" clId="{C6E4CCDF-303E-46C0-924E-B6C0676F4F15}" dt="2021-02-06T21:01:41.229" v="2054" actId="478"/>
          <ac:picMkLst>
            <pc:docMk/>
            <pc:sldMk cId="2097473751" sldId="313"/>
            <ac:picMk id="8" creationId="{A73AF7F8-6CC2-4D3E-B8A0-BC8F1D6FFFE8}"/>
          </ac:picMkLst>
        </pc:picChg>
        <pc:picChg chg="del">
          <ac:chgData name="Yuri Crotti" userId="d593c9d1-1b73-45ee-aae6-f23c49679525" providerId="ADAL" clId="{C6E4CCDF-303E-46C0-924E-B6C0676F4F15}" dt="2021-02-06T21:01:41.229" v="2054" actId="478"/>
          <ac:picMkLst>
            <pc:docMk/>
            <pc:sldMk cId="2097473751" sldId="313"/>
            <ac:picMk id="9" creationId="{DB3738E2-2C6B-4C23-B812-73F40103C656}"/>
          </ac:picMkLst>
        </pc:picChg>
        <pc:picChg chg="del mod">
          <ac:chgData name="Yuri Crotti" userId="d593c9d1-1b73-45ee-aae6-f23c49679525" providerId="ADAL" clId="{C6E4CCDF-303E-46C0-924E-B6C0676F4F15}" dt="2021-02-06T21:01:41.229" v="2054" actId="478"/>
          <ac:picMkLst>
            <pc:docMk/>
            <pc:sldMk cId="2097473751" sldId="313"/>
            <ac:picMk id="10" creationId="{AF7EBB48-180E-4DE9-B07E-6BBB353D75BF}"/>
          </ac:picMkLst>
        </pc:picChg>
        <pc:picChg chg="del">
          <ac:chgData name="Yuri Crotti" userId="d593c9d1-1b73-45ee-aae6-f23c49679525" providerId="ADAL" clId="{C6E4CCDF-303E-46C0-924E-B6C0676F4F15}" dt="2021-02-06T21:01:41.229" v="2054" actId="478"/>
          <ac:picMkLst>
            <pc:docMk/>
            <pc:sldMk cId="2097473751" sldId="313"/>
            <ac:picMk id="12" creationId="{948E9D35-F167-4EF3-B931-310759ECBE49}"/>
          </ac:picMkLst>
        </pc:picChg>
        <pc:picChg chg="del mod">
          <ac:chgData name="Yuri Crotti" userId="d593c9d1-1b73-45ee-aae6-f23c49679525" providerId="ADAL" clId="{C6E4CCDF-303E-46C0-924E-B6C0676F4F15}" dt="2021-02-06T21:01:41.229" v="2054" actId="478"/>
          <ac:picMkLst>
            <pc:docMk/>
            <pc:sldMk cId="2097473751" sldId="313"/>
            <ac:picMk id="13" creationId="{E8EB71BA-30F9-4511-A25C-FE7D9B3E1A4D}"/>
          </ac:picMkLst>
        </pc:picChg>
        <pc:picChg chg="del">
          <ac:chgData name="Yuri Crotti" userId="d593c9d1-1b73-45ee-aae6-f23c49679525" providerId="ADAL" clId="{C6E4CCDF-303E-46C0-924E-B6C0676F4F15}" dt="2021-02-06T21:01:41.229" v="2054" actId="478"/>
          <ac:picMkLst>
            <pc:docMk/>
            <pc:sldMk cId="2097473751" sldId="313"/>
            <ac:picMk id="14" creationId="{201F13F1-748A-4404-9383-54FC8E5A0C84}"/>
          </ac:picMkLst>
        </pc:picChg>
        <pc:picChg chg="del">
          <ac:chgData name="Yuri Crotti" userId="d593c9d1-1b73-45ee-aae6-f23c49679525" providerId="ADAL" clId="{C6E4CCDF-303E-46C0-924E-B6C0676F4F15}" dt="2021-02-06T21:01:41.229" v="2054" actId="478"/>
          <ac:picMkLst>
            <pc:docMk/>
            <pc:sldMk cId="2097473751" sldId="313"/>
            <ac:picMk id="15" creationId="{40D763C4-1CF3-4A31-AE63-D169AB98F7A6}"/>
          </ac:picMkLst>
        </pc:picChg>
        <pc:picChg chg="del">
          <ac:chgData name="Yuri Crotti" userId="d593c9d1-1b73-45ee-aae6-f23c49679525" providerId="ADAL" clId="{C6E4CCDF-303E-46C0-924E-B6C0676F4F15}" dt="2021-02-06T21:01:41.229" v="2054" actId="478"/>
          <ac:picMkLst>
            <pc:docMk/>
            <pc:sldMk cId="2097473751" sldId="313"/>
            <ac:picMk id="16" creationId="{4790D58E-C661-4B46-8A62-6A79A0532E22}"/>
          </ac:picMkLst>
        </pc:picChg>
        <pc:picChg chg="del">
          <ac:chgData name="Yuri Crotti" userId="d593c9d1-1b73-45ee-aae6-f23c49679525" providerId="ADAL" clId="{C6E4CCDF-303E-46C0-924E-B6C0676F4F15}" dt="2021-02-06T21:01:41.229" v="2054" actId="478"/>
          <ac:picMkLst>
            <pc:docMk/>
            <pc:sldMk cId="2097473751" sldId="313"/>
            <ac:picMk id="17" creationId="{294FC0F3-87E8-4AEB-92DE-D2A62C35C63D}"/>
          </ac:picMkLst>
        </pc:picChg>
        <pc:picChg chg="add mod">
          <ac:chgData name="Yuri Crotti" userId="d593c9d1-1b73-45ee-aae6-f23c49679525" providerId="ADAL" clId="{C6E4CCDF-303E-46C0-924E-B6C0676F4F15}" dt="2021-02-06T21:03:03.774" v="2076" actId="14100"/>
          <ac:picMkLst>
            <pc:docMk/>
            <pc:sldMk cId="2097473751" sldId="313"/>
            <ac:picMk id="7170" creationId="{39FFB2F8-A72D-4D9E-BB30-EFBC4E33DC65}"/>
          </ac:picMkLst>
        </pc:picChg>
        <pc:picChg chg="add mod">
          <ac:chgData name="Yuri Crotti" userId="d593c9d1-1b73-45ee-aae6-f23c49679525" providerId="ADAL" clId="{C6E4CCDF-303E-46C0-924E-B6C0676F4F15}" dt="2021-02-06T21:02:58.300" v="2072" actId="1076"/>
          <ac:picMkLst>
            <pc:docMk/>
            <pc:sldMk cId="2097473751" sldId="313"/>
            <ac:picMk id="7172" creationId="{23EF7C33-68C3-49B7-A7CB-1CAD620AA72C}"/>
          </ac:picMkLst>
        </pc:picChg>
        <pc:picChg chg="add mod">
          <ac:chgData name="Yuri Crotti" userId="d593c9d1-1b73-45ee-aae6-f23c49679525" providerId="ADAL" clId="{C6E4CCDF-303E-46C0-924E-B6C0676F4F15}" dt="2021-02-06T21:03:09.292" v="2078" actId="14100"/>
          <ac:picMkLst>
            <pc:docMk/>
            <pc:sldMk cId="2097473751" sldId="313"/>
            <ac:picMk id="7174" creationId="{E5CD6F37-0C4A-41B5-921D-6D02D9ADF093}"/>
          </ac:picMkLst>
        </pc:picChg>
      </pc:sldChg>
    </pc:docChg>
  </pc:docChgLst>
  <pc:docChgLst>
    <pc:chgData name="Yuri Crotti" userId="d593c9d1-1b73-45ee-aae6-f23c49679525" providerId="ADAL" clId="{EA771155-7EB5-4F05-9DC0-D9979689043E}"/>
    <pc:docChg chg="undo redo custSel addSld delSld modSld sldOrd">
      <pc:chgData name="Yuri Crotti" userId="d593c9d1-1b73-45ee-aae6-f23c49679525" providerId="ADAL" clId="{EA771155-7EB5-4F05-9DC0-D9979689043E}" dt="2022-03-09T01:25:05.582" v="3674" actId="20577"/>
      <pc:docMkLst>
        <pc:docMk/>
      </pc:docMkLst>
      <pc:sldChg chg="modSp mod">
        <pc:chgData name="Yuri Crotti" userId="d593c9d1-1b73-45ee-aae6-f23c49679525" providerId="ADAL" clId="{EA771155-7EB5-4F05-9DC0-D9979689043E}" dt="2022-02-28T13:59:22.594" v="22" actId="20577"/>
        <pc:sldMkLst>
          <pc:docMk/>
          <pc:sldMk cId="1470876938" sldId="256"/>
        </pc:sldMkLst>
        <pc:spChg chg="mod">
          <ac:chgData name="Yuri Crotti" userId="d593c9d1-1b73-45ee-aae6-f23c49679525" providerId="ADAL" clId="{EA771155-7EB5-4F05-9DC0-D9979689043E}" dt="2022-02-28T13:59:22.594" v="22" actId="20577"/>
          <ac:spMkLst>
            <pc:docMk/>
            <pc:sldMk cId="1470876938" sldId="256"/>
            <ac:spMk id="14" creationId="{2896F3CE-DE9A-4F5A-AE63-9DBB2CFDE036}"/>
          </ac:spMkLst>
        </pc:spChg>
      </pc:sldChg>
      <pc:sldChg chg="modSp add del mod">
        <pc:chgData name="Yuri Crotti" userId="d593c9d1-1b73-45ee-aae6-f23c49679525" providerId="ADAL" clId="{EA771155-7EB5-4F05-9DC0-D9979689043E}" dt="2022-03-09T00:23:47.622" v="3531" actId="47"/>
        <pc:sldMkLst>
          <pc:docMk/>
          <pc:sldMk cId="3434806181" sldId="371"/>
        </pc:sldMkLst>
        <pc:spChg chg="mod">
          <ac:chgData name="Yuri Crotti" userId="d593c9d1-1b73-45ee-aae6-f23c49679525" providerId="ADAL" clId="{EA771155-7EB5-4F05-9DC0-D9979689043E}" dt="2022-02-28T14:00:52.090" v="69" actId="20577"/>
          <ac:spMkLst>
            <pc:docMk/>
            <pc:sldMk cId="3434806181" sldId="371"/>
            <ac:spMk id="6" creationId="{3DE17BFE-96F4-4FAB-8D95-F281C0A82C3C}"/>
          </ac:spMkLst>
        </pc:spChg>
        <pc:spChg chg="mod">
          <ac:chgData name="Yuri Crotti" userId="d593c9d1-1b73-45ee-aae6-f23c49679525" providerId="ADAL" clId="{EA771155-7EB5-4F05-9DC0-D9979689043E}" dt="2022-03-09T00:23:44.097" v="3529" actId="21"/>
          <ac:spMkLst>
            <pc:docMk/>
            <pc:sldMk cId="3434806181" sldId="371"/>
            <ac:spMk id="9" creationId="{00000000-0000-0000-0000-000000000000}"/>
          </ac:spMkLst>
        </pc:spChg>
      </pc:sldChg>
      <pc:sldChg chg="addSp modSp add mod modAnim modNotesTx">
        <pc:chgData name="Yuri Crotti" userId="d593c9d1-1b73-45ee-aae6-f23c49679525" providerId="ADAL" clId="{EA771155-7EB5-4F05-9DC0-D9979689043E}" dt="2022-03-09T00:25:20.673" v="3560" actId="1076"/>
        <pc:sldMkLst>
          <pc:docMk/>
          <pc:sldMk cId="2677027926" sldId="372"/>
        </pc:sldMkLst>
        <pc:spChg chg="mod">
          <ac:chgData name="Yuri Crotti" userId="d593c9d1-1b73-45ee-aae6-f23c49679525" providerId="ADAL" clId="{EA771155-7EB5-4F05-9DC0-D9979689043E}" dt="2022-02-28T14:03:36.305" v="306" actId="20577"/>
          <ac:spMkLst>
            <pc:docMk/>
            <pc:sldMk cId="2677027926" sldId="372"/>
            <ac:spMk id="6" creationId="{3DE17BFE-96F4-4FAB-8D95-F281C0A82C3C}"/>
          </ac:spMkLst>
        </pc:spChg>
        <pc:spChg chg="add mod">
          <ac:chgData name="Yuri Crotti" userId="d593c9d1-1b73-45ee-aae6-f23c49679525" providerId="ADAL" clId="{EA771155-7EB5-4F05-9DC0-D9979689043E}" dt="2022-03-09T00:24:27.876" v="3546" actId="122"/>
          <ac:spMkLst>
            <pc:docMk/>
            <pc:sldMk cId="2677027926" sldId="372"/>
            <ac:spMk id="8" creationId="{2AE5E8D7-68AA-4EEF-AE0E-D5CD45CDFFC2}"/>
          </ac:spMkLst>
        </pc:spChg>
        <pc:spChg chg="mod">
          <ac:chgData name="Yuri Crotti" userId="d593c9d1-1b73-45ee-aae6-f23c49679525" providerId="ADAL" clId="{EA771155-7EB5-4F05-9DC0-D9979689043E}" dt="2022-03-09T00:24:03.453" v="3536"/>
          <ac:spMkLst>
            <pc:docMk/>
            <pc:sldMk cId="2677027926" sldId="372"/>
            <ac:spMk id="9" creationId="{00000000-0000-0000-0000-000000000000}"/>
          </ac:spMkLst>
        </pc:spChg>
        <pc:spChg chg="add mod">
          <ac:chgData name="Yuri Crotti" userId="d593c9d1-1b73-45ee-aae6-f23c49679525" providerId="ADAL" clId="{EA771155-7EB5-4F05-9DC0-D9979689043E}" dt="2022-03-09T00:25:20.673" v="3560" actId="1076"/>
          <ac:spMkLst>
            <pc:docMk/>
            <pc:sldMk cId="2677027926" sldId="372"/>
            <ac:spMk id="10" creationId="{276F4395-D698-4051-B6B7-33A35B0EC02B}"/>
          </ac:spMkLst>
        </pc:spChg>
      </pc:sldChg>
      <pc:sldChg chg="modSp add mod">
        <pc:chgData name="Yuri Crotti" userId="d593c9d1-1b73-45ee-aae6-f23c49679525" providerId="ADAL" clId="{EA771155-7EB5-4F05-9DC0-D9979689043E}" dt="2022-03-09T00:26:50.610" v="3579" actId="20577"/>
        <pc:sldMkLst>
          <pc:docMk/>
          <pc:sldMk cId="9791979" sldId="373"/>
        </pc:sldMkLst>
        <pc:spChg chg="mod">
          <ac:chgData name="Yuri Crotti" userId="d593c9d1-1b73-45ee-aae6-f23c49679525" providerId="ADAL" clId="{EA771155-7EB5-4F05-9DC0-D9979689043E}" dt="2022-03-09T00:26:50.610" v="3579" actId="20577"/>
          <ac:spMkLst>
            <pc:docMk/>
            <pc:sldMk cId="9791979" sldId="373"/>
            <ac:spMk id="9" creationId="{00000000-0000-0000-0000-000000000000}"/>
          </ac:spMkLst>
        </pc:spChg>
      </pc:sldChg>
      <pc:sldChg chg="modSp add del mod">
        <pc:chgData name="Yuri Crotti" userId="d593c9d1-1b73-45ee-aae6-f23c49679525" providerId="ADAL" clId="{EA771155-7EB5-4F05-9DC0-D9979689043E}" dt="2022-03-09T00:27:00.475" v="3580" actId="2696"/>
        <pc:sldMkLst>
          <pc:docMk/>
          <pc:sldMk cId="2889925786" sldId="374"/>
        </pc:sldMkLst>
        <pc:spChg chg="mod">
          <ac:chgData name="Yuri Crotti" userId="d593c9d1-1b73-45ee-aae6-f23c49679525" providerId="ADAL" clId="{EA771155-7EB5-4F05-9DC0-D9979689043E}" dt="2022-02-28T14:10:16.346" v="492" actId="1076"/>
          <ac:spMkLst>
            <pc:docMk/>
            <pc:sldMk cId="2889925786" sldId="374"/>
            <ac:spMk id="9" creationId="{00000000-0000-0000-0000-000000000000}"/>
          </ac:spMkLst>
        </pc:spChg>
      </pc:sldChg>
      <pc:sldChg chg="addSp delSp modSp add mod modAnim">
        <pc:chgData name="Yuri Crotti" userId="d593c9d1-1b73-45ee-aae6-f23c49679525" providerId="ADAL" clId="{EA771155-7EB5-4F05-9DC0-D9979689043E}" dt="2022-03-09T00:27:39.501" v="3586"/>
        <pc:sldMkLst>
          <pc:docMk/>
          <pc:sldMk cId="212902612" sldId="375"/>
        </pc:sldMkLst>
        <pc:spChg chg="add mod">
          <ac:chgData name="Yuri Crotti" userId="d593c9d1-1b73-45ee-aae6-f23c49679525" providerId="ADAL" clId="{EA771155-7EB5-4F05-9DC0-D9979689043E}" dt="2022-02-28T14:49:34.294" v="1065" actId="113"/>
          <ac:spMkLst>
            <pc:docMk/>
            <pc:sldMk cId="212902612" sldId="375"/>
            <ac:spMk id="4" creationId="{EDD4B0AF-446E-46FC-AD81-A6FD1F5D4420}"/>
          </ac:spMkLst>
        </pc:spChg>
        <pc:spChg chg="add mod">
          <ac:chgData name="Yuri Crotti" userId="d593c9d1-1b73-45ee-aae6-f23c49679525" providerId="ADAL" clId="{EA771155-7EB5-4F05-9DC0-D9979689043E}" dt="2022-02-28T14:17:43.285" v="674" actId="1076"/>
          <ac:spMkLst>
            <pc:docMk/>
            <pc:sldMk cId="212902612" sldId="375"/>
            <ac:spMk id="5" creationId="{BAF4F8B7-8F84-4C25-81E4-FEEBE2058F9F}"/>
          </ac:spMkLst>
        </pc:spChg>
        <pc:spChg chg="add mod">
          <ac:chgData name="Yuri Crotti" userId="d593c9d1-1b73-45ee-aae6-f23c49679525" providerId="ADAL" clId="{EA771155-7EB5-4F05-9DC0-D9979689043E}" dt="2022-03-09T00:27:07.342" v="3581" actId="1076"/>
          <ac:spMkLst>
            <pc:docMk/>
            <pc:sldMk cId="212902612" sldId="375"/>
            <ac:spMk id="8" creationId="{168AFCBA-DCFA-4A59-BE38-E8DBF99DC74B}"/>
          </ac:spMkLst>
        </pc:spChg>
        <pc:spChg chg="del mod">
          <ac:chgData name="Yuri Crotti" userId="d593c9d1-1b73-45ee-aae6-f23c49679525" providerId="ADAL" clId="{EA771155-7EB5-4F05-9DC0-D9979689043E}" dt="2022-02-28T14:11:37.158" v="496"/>
          <ac:spMkLst>
            <pc:docMk/>
            <pc:sldMk cId="212902612" sldId="375"/>
            <ac:spMk id="9" creationId="{00000000-0000-0000-0000-000000000000}"/>
          </ac:spMkLst>
        </pc:spChg>
        <pc:spChg chg="add mod">
          <ac:chgData name="Yuri Crotti" userId="d593c9d1-1b73-45ee-aae6-f23c49679525" providerId="ADAL" clId="{EA771155-7EB5-4F05-9DC0-D9979689043E}" dt="2022-02-28T14:17:40.742" v="673" actId="1076"/>
          <ac:spMkLst>
            <pc:docMk/>
            <pc:sldMk cId="212902612" sldId="375"/>
            <ac:spMk id="10" creationId="{F74B12D7-21DE-4B44-9E21-73B5FF13710F}"/>
          </ac:spMkLst>
        </pc:spChg>
        <pc:spChg chg="add del mod">
          <ac:chgData name="Yuri Crotti" userId="d593c9d1-1b73-45ee-aae6-f23c49679525" providerId="ADAL" clId="{EA771155-7EB5-4F05-9DC0-D9979689043E}" dt="2022-02-28T14:14:26.123" v="594" actId="478"/>
          <ac:spMkLst>
            <pc:docMk/>
            <pc:sldMk cId="212902612" sldId="375"/>
            <ac:spMk id="11" creationId="{AE73D54C-15EC-4581-BCB4-0801108F4AFF}"/>
          </ac:spMkLst>
        </pc:spChg>
        <pc:spChg chg="add mod">
          <ac:chgData name="Yuri Crotti" userId="d593c9d1-1b73-45ee-aae6-f23c49679525" providerId="ADAL" clId="{EA771155-7EB5-4F05-9DC0-D9979689043E}" dt="2022-02-28T14:49:37.350" v="1066" actId="113"/>
          <ac:spMkLst>
            <pc:docMk/>
            <pc:sldMk cId="212902612" sldId="375"/>
            <ac:spMk id="12" creationId="{1441387B-028A-48A4-8ECC-838A5A32A9D6}"/>
          </ac:spMkLst>
        </pc:spChg>
        <pc:spChg chg="add mod">
          <ac:chgData name="Yuri Crotti" userId="d593c9d1-1b73-45ee-aae6-f23c49679525" providerId="ADAL" clId="{EA771155-7EB5-4F05-9DC0-D9979689043E}" dt="2022-02-28T14:49:39.988" v="1067" actId="113"/>
          <ac:spMkLst>
            <pc:docMk/>
            <pc:sldMk cId="212902612" sldId="375"/>
            <ac:spMk id="13" creationId="{44AC016F-44D3-4A77-806A-447E5F497725}"/>
          </ac:spMkLst>
        </pc:spChg>
        <pc:spChg chg="add mod">
          <ac:chgData name="Yuri Crotti" userId="d593c9d1-1b73-45ee-aae6-f23c49679525" providerId="ADAL" clId="{EA771155-7EB5-4F05-9DC0-D9979689043E}" dt="2022-02-28T14:17:49.622" v="676" actId="1076"/>
          <ac:spMkLst>
            <pc:docMk/>
            <pc:sldMk cId="212902612" sldId="375"/>
            <ac:spMk id="15" creationId="{98FAD8F6-6D08-4B3F-95C0-D212E2D29733}"/>
          </ac:spMkLst>
        </pc:spChg>
        <pc:spChg chg="add mod">
          <ac:chgData name="Yuri Crotti" userId="d593c9d1-1b73-45ee-aae6-f23c49679525" providerId="ADAL" clId="{EA771155-7EB5-4F05-9DC0-D9979689043E}" dt="2022-02-28T14:18:00.456" v="679" actId="1076"/>
          <ac:spMkLst>
            <pc:docMk/>
            <pc:sldMk cId="212902612" sldId="375"/>
            <ac:spMk id="16" creationId="{D111348F-9807-4B99-A4F9-9A5B7FBFDC67}"/>
          </ac:spMkLst>
        </pc:spChg>
        <pc:picChg chg="add mod">
          <ac:chgData name="Yuri Crotti" userId="d593c9d1-1b73-45ee-aae6-f23c49679525" providerId="ADAL" clId="{EA771155-7EB5-4F05-9DC0-D9979689043E}" dt="2022-02-28T14:17:37.437" v="672" actId="1076"/>
          <ac:picMkLst>
            <pc:docMk/>
            <pc:sldMk cId="212902612" sldId="375"/>
            <ac:picMk id="1026" creationId="{EDB0E673-5623-411F-8B59-649E7AC8A849}"/>
          </ac:picMkLst>
        </pc:picChg>
      </pc:sldChg>
      <pc:sldChg chg="add del">
        <pc:chgData name="Yuri Crotti" userId="d593c9d1-1b73-45ee-aae6-f23c49679525" providerId="ADAL" clId="{EA771155-7EB5-4F05-9DC0-D9979689043E}" dt="2022-02-28T14:21:54.984" v="684" actId="2890"/>
        <pc:sldMkLst>
          <pc:docMk/>
          <pc:sldMk cId="466887010" sldId="376"/>
        </pc:sldMkLst>
      </pc:sldChg>
      <pc:sldChg chg="addSp modSp add mod ord modAnim">
        <pc:chgData name="Yuri Crotti" userId="d593c9d1-1b73-45ee-aae6-f23c49679525" providerId="ADAL" clId="{EA771155-7EB5-4F05-9DC0-D9979689043E}" dt="2022-03-09T00:37:45.576" v="3665" actId="20577"/>
        <pc:sldMkLst>
          <pc:docMk/>
          <pc:sldMk cId="789486117" sldId="376"/>
        </pc:sldMkLst>
        <pc:spChg chg="mod">
          <ac:chgData name="Yuri Crotti" userId="d593c9d1-1b73-45ee-aae6-f23c49679525" providerId="ADAL" clId="{EA771155-7EB5-4F05-9DC0-D9979689043E}" dt="2022-02-28T14:22:52.696" v="797" actId="20577"/>
          <ac:spMkLst>
            <pc:docMk/>
            <pc:sldMk cId="789486117" sldId="376"/>
            <ac:spMk id="6" creationId="{3DE17BFE-96F4-4FAB-8D95-F281C0A82C3C}"/>
          </ac:spMkLst>
        </pc:spChg>
        <pc:spChg chg="mod">
          <ac:chgData name="Yuri Crotti" userId="d593c9d1-1b73-45ee-aae6-f23c49679525" providerId="ADAL" clId="{EA771155-7EB5-4F05-9DC0-D9979689043E}" dt="2022-03-09T00:37:45.576" v="3665" actId="20577"/>
          <ac:spMkLst>
            <pc:docMk/>
            <pc:sldMk cId="789486117" sldId="376"/>
            <ac:spMk id="9" creationId="{00000000-0000-0000-0000-000000000000}"/>
          </ac:spMkLst>
        </pc:spChg>
        <pc:picChg chg="add mod">
          <ac:chgData name="Yuri Crotti" userId="d593c9d1-1b73-45ee-aae6-f23c49679525" providerId="ADAL" clId="{EA771155-7EB5-4F05-9DC0-D9979689043E}" dt="2022-03-09T00:27:53.183" v="3591" actId="1076"/>
          <ac:picMkLst>
            <pc:docMk/>
            <pc:sldMk cId="789486117" sldId="376"/>
            <ac:picMk id="2050" creationId="{1C607A4C-6534-4561-AEE1-6D307E26D374}"/>
          </ac:picMkLst>
        </pc:picChg>
        <pc:picChg chg="add mod">
          <ac:chgData name="Yuri Crotti" userId="d593c9d1-1b73-45ee-aae6-f23c49679525" providerId="ADAL" clId="{EA771155-7EB5-4F05-9DC0-D9979689043E}" dt="2022-03-09T00:27:50.004" v="3589" actId="1076"/>
          <ac:picMkLst>
            <pc:docMk/>
            <pc:sldMk cId="789486117" sldId="376"/>
            <ac:picMk id="2052" creationId="{62C06A76-87A9-4FE9-A77E-939034774733}"/>
          </ac:picMkLst>
        </pc:picChg>
        <pc:picChg chg="add mod">
          <ac:chgData name="Yuri Crotti" userId="d593c9d1-1b73-45ee-aae6-f23c49679525" providerId="ADAL" clId="{EA771155-7EB5-4F05-9DC0-D9979689043E}" dt="2022-03-09T00:27:51.576" v="3590" actId="1076"/>
          <ac:picMkLst>
            <pc:docMk/>
            <pc:sldMk cId="789486117" sldId="376"/>
            <ac:picMk id="2054" creationId="{DCA45311-3120-44E5-BB03-0F8377D85620}"/>
          </ac:picMkLst>
        </pc:picChg>
      </pc:sldChg>
      <pc:sldChg chg="addSp delSp modSp add mod ord modAnim">
        <pc:chgData name="Yuri Crotti" userId="d593c9d1-1b73-45ee-aae6-f23c49679525" providerId="ADAL" clId="{EA771155-7EB5-4F05-9DC0-D9979689043E}" dt="2022-03-09T00:25:48.538" v="3567" actId="1076"/>
        <pc:sldMkLst>
          <pc:docMk/>
          <pc:sldMk cId="4277463813" sldId="377"/>
        </pc:sldMkLst>
        <pc:spChg chg="mod">
          <ac:chgData name="Yuri Crotti" userId="d593c9d1-1b73-45ee-aae6-f23c49679525" providerId="ADAL" clId="{EA771155-7EB5-4F05-9DC0-D9979689043E}" dt="2022-02-28T14:25:39.107" v="847" actId="20577"/>
          <ac:spMkLst>
            <pc:docMk/>
            <pc:sldMk cId="4277463813" sldId="377"/>
            <ac:spMk id="6" creationId="{3DE17BFE-96F4-4FAB-8D95-F281C0A82C3C}"/>
          </ac:spMkLst>
        </pc:spChg>
        <pc:spChg chg="mod">
          <ac:chgData name="Yuri Crotti" userId="d593c9d1-1b73-45ee-aae6-f23c49679525" providerId="ADAL" clId="{EA771155-7EB5-4F05-9DC0-D9979689043E}" dt="2022-03-09T00:25:48.538" v="3567" actId="1076"/>
          <ac:spMkLst>
            <pc:docMk/>
            <pc:sldMk cId="4277463813" sldId="377"/>
            <ac:spMk id="9" creationId="{00000000-0000-0000-0000-000000000000}"/>
          </ac:spMkLst>
        </pc:spChg>
        <pc:picChg chg="del">
          <ac:chgData name="Yuri Crotti" userId="d593c9d1-1b73-45ee-aae6-f23c49679525" providerId="ADAL" clId="{EA771155-7EB5-4F05-9DC0-D9979689043E}" dt="2022-02-28T14:25:41.134" v="848" actId="478"/>
          <ac:picMkLst>
            <pc:docMk/>
            <pc:sldMk cId="4277463813" sldId="377"/>
            <ac:picMk id="2050" creationId="{1C607A4C-6534-4561-AEE1-6D307E26D374}"/>
          </ac:picMkLst>
        </pc:picChg>
        <pc:picChg chg="del">
          <ac:chgData name="Yuri Crotti" userId="d593c9d1-1b73-45ee-aae6-f23c49679525" providerId="ADAL" clId="{EA771155-7EB5-4F05-9DC0-D9979689043E}" dt="2022-02-28T14:25:41.669" v="849" actId="478"/>
          <ac:picMkLst>
            <pc:docMk/>
            <pc:sldMk cId="4277463813" sldId="377"/>
            <ac:picMk id="2052" creationId="{62C06A76-87A9-4FE9-A77E-939034774733}"/>
          </ac:picMkLst>
        </pc:picChg>
        <pc:picChg chg="del">
          <ac:chgData name="Yuri Crotti" userId="d593c9d1-1b73-45ee-aae6-f23c49679525" providerId="ADAL" clId="{EA771155-7EB5-4F05-9DC0-D9979689043E}" dt="2022-02-28T14:25:42.080" v="850" actId="478"/>
          <ac:picMkLst>
            <pc:docMk/>
            <pc:sldMk cId="4277463813" sldId="377"/>
            <ac:picMk id="2054" creationId="{DCA45311-3120-44E5-BB03-0F8377D85620}"/>
          </ac:picMkLst>
        </pc:picChg>
        <pc:picChg chg="add mod">
          <ac:chgData name="Yuri Crotti" userId="d593c9d1-1b73-45ee-aae6-f23c49679525" providerId="ADAL" clId="{EA771155-7EB5-4F05-9DC0-D9979689043E}" dt="2022-02-28T14:49:27.025" v="1064" actId="1076"/>
          <ac:picMkLst>
            <pc:docMk/>
            <pc:sldMk cId="4277463813" sldId="377"/>
            <ac:picMk id="3074" creationId="{E97B1DA8-41D3-4133-B4A5-2FEB2F871C15}"/>
          </ac:picMkLst>
        </pc:picChg>
      </pc:sldChg>
      <pc:sldChg chg="addSp delSp modSp add mod setBg modAnim">
        <pc:chgData name="Yuri Crotti" userId="d593c9d1-1b73-45ee-aae6-f23c49679525" providerId="ADAL" clId="{EA771155-7EB5-4F05-9DC0-D9979689043E}" dt="2022-03-09T00:37:41.008" v="3664" actId="20577"/>
        <pc:sldMkLst>
          <pc:docMk/>
          <pc:sldMk cId="2216721109" sldId="378"/>
        </pc:sldMkLst>
        <pc:spChg chg="mod ord">
          <ac:chgData name="Yuri Crotti" userId="d593c9d1-1b73-45ee-aae6-f23c49679525" providerId="ADAL" clId="{EA771155-7EB5-4F05-9DC0-D9979689043E}" dt="2022-02-28T14:57:59.676" v="1248" actId="26606"/>
          <ac:spMkLst>
            <pc:docMk/>
            <pc:sldMk cId="2216721109" sldId="378"/>
            <ac:spMk id="2" creationId="{00000000-0000-0000-0000-000000000000}"/>
          </ac:spMkLst>
        </pc:spChg>
        <pc:spChg chg="mod">
          <ac:chgData name="Yuri Crotti" userId="d593c9d1-1b73-45ee-aae6-f23c49679525" providerId="ADAL" clId="{EA771155-7EB5-4F05-9DC0-D9979689043E}" dt="2022-02-28T14:57:59.676" v="1248" actId="26606"/>
          <ac:spMkLst>
            <pc:docMk/>
            <pc:sldMk cId="2216721109" sldId="378"/>
            <ac:spMk id="6" creationId="{3DE17BFE-96F4-4FAB-8D95-F281C0A82C3C}"/>
          </ac:spMkLst>
        </pc:spChg>
        <pc:spChg chg="mod">
          <ac:chgData name="Yuri Crotti" userId="d593c9d1-1b73-45ee-aae6-f23c49679525" providerId="ADAL" clId="{EA771155-7EB5-4F05-9DC0-D9979689043E}" dt="2022-03-09T00:37:41.008" v="3664" actId="20577"/>
          <ac:spMkLst>
            <pc:docMk/>
            <pc:sldMk cId="2216721109" sldId="378"/>
            <ac:spMk id="9" creationId="{00000000-0000-0000-0000-000000000000}"/>
          </ac:spMkLst>
        </pc:spChg>
        <pc:spChg chg="add del">
          <ac:chgData name="Yuri Crotti" userId="d593c9d1-1b73-45ee-aae6-f23c49679525" providerId="ADAL" clId="{EA771155-7EB5-4F05-9DC0-D9979689043E}" dt="2022-02-28T14:57:57.617" v="1246" actId="26606"/>
          <ac:spMkLst>
            <pc:docMk/>
            <pc:sldMk cId="2216721109" sldId="378"/>
            <ac:spMk id="71" creationId="{A7AE9375-4664-4DB2-922D-2782A6E439AC}"/>
          </ac:spMkLst>
        </pc:spChg>
        <pc:spChg chg="add del">
          <ac:chgData name="Yuri Crotti" userId="d593c9d1-1b73-45ee-aae6-f23c49679525" providerId="ADAL" clId="{EA771155-7EB5-4F05-9DC0-D9979689043E}" dt="2022-02-28T14:57:57.617" v="1246" actId="26606"/>
          <ac:spMkLst>
            <pc:docMk/>
            <pc:sldMk cId="2216721109" sldId="378"/>
            <ac:spMk id="75" creationId="{C87417AF-190E-4D6E-AFA6-7D3E84B0B430}"/>
          </ac:spMkLst>
        </pc:spChg>
        <pc:spChg chg="add del">
          <ac:chgData name="Yuri Crotti" userId="d593c9d1-1b73-45ee-aae6-f23c49679525" providerId="ADAL" clId="{EA771155-7EB5-4F05-9DC0-D9979689043E}" dt="2022-02-28T14:57:57.617" v="1246" actId="26606"/>
          <ac:spMkLst>
            <pc:docMk/>
            <pc:sldMk cId="2216721109" sldId="378"/>
            <ac:spMk id="77" creationId="{80B30ED8-273E-4C07-8568-2FE5CC5C483D}"/>
          </ac:spMkLst>
        </pc:spChg>
        <pc:spChg chg="add del">
          <ac:chgData name="Yuri Crotti" userId="d593c9d1-1b73-45ee-aae6-f23c49679525" providerId="ADAL" clId="{EA771155-7EB5-4F05-9DC0-D9979689043E}" dt="2022-02-28T14:57:59.676" v="1248" actId="26606"/>
          <ac:spMkLst>
            <pc:docMk/>
            <pc:sldMk cId="2216721109" sldId="378"/>
            <ac:spMk id="4100" creationId="{A7AE9375-4664-4DB2-922D-2782A6E439AC}"/>
          </ac:spMkLst>
        </pc:spChg>
        <pc:spChg chg="add del">
          <ac:chgData name="Yuri Crotti" userId="d593c9d1-1b73-45ee-aae6-f23c49679525" providerId="ADAL" clId="{EA771155-7EB5-4F05-9DC0-D9979689043E}" dt="2022-02-28T14:57:59.676" v="1248" actId="26606"/>
          <ac:spMkLst>
            <pc:docMk/>
            <pc:sldMk cId="2216721109" sldId="378"/>
            <ac:spMk id="4102" creationId="{C87417AF-190E-4D6E-AFA6-7D3E84B0B430}"/>
          </ac:spMkLst>
        </pc:spChg>
        <pc:spChg chg="add del">
          <ac:chgData name="Yuri Crotti" userId="d593c9d1-1b73-45ee-aae6-f23c49679525" providerId="ADAL" clId="{EA771155-7EB5-4F05-9DC0-D9979689043E}" dt="2022-02-28T14:57:59.676" v="1248" actId="26606"/>
          <ac:spMkLst>
            <pc:docMk/>
            <pc:sldMk cId="2216721109" sldId="378"/>
            <ac:spMk id="4103" creationId="{80B30ED8-273E-4C07-8568-2FE5CC5C483D}"/>
          </ac:spMkLst>
        </pc:spChg>
        <pc:picChg chg="ord">
          <ac:chgData name="Yuri Crotti" userId="d593c9d1-1b73-45ee-aae6-f23c49679525" providerId="ADAL" clId="{EA771155-7EB5-4F05-9DC0-D9979689043E}" dt="2022-02-28T14:57:59.676" v="1248" actId="26606"/>
          <ac:picMkLst>
            <pc:docMk/>
            <pc:sldMk cId="2216721109" sldId="378"/>
            <ac:picMk id="3" creationId="{00000000-0000-0000-0000-000000000000}"/>
          </ac:picMkLst>
        </pc:picChg>
        <pc:picChg chg="add del mod">
          <ac:chgData name="Yuri Crotti" userId="d593c9d1-1b73-45ee-aae6-f23c49679525" providerId="ADAL" clId="{EA771155-7EB5-4F05-9DC0-D9979689043E}" dt="2022-02-28T18:23:56.460" v="1815" actId="478"/>
          <ac:picMkLst>
            <pc:docMk/>
            <pc:sldMk cId="2216721109" sldId="378"/>
            <ac:picMk id="4" creationId="{D649DAF3-2B4B-4650-9DEB-BB27F0C8B008}"/>
          </ac:picMkLst>
        </pc:picChg>
        <pc:picChg chg="mod ord">
          <ac:chgData name="Yuri Crotti" userId="d593c9d1-1b73-45ee-aae6-f23c49679525" providerId="ADAL" clId="{EA771155-7EB5-4F05-9DC0-D9979689043E}" dt="2022-02-28T14:57:59.676" v="1248" actId="26606"/>
          <ac:picMkLst>
            <pc:docMk/>
            <pc:sldMk cId="2216721109" sldId="378"/>
            <ac:picMk id="7" creationId="{00000000-0000-0000-0000-000000000000}"/>
          </ac:picMkLst>
        </pc:picChg>
        <pc:picChg chg="del">
          <ac:chgData name="Yuri Crotti" userId="d593c9d1-1b73-45ee-aae6-f23c49679525" providerId="ADAL" clId="{EA771155-7EB5-4F05-9DC0-D9979689043E}" dt="2022-02-28T14:50:29.602" v="1069" actId="478"/>
          <ac:picMkLst>
            <pc:docMk/>
            <pc:sldMk cId="2216721109" sldId="378"/>
            <ac:picMk id="3074" creationId="{E97B1DA8-41D3-4133-B4A5-2FEB2F871C15}"/>
          </ac:picMkLst>
        </pc:picChg>
        <pc:picChg chg="add mod">
          <ac:chgData name="Yuri Crotti" userId="d593c9d1-1b73-45ee-aae6-f23c49679525" providerId="ADAL" clId="{EA771155-7EB5-4F05-9DC0-D9979689043E}" dt="2022-03-09T00:28:34.931" v="3598" actId="1076"/>
          <ac:picMkLst>
            <pc:docMk/>
            <pc:sldMk cId="2216721109" sldId="378"/>
            <ac:picMk id="4098" creationId="{29EA49D9-318D-47F6-A0B2-A7CDF0AE3976}"/>
          </ac:picMkLst>
        </pc:picChg>
        <pc:cxnChg chg="add del">
          <ac:chgData name="Yuri Crotti" userId="d593c9d1-1b73-45ee-aae6-f23c49679525" providerId="ADAL" clId="{EA771155-7EB5-4F05-9DC0-D9979689043E}" dt="2022-02-28T14:57:57.617" v="1246" actId="26606"/>
          <ac:cxnSpMkLst>
            <pc:docMk/>
            <pc:sldMk cId="2216721109" sldId="378"/>
            <ac:cxnSpMk id="73" creationId="{EE504C98-6397-41C1-A8D8-2D9C4ED307E0}"/>
          </ac:cxnSpMkLst>
        </pc:cxnChg>
        <pc:cxnChg chg="add del">
          <ac:chgData name="Yuri Crotti" userId="d593c9d1-1b73-45ee-aae6-f23c49679525" providerId="ADAL" clId="{EA771155-7EB5-4F05-9DC0-D9979689043E}" dt="2022-02-28T14:57:59.676" v="1248" actId="26606"/>
          <ac:cxnSpMkLst>
            <pc:docMk/>
            <pc:sldMk cId="2216721109" sldId="378"/>
            <ac:cxnSpMk id="4101" creationId="{EE504C98-6397-41C1-A8D8-2D9C4ED307E0}"/>
          </ac:cxnSpMkLst>
        </pc:cxnChg>
      </pc:sldChg>
      <pc:sldChg chg="addSp delSp modSp add mod modAnim">
        <pc:chgData name="Yuri Crotti" userId="d593c9d1-1b73-45ee-aae6-f23c49679525" providerId="ADAL" clId="{EA771155-7EB5-4F05-9DC0-D9979689043E}" dt="2022-03-09T00:29:15.069" v="3611"/>
        <pc:sldMkLst>
          <pc:docMk/>
          <pc:sldMk cId="187747619" sldId="379"/>
        </pc:sldMkLst>
        <pc:spChg chg="mod">
          <ac:chgData name="Yuri Crotti" userId="d593c9d1-1b73-45ee-aae6-f23c49679525" providerId="ADAL" clId="{EA771155-7EB5-4F05-9DC0-D9979689043E}" dt="2022-03-09T00:29:04.742" v="3607" actId="20577"/>
          <ac:spMkLst>
            <pc:docMk/>
            <pc:sldMk cId="187747619" sldId="379"/>
            <ac:spMk id="6" creationId="{3DE17BFE-96F4-4FAB-8D95-F281C0A82C3C}"/>
          </ac:spMkLst>
        </pc:spChg>
        <pc:spChg chg="mod">
          <ac:chgData name="Yuri Crotti" userId="d593c9d1-1b73-45ee-aae6-f23c49679525" providerId="ADAL" clId="{EA771155-7EB5-4F05-9DC0-D9979689043E}" dt="2022-03-09T00:29:10.588" v="3610"/>
          <ac:spMkLst>
            <pc:docMk/>
            <pc:sldMk cId="187747619" sldId="379"/>
            <ac:spMk id="9" creationId="{00000000-0000-0000-0000-000000000000}"/>
          </ac:spMkLst>
        </pc:spChg>
        <pc:picChg chg="del">
          <ac:chgData name="Yuri Crotti" userId="d593c9d1-1b73-45ee-aae6-f23c49679525" providerId="ADAL" clId="{EA771155-7EB5-4F05-9DC0-D9979689043E}" dt="2022-02-28T17:53:45.601" v="1325" actId="478"/>
          <ac:picMkLst>
            <pc:docMk/>
            <pc:sldMk cId="187747619" sldId="379"/>
            <ac:picMk id="4098" creationId="{29EA49D9-318D-47F6-A0B2-A7CDF0AE3976}"/>
          </ac:picMkLst>
        </pc:picChg>
        <pc:picChg chg="add mod">
          <ac:chgData name="Yuri Crotti" userId="d593c9d1-1b73-45ee-aae6-f23c49679525" providerId="ADAL" clId="{EA771155-7EB5-4F05-9DC0-D9979689043E}" dt="2022-03-09T00:28:53.210" v="3605" actId="1076"/>
          <ac:picMkLst>
            <pc:docMk/>
            <pc:sldMk cId="187747619" sldId="379"/>
            <ac:picMk id="5122" creationId="{D2056413-4112-4DB3-84A0-50DAFD61C9EB}"/>
          </ac:picMkLst>
        </pc:picChg>
      </pc:sldChg>
      <pc:sldChg chg="addSp delSp modSp add mod modAnim">
        <pc:chgData name="Yuri Crotti" userId="d593c9d1-1b73-45ee-aae6-f23c49679525" providerId="ADAL" clId="{EA771155-7EB5-4F05-9DC0-D9979689043E}" dt="2022-03-09T00:29:39.441" v="3615"/>
        <pc:sldMkLst>
          <pc:docMk/>
          <pc:sldMk cId="1548648517" sldId="380"/>
        </pc:sldMkLst>
        <pc:spChg chg="add mod">
          <ac:chgData name="Yuri Crotti" userId="d593c9d1-1b73-45ee-aae6-f23c49679525" providerId="ADAL" clId="{EA771155-7EB5-4F05-9DC0-D9979689043E}" dt="2022-02-28T17:59:33.756" v="1517" actId="1076"/>
          <ac:spMkLst>
            <pc:docMk/>
            <pc:sldMk cId="1548648517" sldId="380"/>
            <ac:spMk id="4" creationId="{64F7B9D7-0797-41E3-828E-E8F2C9A8C4BB}"/>
          </ac:spMkLst>
        </pc:spChg>
        <pc:spChg chg="mod">
          <ac:chgData name="Yuri Crotti" userId="d593c9d1-1b73-45ee-aae6-f23c49679525" providerId="ADAL" clId="{EA771155-7EB5-4F05-9DC0-D9979689043E}" dt="2022-02-28T17:57:51.108" v="1465" actId="404"/>
          <ac:spMkLst>
            <pc:docMk/>
            <pc:sldMk cId="1548648517" sldId="380"/>
            <ac:spMk id="6" creationId="{3DE17BFE-96F4-4FAB-8D95-F281C0A82C3C}"/>
          </ac:spMkLst>
        </pc:spChg>
        <pc:spChg chg="add del">
          <ac:chgData name="Yuri Crotti" userId="d593c9d1-1b73-45ee-aae6-f23c49679525" providerId="ADAL" clId="{EA771155-7EB5-4F05-9DC0-D9979689043E}" dt="2022-02-28T17:58:26.802" v="1469" actId="478"/>
          <ac:spMkLst>
            <pc:docMk/>
            <pc:sldMk cId="1548648517" sldId="380"/>
            <ac:spMk id="9" creationId="{00000000-0000-0000-0000-000000000000}"/>
          </ac:spMkLst>
        </pc:spChg>
        <pc:spChg chg="add mod">
          <ac:chgData name="Yuri Crotti" userId="d593c9d1-1b73-45ee-aae6-f23c49679525" providerId="ADAL" clId="{EA771155-7EB5-4F05-9DC0-D9979689043E}" dt="2022-02-28T17:59:33.756" v="1517" actId="1076"/>
          <ac:spMkLst>
            <pc:docMk/>
            <pc:sldMk cId="1548648517" sldId="380"/>
            <ac:spMk id="12" creationId="{647EFFF5-7145-4222-BDED-CBF55B3F5B3C}"/>
          </ac:spMkLst>
        </pc:spChg>
        <pc:spChg chg="add mod">
          <ac:chgData name="Yuri Crotti" userId="d593c9d1-1b73-45ee-aae6-f23c49679525" providerId="ADAL" clId="{EA771155-7EB5-4F05-9DC0-D9979689043E}" dt="2022-02-28T17:59:33.756" v="1517" actId="1076"/>
          <ac:spMkLst>
            <pc:docMk/>
            <pc:sldMk cId="1548648517" sldId="380"/>
            <ac:spMk id="13" creationId="{CF7825FF-2834-4B1A-8361-6942F2E4217B}"/>
          </ac:spMkLst>
        </pc:spChg>
        <pc:spChg chg="add mod">
          <ac:chgData name="Yuri Crotti" userId="d593c9d1-1b73-45ee-aae6-f23c49679525" providerId="ADAL" clId="{EA771155-7EB5-4F05-9DC0-D9979689043E}" dt="2022-03-09T00:29:37.843" v="3614" actId="20577"/>
          <ac:spMkLst>
            <pc:docMk/>
            <pc:sldMk cId="1548648517" sldId="380"/>
            <ac:spMk id="14" creationId="{B765AA4B-FD41-4BA5-8314-142B31C588E2}"/>
          </ac:spMkLst>
        </pc:spChg>
        <pc:picChg chg="del">
          <ac:chgData name="Yuri Crotti" userId="d593c9d1-1b73-45ee-aae6-f23c49679525" providerId="ADAL" clId="{EA771155-7EB5-4F05-9DC0-D9979689043E}" dt="2022-02-28T17:56:19.114" v="1414" actId="478"/>
          <ac:picMkLst>
            <pc:docMk/>
            <pc:sldMk cId="1548648517" sldId="380"/>
            <ac:picMk id="5122" creationId="{D2056413-4112-4DB3-84A0-50DAFD61C9EB}"/>
          </ac:picMkLst>
        </pc:picChg>
        <pc:picChg chg="add mod">
          <ac:chgData name="Yuri Crotti" userId="d593c9d1-1b73-45ee-aae6-f23c49679525" providerId="ADAL" clId="{EA771155-7EB5-4F05-9DC0-D9979689043E}" dt="2022-02-28T17:59:33.756" v="1517" actId="1076"/>
          <ac:picMkLst>
            <pc:docMk/>
            <pc:sldMk cId="1548648517" sldId="380"/>
            <ac:picMk id="6146" creationId="{DD12BD7B-F2C3-404A-BB58-32E4BAF8C119}"/>
          </ac:picMkLst>
        </pc:picChg>
        <pc:picChg chg="add mod">
          <ac:chgData name="Yuri Crotti" userId="d593c9d1-1b73-45ee-aae6-f23c49679525" providerId="ADAL" clId="{EA771155-7EB5-4F05-9DC0-D9979689043E}" dt="2022-02-28T17:59:33.756" v="1517" actId="1076"/>
          <ac:picMkLst>
            <pc:docMk/>
            <pc:sldMk cId="1548648517" sldId="380"/>
            <ac:picMk id="6148" creationId="{DC96BA20-00F0-40E0-87C3-70FC115C1B2C}"/>
          </ac:picMkLst>
        </pc:picChg>
        <pc:picChg chg="add mod">
          <ac:chgData name="Yuri Crotti" userId="d593c9d1-1b73-45ee-aae6-f23c49679525" providerId="ADAL" clId="{EA771155-7EB5-4F05-9DC0-D9979689043E}" dt="2022-02-28T17:59:33.756" v="1517" actId="1076"/>
          <ac:picMkLst>
            <pc:docMk/>
            <pc:sldMk cId="1548648517" sldId="380"/>
            <ac:picMk id="6150" creationId="{0E7B575F-9F35-46E6-AE06-50EA45054591}"/>
          </ac:picMkLst>
        </pc:picChg>
      </pc:sldChg>
      <pc:sldChg chg="add del">
        <pc:chgData name="Yuri Crotti" userId="d593c9d1-1b73-45ee-aae6-f23c49679525" providerId="ADAL" clId="{EA771155-7EB5-4F05-9DC0-D9979689043E}" dt="2022-02-28T18:01:45.278" v="1553" actId="47"/>
        <pc:sldMkLst>
          <pc:docMk/>
          <pc:sldMk cId="215614210" sldId="381"/>
        </pc:sldMkLst>
      </pc:sldChg>
      <pc:sldChg chg="addSp delSp modSp add mod modAnim">
        <pc:chgData name="Yuri Crotti" userId="d593c9d1-1b73-45ee-aae6-f23c49679525" providerId="ADAL" clId="{EA771155-7EB5-4F05-9DC0-D9979689043E}" dt="2022-03-09T00:32:15.100" v="3629"/>
        <pc:sldMkLst>
          <pc:docMk/>
          <pc:sldMk cId="3573242721" sldId="381"/>
        </pc:sldMkLst>
        <pc:spChg chg="del mod">
          <ac:chgData name="Yuri Crotti" userId="d593c9d1-1b73-45ee-aae6-f23c49679525" providerId="ADAL" clId="{EA771155-7EB5-4F05-9DC0-D9979689043E}" dt="2022-02-28T18:02:12.669" v="1564" actId="478"/>
          <ac:spMkLst>
            <pc:docMk/>
            <pc:sldMk cId="3573242721" sldId="381"/>
            <ac:spMk id="4" creationId="{64F7B9D7-0797-41E3-828E-E8F2C9A8C4BB}"/>
          </ac:spMkLst>
        </pc:spChg>
        <pc:spChg chg="add del">
          <ac:chgData name="Yuri Crotti" userId="d593c9d1-1b73-45ee-aae6-f23c49679525" providerId="ADAL" clId="{EA771155-7EB5-4F05-9DC0-D9979689043E}" dt="2022-03-09T00:32:01.618" v="3623"/>
          <ac:spMkLst>
            <pc:docMk/>
            <pc:sldMk cId="3573242721" sldId="381"/>
            <ac:spMk id="4" creationId="{FBED7B4B-AAB6-4DC6-A19C-9CD5204EE045}"/>
          </ac:spMkLst>
        </pc:spChg>
        <pc:spChg chg="add del">
          <ac:chgData name="Yuri Crotti" userId="d593c9d1-1b73-45ee-aae6-f23c49679525" providerId="ADAL" clId="{EA771155-7EB5-4F05-9DC0-D9979689043E}" dt="2022-03-09T00:32:05.345" v="3625"/>
          <ac:spMkLst>
            <pc:docMk/>
            <pc:sldMk cId="3573242721" sldId="381"/>
            <ac:spMk id="5" creationId="{082EEDC7-BF31-46B8-A68C-955DC12F00FE}"/>
          </ac:spMkLst>
        </pc:spChg>
        <pc:spChg chg="del mod">
          <ac:chgData name="Yuri Crotti" userId="d593c9d1-1b73-45ee-aae6-f23c49679525" providerId="ADAL" clId="{EA771155-7EB5-4F05-9DC0-D9979689043E}" dt="2022-02-28T18:02:15.243" v="1567" actId="478"/>
          <ac:spMkLst>
            <pc:docMk/>
            <pc:sldMk cId="3573242721" sldId="381"/>
            <ac:spMk id="12" creationId="{647EFFF5-7145-4222-BDED-CBF55B3F5B3C}"/>
          </ac:spMkLst>
        </pc:spChg>
        <pc:spChg chg="del mod">
          <ac:chgData name="Yuri Crotti" userId="d593c9d1-1b73-45ee-aae6-f23c49679525" providerId="ADAL" clId="{EA771155-7EB5-4F05-9DC0-D9979689043E}" dt="2022-02-28T18:02:13.902" v="1566" actId="478"/>
          <ac:spMkLst>
            <pc:docMk/>
            <pc:sldMk cId="3573242721" sldId="381"/>
            <ac:spMk id="13" creationId="{CF7825FF-2834-4B1A-8361-6942F2E4217B}"/>
          </ac:spMkLst>
        </pc:spChg>
        <pc:spChg chg="del">
          <ac:chgData name="Yuri Crotti" userId="d593c9d1-1b73-45ee-aae6-f23c49679525" providerId="ADAL" clId="{EA771155-7EB5-4F05-9DC0-D9979689043E}" dt="2022-02-28T18:01:54.113" v="1555" actId="478"/>
          <ac:spMkLst>
            <pc:docMk/>
            <pc:sldMk cId="3573242721" sldId="381"/>
            <ac:spMk id="14" creationId="{B765AA4B-FD41-4BA5-8314-142B31C588E2}"/>
          </ac:spMkLst>
        </pc:spChg>
        <pc:spChg chg="add mod">
          <ac:chgData name="Yuri Crotti" userId="d593c9d1-1b73-45ee-aae6-f23c49679525" providerId="ADAL" clId="{EA771155-7EB5-4F05-9DC0-D9979689043E}" dt="2022-03-09T00:29:48.247" v="3616" actId="1076"/>
          <ac:spMkLst>
            <pc:docMk/>
            <pc:sldMk cId="3573242721" sldId="381"/>
            <ac:spMk id="15" creationId="{2C96804D-1842-452F-842A-ACF111FCBC1B}"/>
          </ac:spMkLst>
        </pc:spChg>
        <pc:picChg chg="add mod">
          <ac:chgData name="Yuri Crotti" userId="d593c9d1-1b73-45ee-aae6-f23c49679525" providerId="ADAL" clId="{EA771155-7EB5-4F05-9DC0-D9979689043E}" dt="2022-03-09T00:32:08.272" v="3628" actId="1076"/>
          <ac:picMkLst>
            <pc:docMk/>
            <pc:sldMk cId="3573242721" sldId="381"/>
            <ac:picMk id="1026" creationId="{62C25E89-FC0D-466A-B8B1-C17C5C8ED3A5}"/>
          </ac:picMkLst>
        </pc:picChg>
        <pc:picChg chg="del mod">
          <ac:chgData name="Yuri Crotti" userId="d593c9d1-1b73-45ee-aae6-f23c49679525" providerId="ADAL" clId="{EA771155-7EB5-4F05-9DC0-D9979689043E}" dt="2022-02-28T18:02:12.178" v="1563" actId="478"/>
          <ac:picMkLst>
            <pc:docMk/>
            <pc:sldMk cId="3573242721" sldId="381"/>
            <ac:picMk id="6146" creationId="{DD12BD7B-F2C3-404A-BB58-32E4BAF8C119}"/>
          </ac:picMkLst>
        </pc:picChg>
        <pc:picChg chg="del mod">
          <ac:chgData name="Yuri Crotti" userId="d593c9d1-1b73-45ee-aae6-f23c49679525" providerId="ADAL" clId="{EA771155-7EB5-4F05-9DC0-D9979689043E}" dt="2022-02-28T18:02:11.065" v="1561" actId="478"/>
          <ac:picMkLst>
            <pc:docMk/>
            <pc:sldMk cId="3573242721" sldId="381"/>
            <ac:picMk id="6148" creationId="{DC96BA20-00F0-40E0-87C3-70FC115C1B2C}"/>
          </ac:picMkLst>
        </pc:picChg>
        <pc:picChg chg="del mod">
          <ac:chgData name="Yuri Crotti" userId="d593c9d1-1b73-45ee-aae6-f23c49679525" providerId="ADAL" clId="{EA771155-7EB5-4F05-9DC0-D9979689043E}" dt="2022-02-28T18:02:11.601" v="1562" actId="478"/>
          <ac:picMkLst>
            <pc:docMk/>
            <pc:sldMk cId="3573242721" sldId="381"/>
            <ac:picMk id="6150" creationId="{0E7B575F-9F35-46E6-AE06-50EA45054591}"/>
          </ac:picMkLst>
        </pc:picChg>
      </pc:sldChg>
      <pc:sldChg chg="addSp modSp add mod modAnim">
        <pc:chgData name="Yuri Crotti" userId="d593c9d1-1b73-45ee-aae6-f23c49679525" providerId="ADAL" clId="{EA771155-7EB5-4F05-9DC0-D9979689043E}" dt="2022-03-09T00:33:01.555" v="3637"/>
        <pc:sldMkLst>
          <pc:docMk/>
          <pc:sldMk cId="1168747228" sldId="382"/>
        </pc:sldMkLst>
        <pc:spChg chg="mod">
          <ac:chgData name="Yuri Crotti" userId="d593c9d1-1b73-45ee-aae6-f23c49679525" providerId="ADAL" clId="{EA771155-7EB5-4F05-9DC0-D9979689043E}" dt="2022-02-28T18:04:01.869" v="1590" actId="403"/>
          <ac:spMkLst>
            <pc:docMk/>
            <pc:sldMk cId="1168747228" sldId="382"/>
            <ac:spMk id="6" creationId="{3DE17BFE-96F4-4FAB-8D95-F281C0A82C3C}"/>
          </ac:spMkLst>
        </pc:spChg>
        <pc:spChg chg="add mod">
          <ac:chgData name="Yuri Crotti" userId="d593c9d1-1b73-45ee-aae6-f23c49679525" providerId="ADAL" clId="{EA771155-7EB5-4F05-9DC0-D9979689043E}" dt="2022-03-09T00:32:49.258" v="3633" actId="20577"/>
          <ac:spMkLst>
            <pc:docMk/>
            <pc:sldMk cId="1168747228" sldId="382"/>
            <ac:spMk id="11" creationId="{1D01E384-5148-4C3B-8A8F-042BC630B37D}"/>
          </ac:spMkLst>
        </pc:spChg>
        <pc:spChg chg="add mod">
          <ac:chgData name="Yuri Crotti" userId="d593c9d1-1b73-45ee-aae6-f23c49679525" providerId="ADAL" clId="{EA771155-7EB5-4F05-9DC0-D9979689043E}" dt="2022-02-28T18:07:45.070" v="1687" actId="1076"/>
          <ac:spMkLst>
            <pc:docMk/>
            <pc:sldMk cId="1168747228" sldId="382"/>
            <ac:spMk id="12" creationId="{23706ED6-9033-4E67-8EED-A04270D487BB}"/>
          </ac:spMkLst>
        </pc:spChg>
        <pc:spChg chg="add mod">
          <ac:chgData name="Yuri Crotti" userId="d593c9d1-1b73-45ee-aae6-f23c49679525" providerId="ADAL" clId="{EA771155-7EB5-4F05-9DC0-D9979689043E}" dt="2022-03-09T00:32:58.212" v="3636" actId="20577"/>
          <ac:spMkLst>
            <pc:docMk/>
            <pc:sldMk cId="1168747228" sldId="382"/>
            <ac:spMk id="13" creationId="{D79B92B2-9642-47E3-9DA2-F11B29F9463C}"/>
          </ac:spMkLst>
        </pc:spChg>
        <pc:spChg chg="mod">
          <ac:chgData name="Yuri Crotti" userId="d593c9d1-1b73-45ee-aae6-f23c49679525" providerId="ADAL" clId="{EA771155-7EB5-4F05-9DC0-D9979689043E}" dt="2022-03-09T00:32:19.452" v="3630" actId="1076"/>
          <ac:spMkLst>
            <pc:docMk/>
            <pc:sldMk cId="1168747228" sldId="382"/>
            <ac:spMk id="15" creationId="{2C96804D-1842-452F-842A-ACF111FCBC1B}"/>
          </ac:spMkLst>
        </pc:spChg>
        <pc:picChg chg="add mod">
          <ac:chgData name="Yuri Crotti" userId="d593c9d1-1b73-45ee-aae6-f23c49679525" providerId="ADAL" clId="{EA771155-7EB5-4F05-9DC0-D9979689043E}" dt="2022-02-28T18:07:03.955" v="1653" actId="1076"/>
          <ac:picMkLst>
            <pc:docMk/>
            <pc:sldMk cId="1168747228" sldId="382"/>
            <ac:picMk id="8" creationId="{D32882A9-3F0F-4D23-AF0A-5C340C12850D}"/>
          </ac:picMkLst>
        </pc:picChg>
        <pc:picChg chg="add mod">
          <ac:chgData name="Yuri Crotti" userId="d593c9d1-1b73-45ee-aae6-f23c49679525" providerId="ADAL" clId="{EA771155-7EB5-4F05-9DC0-D9979689043E}" dt="2022-02-28T18:07:35.949" v="1685" actId="1076"/>
          <ac:picMkLst>
            <pc:docMk/>
            <pc:sldMk cId="1168747228" sldId="382"/>
            <ac:picMk id="9" creationId="{9CD60B07-6608-4285-B8E1-0C2249E314CF}"/>
          </ac:picMkLst>
        </pc:picChg>
        <pc:picChg chg="add mod">
          <ac:chgData name="Yuri Crotti" userId="d593c9d1-1b73-45ee-aae6-f23c49679525" providerId="ADAL" clId="{EA771155-7EB5-4F05-9DC0-D9979689043E}" dt="2022-02-28T18:08:16.613" v="1713" actId="1076"/>
          <ac:picMkLst>
            <pc:docMk/>
            <pc:sldMk cId="1168747228" sldId="382"/>
            <ac:picMk id="10" creationId="{C0BB662A-41C0-468E-9331-CB557E1BB103}"/>
          </ac:picMkLst>
        </pc:picChg>
      </pc:sldChg>
      <pc:sldChg chg="addSp delSp modSp add mod modAnim">
        <pc:chgData name="Yuri Crotti" userId="d593c9d1-1b73-45ee-aae6-f23c49679525" providerId="ADAL" clId="{EA771155-7EB5-4F05-9DC0-D9979689043E}" dt="2022-03-09T00:33:11.048" v="3638"/>
        <pc:sldMkLst>
          <pc:docMk/>
          <pc:sldMk cId="4061304200" sldId="383"/>
        </pc:sldMkLst>
        <pc:spChg chg="mod">
          <ac:chgData name="Yuri Crotti" userId="d593c9d1-1b73-45ee-aae6-f23c49679525" providerId="ADAL" clId="{EA771155-7EB5-4F05-9DC0-D9979689043E}" dt="2022-02-28T19:09:50.520" v="2520" actId="20577"/>
          <ac:spMkLst>
            <pc:docMk/>
            <pc:sldMk cId="4061304200" sldId="383"/>
            <ac:spMk id="11" creationId="{1D01E384-5148-4C3B-8A8F-042BC630B37D}"/>
          </ac:spMkLst>
        </pc:spChg>
        <pc:spChg chg="mod">
          <ac:chgData name="Yuri Crotti" userId="d593c9d1-1b73-45ee-aae6-f23c49679525" providerId="ADAL" clId="{EA771155-7EB5-4F05-9DC0-D9979689043E}" dt="2022-02-28T18:10:16.779" v="1721" actId="1076"/>
          <ac:spMkLst>
            <pc:docMk/>
            <pc:sldMk cId="4061304200" sldId="383"/>
            <ac:spMk id="12" creationId="{23706ED6-9033-4E67-8EED-A04270D487BB}"/>
          </ac:spMkLst>
        </pc:spChg>
        <pc:spChg chg="mod">
          <ac:chgData name="Yuri Crotti" userId="d593c9d1-1b73-45ee-aae6-f23c49679525" providerId="ADAL" clId="{EA771155-7EB5-4F05-9DC0-D9979689043E}" dt="2022-02-28T18:10:16.779" v="1721" actId="1076"/>
          <ac:spMkLst>
            <pc:docMk/>
            <pc:sldMk cId="4061304200" sldId="383"/>
            <ac:spMk id="13" creationId="{D79B92B2-9642-47E3-9DA2-F11B29F9463C}"/>
          </ac:spMkLst>
        </pc:spChg>
        <pc:spChg chg="del">
          <ac:chgData name="Yuri Crotti" userId="d593c9d1-1b73-45ee-aae6-f23c49679525" providerId="ADAL" clId="{EA771155-7EB5-4F05-9DC0-D9979689043E}" dt="2022-02-28T18:10:12.139" v="1720" actId="478"/>
          <ac:spMkLst>
            <pc:docMk/>
            <pc:sldMk cId="4061304200" sldId="383"/>
            <ac:spMk id="15" creationId="{2C96804D-1842-452F-842A-ACF111FCBC1B}"/>
          </ac:spMkLst>
        </pc:spChg>
        <pc:picChg chg="mod">
          <ac:chgData name="Yuri Crotti" userId="d593c9d1-1b73-45ee-aae6-f23c49679525" providerId="ADAL" clId="{EA771155-7EB5-4F05-9DC0-D9979689043E}" dt="2022-02-28T18:10:16.779" v="1721" actId="1076"/>
          <ac:picMkLst>
            <pc:docMk/>
            <pc:sldMk cId="4061304200" sldId="383"/>
            <ac:picMk id="8" creationId="{D32882A9-3F0F-4D23-AF0A-5C340C12850D}"/>
          </ac:picMkLst>
        </pc:picChg>
        <pc:picChg chg="mod">
          <ac:chgData name="Yuri Crotti" userId="d593c9d1-1b73-45ee-aae6-f23c49679525" providerId="ADAL" clId="{EA771155-7EB5-4F05-9DC0-D9979689043E}" dt="2022-02-28T18:10:16.779" v="1721" actId="1076"/>
          <ac:picMkLst>
            <pc:docMk/>
            <pc:sldMk cId="4061304200" sldId="383"/>
            <ac:picMk id="9" creationId="{9CD60B07-6608-4285-B8E1-0C2249E314CF}"/>
          </ac:picMkLst>
        </pc:picChg>
        <pc:picChg chg="mod">
          <ac:chgData name="Yuri Crotti" userId="d593c9d1-1b73-45ee-aae6-f23c49679525" providerId="ADAL" clId="{EA771155-7EB5-4F05-9DC0-D9979689043E}" dt="2022-02-28T18:10:16.779" v="1721" actId="1076"/>
          <ac:picMkLst>
            <pc:docMk/>
            <pc:sldMk cId="4061304200" sldId="383"/>
            <ac:picMk id="10" creationId="{C0BB662A-41C0-468E-9331-CB557E1BB103}"/>
          </ac:picMkLst>
        </pc:picChg>
        <pc:picChg chg="add mod">
          <ac:chgData name="Yuri Crotti" userId="d593c9d1-1b73-45ee-aae6-f23c49679525" providerId="ADAL" clId="{EA771155-7EB5-4F05-9DC0-D9979689043E}" dt="2022-02-28T18:10:26.747" v="1726" actId="1076"/>
          <ac:picMkLst>
            <pc:docMk/>
            <pc:sldMk cId="4061304200" sldId="383"/>
            <ac:picMk id="14" creationId="{25D11582-4554-4AE4-AAE2-A8A0ED0F3590}"/>
          </ac:picMkLst>
        </pc:picChg>
        <pc:picChg chg="add mod">
          <ac:chgData name="Yuri Crotti" userId="d593c9d1-1b73-45ee-aae6-f23c49679525" providerId="ADAL" clId="{EA771155-7EB5-4F05-9DC0-D9979689043E}" dt="2022-02-28T18:10:29.940" v="1728" actId="1076"/>
          <ac:picMkLst>
            <pc:docMk/>
            <pc:sldMk cId="4061304200" sldId="383"/>
            <ac:picMk id="16" creationId="{521BEB2D-7D88-48A9-B6EF-1AACFB27952C}"/>
          </ac:picMkLst>
        </pc:picChg>
        <pc:picChg chg="add mod">
          <ac:chgData name="Yuri Crotti" userId="d593c9d1-1b73-45ee-aae6-f23c49679525" providerId="ADAL" clId="{EA771155-7EB5-4F05-9DC0-D9979689043E}" dt="2022-02-28T18:10:24.093" v="1724" actId="1076"/>
          <ac:picMkLst>
            <pc:docMk/>
            <pc:sldMk cId="4061304200" sldId="383"/>
            <ac:picMk id="7170" creationId="{5A0BD81F-8B6E-4E83-9594-33A3CC9C86C0}"/>
          </ac:picMkLst>
        </pc:picChg>
      </pc:sldChg>
      <pc:sldChg chg="addSp delSp modSp add mod modAnim">
        <pc:chgData name="Yuri Crotti" userId="d593c9d1-1b73-45ee-aae6-f23c49679525" providerId="ADAL" clId="{EA771155-7EB5-4F05-9DC0-D9979689043E}" dt="2022-03-09T00:33:27.217" v="3640"/>
        <pc:sldMkLst>
          <pc:docMk/>
          <pc:sldMk cId="3598778241" sldId="384"/>
        </pc:sldMkLst>
        <pc:spChg chg="mod">
          <ac:chgData name="Yuri Crotti" userId="d593c9d1-1b73-45ee-aae6-f23c49679525" providerId="ADAL" clId="{EA771155-7EB5-4F05-9DC0-D9979689043E}" dt="2022-02-28T18:11:53.013" v="1732"/>
          <ac:spMkLst>
            <pc:docMk/>
            <pc:sldMk cId="3598778241" sldId="384"/>
            <ac:spMk id="6" creationId="{3DE17BFE-96F4-4FAB-8D95-F281C0A82C3C}"/>
          </ac:spMkLst>
        </pc:spChg>
        <pc:spChg chg="del">
          <ac:chgData name="Yuri Crotti" userId="d593c9d1-1b73-45ee-aae6-f23c49679525" providerId="ADAL" clId="{EA771155-7EB5-4F05-9DC0-D9979689043E}" dt="2022-02-28T18:11:57.712" v="1733" actId="478"/>
          <ac:spMkLst>
            <pc:docMk/>
            <pc:sldMk cId="3598778241" sldId="384"/>
            <ac:spMk id="11" creationId="{1D01E384-5148-4C3B-8A8F-042BC630B37D}"/>
          </ac:spMkLst>
        </pc:spChg>
        <pc:spChg chg="del">
          <ac:chgData name="Yuri Crotti" userId="d593c9d1-1b73-45ee-aae6-f23c49679525" providerId="ADAL" clId="{EA771155-7EB5-4F05-9DC0-D9979689043E}" dt="2022-02-28T18:11:58.767" v="1734" actId="478"/>
          <ac:spMkLst>
            <pc:docMk/>
            <pc:sldMk cId="3598778241" sldId="384"/>
            <ac:spMk id="12" creationId="{23706ED6-9033-4E67-8EED-A04270D487BB}"/>
          </ac:spMkLst>
        </pc:spChg>
        <pc:spChg chg="del">
          <ac:chgData name="Yuri Crotti" userId="d593c9d1-1b73-45ee-aae6-f23c49679525" providerId="ADAL" clId="{EA771155-7EB5-4F05-9DC0-D9979689043E}" dt="2022-02-28T18:11:59.486" v="1735" actId="478"/>
          <ac:spMkLst>
            <pc:docMk/>
            <pc:sldMk cId="3598778241" sldId="384"/>
            <ac:spMk id="13" creationId="{D79B92B2-9642-47E3-9DA2-F11B29F9463C}"/>
          </ac:spMkLst>
        </pc:spChg>
        <pc:picChg chg="mod">
          <ac:chgData name="Yuri Crotti" userId="d593c9d1-1b73-45ee-aae6-f23c49679525" providerId="ADAL" clId="{EA771155-7EB5-4F05-9DC0-D9979689043E}" dt="2022-02-28T18:12:13.176" v="1743" actId="1076"/>
          <ac:picMkLst>
            <pc:docMk/>
            <pc:sldMk cId="3598778241" sldId="384"/>
            <ac:picMk id="8" creationId="{D32882A9-3F0F-4D23-AF0A-5C340C12850D}"/>
          </ac:picMkLst>
        </pc:picChg>
        <pc:picChg chg="mod">
          <ac:chgData name="Yuri Crotti" userId="d593c9d1-1b73-45ee-aae6-f23c49679525" providerId="ADAL" clId="{EA771155-7EB5-4F05-9DC0-D9979689043E}" dt="2022-02-28T18:12:13.176" v="1743" actId="1076"/>
          <ac:picMkLst>
            <pc:docMk/>
            <pc:sldMk cId="3598778241" sldId="384"/>
            <ac:picMk id="9" creationId="{9CD60B07-6608-4285-B8E1-0C2249E314CF}"/>
          </ac:picMkLst>
        </pc:picChg>
        <pc:picChg chg="mod">
          <ac:chgData name="Yuri Crotti" userId="d593c9d1-1b73-45ee-aae6-f23c49679525" providerId="ADAL" clId="{EA771155-7EB5-4F05-9DC0-D9979689043E}" dt="2022-02-28T18:12:16.656" v="1744" actId="1076"/>
          <ac:picMkLst>
            <pc:docMk/>
            <pc:sldMk cId="3598778241" sldId="384"/>
            <ac:picMk id="10" creationId="{C0BB662A-41C0-468E-9331-CB557E1BB103}"/>
          </ac:picMkLst>
        </pc:picChg>
        <pc:picChg chg="del">
          <ac:chgData name="Yuri Crotti" userId="d593c9d1-1b73-45ee-aae6-f23c49679525" providerId="ADAL" clId="{EA771155-7EB5-4F05-9DC0-D9979689043E}" dt="2022-02-28T18:12:00.865" v="1737" actId="478"/>
          <ac:picMkLst>
            <pc:docMk/>
            <pc:sldMk cId="3598778241" sldId="384"/>
            <ac:picMk id="14" creationId="{25D11582-4554-4AE4-AAE2-A8A0ED0F3590}"/>
          </ac:picMkLst>
        </pc:picChg>
        <pc:picChg chg="del">
          <ac:chgData name="Yuri Crotti" userId="d593c9d1-1b73-45ee-aae6-f23c49679525" providerId="ADAL" clId="{EA771155-7EB5-4F05-9DC0-D9979689043E}" dt="2022-02-28T18:12:01.418" v="1738" actId="478"/>
          <ac:picMkLst>
            <pc:docMk/>
            <pc:sldMk cId="3598778241" sldId="384"/>
            <ac:picMk id="16" creationId="{521BEB2D-7D88-48A9-B6EF-1AACFB27952C}"/>
          </ac:picMkLst>
        </pc:picChg>
        <pc:picChg chg="add mod">
          <ac:chgData name="Yuri Crotti" userId="d593c9d1-1b73-45ee-aae6-f23c49679525" providerId="ADAL" clId="{EA771155-7EB5-4F05-9DC0-D9979689043E}" dt="2022-02-28T18:13:14.091" v="1749" actId="1076"/>
          <ac:picMkLst>
            <pc:docMk/>
            <pc:sldMk cId="3598778241" sldId="384"/>
            <ac:picMk id="17" creationId="{7D1D541D-9F0E-4357-8745-60F96E9B4C42}"/>
          </ac:picMkLst>
        </pc:picChg>
        <pc:picChg chg="add mod">
          <ac:chgData name="Yuri Crotti" userId="d593c9d1-1b73-45ee-aae6-f23c49679525" providerId="ADAL" clId="{EA771155-7EB5-4F05-9DC0-D9979689043E}" dt="2022-02-28T18:13:16.506" v="1751" actId="1076"/>
          <ac:picMkLst>
            <pc:docMk/>
            <pc:sldMk cId="3598778241" sldId="384"/>
            <ac:picMk id="18" creationId="{E670118F-3809-4E72-BE99-AB7A996AF6A1}"/>
          </ac:picMkLst>
        </pc:picChg>
        <pc:picChg chg="add mod">
          <ac:chgData name="Yuri Crotti" userId="d593c9d1-1b73-45ee-aae6-f23c49679525" providerId="ADAL" clId="{EA771155-7EB5-4F05-9DC0-D9979689043E}" dt="2022-02-28T18:13:30.307" v="1754" actId="1076"/>
          <ac:picMkLst>
            <pc:docMk/>
            <pc:sldMk cId="3598778241" sldId="384"/>
            <ac:picMk id="19" creationId="{9FF071EA-8A36-4F37-BB46-B7723EE2CF03}"/>
          </ac:picMkLst>
        </pc:picChg>
        <pc:picChg chg="add mod">
          <ac:chgData name="Yuri Crotti" userId="d593c9d1-1b73-45ee-aae6-f23c49679525" providerId="ADAL" clId="{EA771155-7EB5-4F05-9DC0-D9979689043E}" dt="2022-02-28T18:13:30.307" v="1754" actId="1076"/>
          <ac:picMkLst>
            <pc:docMk/>
            <pc:sldMk cId="3598778241" sldId="384"/>
            <ac:picMk id="20" creationId="{7DA6902A-2591-4706-8E22-616FC549FD0C}"/>
          </ac:picMkLst>
        </pc:picChg>
        <pc:picChg chg="add del mod">
          <ac:chgData name="Yuri Crotti" userId="d593c9d1-1b73-45ee-aae6-f23c49679525" providerId="ADAL" clId="{EA771155-7EB5-4F05-9DC0-D9979689043E}" dt="2022-02-28T18:13:38.547" v="1760" actId="478"/>
          <ac:picMkLst>
            <pc:docMk/>
            <pc:sldMk cId="3598778241" sldId="384"/>
            <ac:picMk id="21" creationId="{CCA59BCC-E05D-4D32-8932-0121B9A9AFB3}"/>
          </ac:picMkLst>
        </pc:picChg>
        <pc:picChg chg="add mod">
          <ac:chgData name="Yuri Crotti" userId="d593c9d1-1b73-45ee-aae6-f23c49679525" providerId="ADAL" clId="{EA771155-7EB5-4F05-9DC0-D9979689043E}" dt="2022-02-28T18:13:37.788" v="1759" actId="1076"/>
          <ac:picMkLst>
            <pc:docMk/>
            <pc:sldMk cId="3598778241" sldId="384"/>
            <ac:picMk id="22" creationId="{3F790CFA-4C0D-48E8-99BB-FC4AD99F106E}"/>
          </ac:picMkLst>
        </pc:picChg>
        <pc:picChg chg="add del mod">
          <ac:chgData name="Yuri Crotti" userId="d593c9d1-1b73-45ee-aae6-f23c49679525" providerId="ADAL" clId="{EA771155-7EB5-4F05-9DC0-D9979689043E}" dt="2022-02-28T18:13:36.458" v="1758" actId="478"/>
          <ac:picMkLst>
            <pc:docMk/>
            <pc:sldMk cId="3598778241" sldId="384"/>
            <ac:picMk id="23" creationId="{5E5A50B3-5D4A-4428-98B9-62BC9E091AFD}"/>
          </ac:picMkLst>
        </pc:picChg>
        <pc:picChg chg="add del mod">
          <ac:chgData name="Yuri Crotti" userId="d593c9d1-1b73-45ee-aae6-f23c49679525" providerId="ADAL" clId="{EA771155-7EB5-4F05-9DC0-D9979689043E}" dt="2022-02-28T18:13:35.771" v="1757" actId="478"/>
          <ac:picMkLst>
            <pc:docMk/>
            <pc:sldMk cId="3598778241" sldId="384"/>
            <ac:picMk id="24" creationId="{2020E074-1391-4989-AFB4-7884DB65E21F}"/>
          </ac:picMkLst>
        </pc:picChg>
        <pc:picChg chg="del">
          <ac:chgData name="Yuri Crotti" userId="d593c9d1-1b73-45ee-aae6-f23c49679525" providerId="ADAL" clId="{EA771155-7EB5-4F05-9DC0-D9979689043E}" dt="2022-02-28T18:12:00.376" v="1736" actId="478"/>
          <ac:picMkLst>
            <pc:docMk/>
            <pc:sldMk cId="3598778241" sldId="384"/>
            <ac:picMk id="7170" creationId="{5A0BD81F-8B6E-4E83-9594-33A3CC9C86C0}"/>
          </ac:picMkLst>
        </pc:picChg>
        <pc:picChg chg="add mod">
          <ac:chgData name="Yuri Crotti" userId="d593c9d1-1b73-45ee-aae6-f23c49679525" providerId="ADAL" clId="{EA771155-7EB5-4F05-9DC0-D9979689043E}" dt="2022-02-28T18:13:19.538" v="1752" actId="1076"/>
          <ac:picMkLst>
            <pc:docMk/>
            <pc:sldMk cId="3598778241" sldId="384"/>
            <ac:picMk id="10242" creationId="{C63C0210-ABB4-4C06-8B58-E9647FDFD46B}"/>
          </ac:picMkLst>
        </pc:picChg>
      </pc:sldChg>
      <pc:sldChg chg="modSp add mod ord modAnim">
        <pc:chgData name="Yuri Crotti" userId="d593c9d1-1b73-45ee-aae6-f23c49679525" providerId="ADAL" clId="{EA771155-7EB5-4F05-9DC0-D9979689043E}" dt="2022-03-09T00:34:49.829" v="3653"/>
        <pc:sldMkLst>
          <pc:docMk/>
          <pc:sldMk cId="4264794978" sldId="385"/>
        </pc:sldMkLst>
        <pc:spChg chg="mod">
          <ac:chgData name="Yuri Crotti" userId="d593c9d1-1b73-45ee-aae6-f23c49679525" providerId="ADAL" clId="{EA771155-7EB5-4F05-9DC0-D9979689043E}" dt="2022-03-09T00:34:33.917" v="3647" actId="20577"/>
          <ac:spMkLst>
            <pc:docMk/>
            <pc:sldMk cId="4264794978" sldId="385"/>
            <ac:spMk id="6" creationId="{3DE17BFE-96F4-4FAB-8D95-F281C0A82C3C}"/>
          </ac:spMkLst>
        </pc:spChg>
        <pc:spChg chg="mod">
          <ac:chgData name="Yuri Crotti" userId="d593c9d1-1b73-45ee-aae6-f23c49679525" providerId="ADAL" clId="{EA771155-7EB5-4F05-9DC0-D9979689043E}" dt="2022-03-09T00:34:47.715" v="3652" actId="1076"/>
          <ac:spMkLst>
            <pc:docMk/>
            <pc:sldMk cId="4264794978" sldId="385"/>
            <ac:spMk id="15" creationId="{2C96804D-1842-452F-842A-ACF111FCBC1B}"/>
          </ac:spMkLst>
        </pc:spChg>
      </pc:sldChg>
      <pc:sldChg chg="addSp modSp add mod modAnim">
        <pc:chgData name="Yuri Crotti" userId="d593c9d1-1b73-45ee-aae6-f23c49679525" providerId="ADAL" clId="{EA771155-7EB5-4F05-9DC0-D9979689043E}" dt="2022-03-09T00:35:29.417" v="3657"/>
        <pc:sldMkLst>
          <pc:docMk/>
          <pc:sldMk cId="2284249884" sldId="386"/>
        </pc:sldMkLst>
        <pc:spChg chg="mod">
          <ac:chgData name="Yuri Crotti" userId="d593c9d1-1b73-45ee-aae6-f23c49679525" providerId="ADAL" clId="{EA771155-7EB5-4F05-9DC0-D9979689043E}" dt="2022-02-28T18:40:13.835" v="1839" actId="20577"/>
          <ac:spMkLst>
            <pc:docMk/>
            <pc:sldMk cId="2284249884" sldId="386"/>
            <ac:spMk id="6" creationId="{3DE17BFE-96F4-4FAB-8D95-F281C0A82C3C}"/>
          </ac:spMkLst>
        </pc:spChg>
        <pc:spChg chg="add mod">
          <ac:chgData name="Yuri Crotti" userId="d593c9d1-1b73-45ee-aae6-f23c49679525" providerId="ADAL" clId="{EA771155-7EB5-4F05-9DC0-D9979689043E}" dt="2022-02-28T18:42:29.859" v="1979" actId="20577"/>
          <ac:spMkLst>
            <pc:docMk/>
            <pc:sldMk cId="2284249884" sldId="386"/>
            <ac:spMk id="11" creationId="{F6893C90-87DE-4849-A33A-F3063BCD74F9}"/>
          </ac:spMkLst>
        </pc:spChg>
        <pc:spChg chg="add mod">
          <ac:chgData name="Yuri Crotti" userId="d593c9d1-1b73-45ee-aae6-f23c49679525" providerId="ADAL" clId="{EA771155-7EB5-4F05-9DC0-D9979689043E}" dt="2022-02-28T18:42:50.842" v="1995" actId="20577"/>
          <ac:spMkLst>
            <pc:docMk/>
            <pc:sldMk cId="2284249884" sldId="386"/>
            <ac:spMk id="12" creationId="{B6ED32B5-A895-48AD-9B77-EE2267845BC9}"/>
          </ac:spMkLst>
        </pc:spChg>
        <pc:spChg chg="add mod">
          <ac:chgData name="Yuri Crotti" userId="d593c9d1-1b73-45ee-aae6-f23c49679525" providerId="ADAL" clId="{EA771155-7EB5-4F05-9DC0-D9979689043E}" dt="2022-02-28T18:44:16.760" v="2062" actId="20577"/>
          <ac:spMkLst>
            <pc:docMk/>
            <pc:sldMk cId="2284249884" sldId="386"/>
            <ac:spMk id="13" creationId="{F4E95BD2-4193-4671-8766-E5CC54298B17}"/>
          </ac:spMkLst>
        </pc:spChg>
        <pc:spChg chg="add mod">
          <ac:chgData name="Yuri Crotti" userId="d593c9d1-1b73-45ee-aae6-f23c49679525" providerId="ADAL" clId="{EA771155-7EB5-4F05-9DC0-D9979689043E}" dt="2022-02-28T18:44:12.012" v="2060" actId="1076"/>
          <ac:spMkLst>
            <pc:docMk/>
            <pc:sldMk cId="2284249884" sldId="386"/>
            <ac:spMk id="14" creationId="{6D82925E-879D-4FE7-9DCE-09994E4C987D}"/>
          </ac:spMkLst>
        </pc:spChg>
        <pc:spChg chg="mod">
          <ac:chgData name="Yuri Crotti" userId="d593c9d1-1b73-45ee-aae6-f23c49679525" providerId="ADAL" clId="{EA771155-7EB5-4F05-9DC0-D9979689043E}" dt="2022-03-09T00:35:10.072" v="3654" actId="14100"/>
          <ac:spMkLst>
            <pc:docMk/>
            <pc:sldMk cId="2284249884" sldId="386"/>
            <ac:spMk id="15" creationId="{2C96804D-1842-452F-842A-ACF111FCBC1B}"/>
          </ac:spMkLst>
        </pc:spChg>
        <pc:picChg chg="add mod">
          <ac:chgData name="Yuri Crotti" userId="d593c9d1-1b73-45ee-aae6-f23c49679525" providerId="ADAL" clId="{EA771155-7EB5-4F05-9DC0-D9979689043E}" dt="2022-02-28T18:41:35.535" v="1958" actId="1076"/>
          <ac:picMkLst>
            <pc:docMk/>
            <pc:sldMk cId="2284249884" sldId="386"/>
            <ac:picMk id="8" creationId="{E52FACC7-C926-43CD-9397-8F3B30925609}"/>
          </ac:picMkLst>
        </pc:picChg>
        <pc:picChg chg="add mod">
          <ac:chgData name="Yuri Crotti" userId="d593c9d1-1b73-45ee-aae6-f23c49679525" providerId="ADAL" clId="{EA771155-7EB5-4F05-9DC0-D9979689043E}" dt="2022-02-28T18:41:35.535" v="1958" actId="1076"/>
          <ac:picMkLst>
            <pc:docMk/>
            <pc:sldMk cId="2284249884" sldId="386"/>
            <ac:picMk id="9" creationId="{3F62942F-90A8-4780-B45A-D0F51EA567D8}"/>
          </ac:picMkLst>
        </pc:picChg>
        <pc:picChg chg="add mod">
          <ac:chgData name="Yuri Crotti" userId="d593c9d1-1b73-45ee-aae6-f23c49679525" providerId="ADAL" clId="{EA771155-7EB5-4F05-9DC0-D9979689043E}" dt="2022-02-28T18:41:35.535" v="1958" actId="1076"/>
          <ac:picMkLst>
            <pc:docMk/>
            <pc:sldMk cId="2284249884" sldId="386"/>
            <ac:picMk id="10" creationId="{55A9E6D5-E894-4AC3-B497-89E6161DD74D}"/>
          </ac:picMkLst>
        </pc:picChg>
      </pc:sldChg>
      <pc:sldChg chg="addSp delSp modSp add mod modAnim">
        <pc:chgData name="Yuri Crotti" userId="d593c9d1-1b73-45ee-aae6-f23c49679525" providerId="ADAL" clId="{EA771155-7EB5-4F05-9DC0-D9979689043E}" dt="2022-03-09T00:35:44.228" v="3660"/>
        <pc:sldMkLst>
          <pc:docMk/>
          <pc:sldMk cId="2706303519" sldId="387"/>
        </pc:sldMkLst>
        <pc:spChg chg="mod">
          <ac:chgData name="Yuri Crotti" userId="d593c9d1-1b73-45ee-aae6-f23c49679525" providerId="ADAL" clId="{EA771155-7EB5-4F05-9DC0-D9979689043E}" dt="2022-02-28T18:53:05.931" v="2066" actId="20577"/>
          <ac:spMkLst>
            <pc:docMk/>
            <pc:sldMk cId="2706303519" sldId="387"/>
            <ac:spMk id="6" creationId="{3DE17BFE-96F4-4FAB-8D95-F281C0A82C3C}"/>
          </ac:spMkLst>
        </pc:spChg>
        <pc:spChg chg="mod">
          <ac:chgData name="Yuri Crotti" userId="d593c9d1-1b73-45ee-aae6-f23c49679525" providerId="ADAL" clId="{EA771155-7EB5-4F05-9DC0-D9979689043E}" dt="2022-02-28T19:00:12.016" v="2271" actId="20577"/>
          <ac:spMkLst>
            <pc:docMk/>
            <pc:sldMk cId="2706303519" sldId="387"/>
            <ac:spMk id="11" creationId="{F6893C90-87DE-4849-A33A-F3063BCD74F9}"/>
          </ac:spMkLst>
        </pc:spChg>
        <pc:spChg chg="del">
          <ac:chgData name="Yuri Crotti" userId="d593c9d1-1b73-45ee-aae6-f23c49679525" providerId="ADAL" clId="{EA771155-7EB5-4F05-9DC0-D9979689043E}" dt="2022-02-28T18:59:07.714" v="2249" actId="478"/>
          <ac:spMkLst>
            <pc:docMk/>
            <pc:sldMk cId="2706303519" sldId="387"/>
            <ac:spMk id="12" creationId="{B6ED32B5-A895-48AD-9B77-EE2267845BC9}"/>
          </ac:spMkLst>
        </pc:spChg>
        <pc:spChg chg="mod">
          <ac:chgData name="Yuri Crotti" userId="d593c9d1-1b73-45ee-aae6-f23c49679525" providerId="ADAL" clId="{EA771155-7EB5-4F05-9DC0-D9979689043E}" dt="2022-02-28T19:00:40.385" v="2292" actId="20577"/>
          <ac:spMkLst>
            <pc:docMk/>
            <pc:sldMk cId="2706303519" sldId="387"/>
            <ac:spMk id="13" creationId="{F4E95BD2-4193-4671-8766-E5CC54298B17}"/>
          </ac:spMkLst>
        </pc:spChg>
        <pc:spChg chg="mod">
          <ac:chgData name="Yuri Crotti" userId="d593c9d1-1b73-45ee-aae6-f23c49679525" providerId="ADAL" clId="{EA771155-7EB5-4F05-9DC0-D9979689043E}" dt="2022-02-28T19:00:50.074" v="2298" actId="20577"/>
          <ac:spMkLst>
            <pc:docMk/>
            <pc:sldMk cId="2706303519" sldId="387"/>
            <ac:spMk id="14" creationId="{6D82925E-879D-4FE7-9DCE-09994E4C987D}"/>
          </ac:spMkLst>
        </pc:spChg>
        <pc:spChg chg="mod">
          <ac:chgData name="Yuri Crotti" userId="d593c9d1-1b73-45ee-aae6-f23c49679525" providerId="ADAL" clId="{EA771155-7EB5-4F05-9DC0-D9979689043E}" dt="2022-02-28T18:58:25.793" v="2225" actId="20577"/>
          <ac:spMkLst>
            <pc:docMk/>
            <pc:sldMk cId="2706303519" sldId="387"/>
            <ac:spMk id="15" creationId="{2C96804D-1842-452F-842A-ACF111FCBC1B}"/>
          </ac:spMkLst>
        </pc:spChg>
        <pc:spChg chg="add mod">
          <ac:chgData name="Yuri Crotti" userId="d593c9d1-1b73-45ee-aae6-f23c49679525" providerId="ADAL" clId="{EA771155-7EB5-4F05-9DC0-D9979689043E}" dt="2022-02-28T19:00:23.172" v="2281" actId="20577"/>
          <ac:spMkLst>
            <pc:docMk/>
            <pc:sldMk cId="2706303519" sldId="387"/>
            <ac:spMk id="16" creationId="{8A8EF956-2692-47FE-8180-6FDE8D709AF4}"/>
          </ac:spMkLst>
        </pc:spChg>
      </pc:sldChg>
      <pc:sldChg chg="addSp delSp modSp add mod ord modAnim">
        <pc:chgData name="Yuri Crotti" userId="d593c9d1-1b73-45ee-aae6-f23c49679525" providerId="ADAL" clId="{EA771155-7EB5-4F05-9DC0-D9979689043E}" dt="2022-03-09T00:35:50.112" v="3661"/>
        <pc:sldMkLst>
          <pc:docMk/>
          <pc:sldMk cId="545073156" sldId="388"/>
        </pc:sldMkLst>
        <pc:spChg chg="mod">
          <ac:chgData name="Yuri Crotti" userId="d593c9d1-1b73-45ee-aae6-f23c49679525" providerId="ADAL" clId="{EA771155-7EB5-4F05-9DC0-D9979689043E}" dt="2022-02-28T19:07:21.033" v="2463"/>
          <ac:spMkLst>
            <pc:docMk/>
            <pc:sldMk cId="545073156" sldId="388"/>
            <ac:spMk id="6" creationId="{3DE17BFE-96F4-4FAB-8D95-F281C0A82C3C}"/>
          </ac:spMkLst>
        </pc:spChg>
        <pc:spChg chg="add mod">
          <ac:chgData name="Yuri Crotti" userId="d593c9d1-1b73-45ee-aae6-f23c49679525" providerId="ADAL" clId="{EA771155-7EB5-4F05-9DC0-D9979689043E}" dt="2022-02-28T19:08:53.735" v="2504" actId="14100"/>
          <ac:spMkLst>
            <pc:docMk/>
            <pc:sldMk cId="545073156" sldId="388"/>
            <ac:spMk id="8" creationId="{EF3A8978-D2A0-4A56-8534-A204EDAE15E5}"/>
          </ac:spMkLst>
        </pc:spChg>
        <pc:spChg chg="add mod">
          <ac:chgData name="Yuri Crotti" userId="d593c9d1-1b73-45ee-aae6-f23c49679525" providerId="ADAL" clId="{EA771155-7EB5-4F05-9DC0-D9979689043E}" dt="2022-02-28T19:09:03.912" v="2508" actId="20577"/>
          <ac:spMkLst>
            <pc:docMk/>
            <pc:sldMk cId="545073156" sldId="388"/>
            <ac:spMk id="9" creationId="{CBB58C22-6B2F-4598-94D4-A8622FB8A835}"/>
          </ac:spMkLst>
        </pc:spChg>
        <pc:spChg chg="del">
          <ac:chgData name="Yuri Crotti" userId="d593c9d1-1b73-45ee-aae6-f23c49679525" providerId="ADAL" clId="{EA771155-7EB5-4F05-9DC0-D9979689043E}" dt="2022-02-28T19:01:17.515" v="2302" actId="478"/>
          <ac:spMkLst>
            <pc:docMk/>
            <pc:sldMk cId="545073156" sldId="388"/>
            <ac:spMk id="15" creationId="{2C96804D-1842-452F-842A-ACF111FCBC1B}"/>
          </ac:spMkLst>
        </pc:spChg>
        <pc:graphicFrameChg chg="add mod modGraphic">
          <ac:chgData name="Yuri Crotti" userId="d593c9d1-1b73-45ee-aae6-f23c49679525" providerId="ADAL" clId="{EA771155-7EB5-4F05-9DC0-D9979689043E}" dt="2022-02-28T19:11:31.479" v="2551" actId="20577"/>
          <ac:graphicFrameMkLst>
            <pc:docMk/>
            <pc:sldMk cId="545073156" sldId="388"/>
            <ac:graphicFrameMk id="4" creationId="{A7DECA15-D542-4EE2-8372-9FDD91ADCC39}"/>
          </ac:graphicFrameMkLst>
        </pc:graphicFrameChg>
      </pc:sldChg>
      <pc:sldChg chg="addSp delSp modSp add mod modAnim">
        <pc:chgData name="Yuri Crotti" userId="d593c9d1-1b73-45ee-aae6-f23c49679525" providerId="ADAL" clId="{EA771155-7EB5-4F05-9DC0-D9979689043E}" dt="2022-03-09T00:35:53.608" v="3662"/>
        <pc:sldMkLst>
          <pc:docMk/>
          <pc:sldMk cId="4287679770" sldId="389"/>
        </pc:sldMkLst>
        <pc:spChg chg="mod">
          <ac:chgData name="Yuri Crotti" userId="d593c9d1-1b73-45ee-aae6-f23c49679525" providerId="ADAL" clId="{EA771155-7EB5-4F05-9DC0-D9979689043E}" dt="2022-03-08T21:46:59.369" v="2582" actId="20577"/>
          <ac:spMkLst>
            <pc:docMk/>
            <pc:sldMk cId="4287679770" sldId="389"/>
            <ac:spMk id="6" creationId="{3DE17BFE-96F4-4FAB-8D95-F281C0A82C3C}"/>
          </ac:spMkLst>
        </pc:spChg>
        <pc:spChg chg="del">
          <ac:chgData name="Yuri Crotti" userId="d593c9d1-1b73-45ee-aae6-f23c49679525" providerId="ADAL" clId="{EA771155-7EB5-4F05-9DC0-D9979689043E}" dt="2022-03-08T21:46:52.187" v="2563" actId="478"/>
          <ac:spMkLst>
            <pc:docMk/>
            <pc:sldMk cId="4287679770" sldId="389"/>
            <ac:spMk id="8" creationId="{EF3A8978-D2A0-4A56-8534-A204EDAE15E5}"/>
          </ac:spMkLst>
        </pc:spChg>
        <pc:spChg chg="del">
          <ac:chgData name="Yuri Crotti" userId="d593c9d1-1b73-45ee-aae6-f23c49679525" providerId="ADAL" clId="{EA771155-7EB5-4F05-9DC0-D9979689043E}" dt="2022-03-08T21:46:50.582" v="2562" actId="478"/>
          <ac:spMkLst>
            <pc:docMk/>
            <pc:sldMk cId="4287679770" sldId="389"/>
            <ac:spMk id="9" creationId="{CBB58C22-6B2F-4598-94D4-A8622FB8A835}"/>
          </ac:spMkLst>
        </pc:spChg>
        <pc:spChg chg="add del">
          <ac:chgData name="Yuri Crotti" userId="d593c9d1-1b73-45ee-aae6-f23c49679525" providerId="ADAL" clId="{EA771155-7EB5-4F05-9DC0-D9979689043E}" dt="2022-03-08T21:47:03.395" v="2584" actId="22"/>
          <ac:spMkLst>
            <pc:docMk/>
            <pc:sldMk cId="4287679770" sldId="389"/>
            <ac:spMk id="10" creationId="{19D9B1A8-E97F-4E91-B821-7C49525C9BB2}"/>
          </ac:spMkLst>
        </pc:spChg>
        <pc:spChg chg="add del">
          <ac:chgData name="Yuri Crotti" userId="d593c9d1-1b73-45ee-aae6-f23c49679525" providerId="ADAL" clId="{EA771155-7EB5-4F05-9DC0-D9979689043E}" dt="2022-03-08T21:47:04.713" v="2586" actId="22"/>
          <ac:spMkLst>
            <pc:docMk/>
            <pc:sldMk cId="4287679770" sldId="389"/>
            <ac:spMk id="12" creationId="{600D364A-FA1C-4D7C-B326-F346C3177AFC}"/>
          </ac:spMkLst>
        </pc:spChg>
        <pc:spChg chg="add mod">
          <ac:chgData name="Yuri Crotti" userId="d593c9d1-1b73-45ee-aae6-f23c49679525" providerId="ADAL" clId="{EA771155-7EB5-4F05-9DC0-D9979689043E}" dt="2022-03-08T21:48:14.947" v="2678" actId="20577"/>
          <ac:spMkLst>
            <pc:docMk/>
            <pc:sldMk cId="4287679770" sldId="389"/>
            <ac:spMk id="13" creationId="{36D7BE1F-12B2-4F64-8C2C-49CF4D242F04}"/>
          </ac:spMkLst>
        </pc:spChg>
        <pc:graphicFrameChg chg="del">
          <ac:chgData name="Yuri Crotti" userId="d593c9d1-1b73-45ee-aae6-f23c49679525" providerId="ADAL" clId="{EA771155-7EB5-4F05-9DC0-D9979689043E}" dt="2022-03-08T21:46:44.846" v="2559" actId="478"/>
          <ac:graphicFrameMkLst>
            <pc:docMk/>
            <pc:sldMk cId="4287679770" sldId="389"/>
            <ac:graphicFrameMk id="4" creationId="{A7DECA15-D542-4EE2-8372-9FDD91ADCC39}"/>
          </ac:graphicFrameMkLst>
        </pc:graphicFrameChg>
      </pc:sldChg>
      <pc:sldChg chg="addSp delSp modSp add mod modAnim">
        <pc:chgData name="Yuri Crotti" userId="d593c9d1-1b73-45ee-aae6-f23c49679525" providerId="ADAL" clId="{EA771155-7EB5-4F05-9DC0-D9979689043E}" dt="2022-03-09T00:35:59.222" v="3663"/>
        <pc:sldMkLst>
          <pc:docMk/>
          <pc:sldMk cId="254847024" sldId="390"/>
        </pc:sldMkLst>
        <pc:spChg chg="mod">
          <ac:chgData name="Yuri Crotti" userId="d593c9d1-1b73-45ee-aae6-f23c49679525" providerId="ADAL" clId="{EA771155-7EB5-4F05-9DC0-D9979689043E}" dt="2022-03-08T22:29:41.159" v="2874" actId="20577"/>
          <ac:spMkLst>
            <pc:docMk/>
            <pc:sldMk cId="254847024" sldId="390"/>
            <ac:spMk id="6" creationId="{3DE17BFE-96F4-4FAB-8D95-F281C0A82C3C}"/>
          </ac:spMkLst>
        </pc:spChg>
        <pc:spChg chg="add mod">
          <ac:chgData name="Yuri Crotti" userId="d593c9d1-1b73-45ee-aae6-f23c49679525" providerId="ADAL" clId="{EA771155-7EB5-4F05-9DC0-D9979689043E}" dt="2022-03-08T22:29:24.497" v="2828" actId="1076"/>
          <ac:spMkLst>
            <pc:docMk/>
            <pc:sldMk cId="254847024" sldId="390"/>
            <ac:spMk id="8" creationId="{5E64BC48-F553-4109-B262-D66AC62F5C63}"/>
          </ac:spMkLst>
        </pc:spChg>
        <pc:spChg chg="add mod">
          <ac:chgData name="Yuri Crotti" userId="d593c9d1-1b73-45ee-aae6-f23c49679525" providerId="ADAL" clId="{EA771155-7EB5-4F05-9DC0-D9979689043E}" dt="2022-03-08T22:29:24.497" v="2828" actId="1076"/>
          <ac:spMkLst>
            <pc:docMk/>
            <pc:sldMk cId="254847024" sldId="390"/>
            <ac:spMk id="10" creationId="{0439B5EB-CAFC-492E-BB5C-24E77DA7CF39}"/>
          </ac:spMkLst>
        </pc:spChg>
        <pc:spChg chg="del">
          <ac:chgData name="Yuri Crotti" userId="d593c9d1-1b73-45ee-aae6-f23c49679525" providerId="ADAL" clId="{EA771155-7EB5-4F05-9DC0-D9979689043E}" dt="2022-03-08T22:23:13.960" v="2722" actId="478"/>
          <ac:spMkLst>
            <pc:docMk/>
            <pc:sldMk cId="254847024" sldId="390"/>
            <ac:spMk id="13" creationId="{36D7BE1F-12B2-4F64-8C2C-49CF4D242F04}"/>
          </ac:spMkLst>
        </pc:spChg>
        <pc:spChg chg="add mod">
          <ac:chgData name="Yuri Crotti" userId="d593c9d1-1b73-45ee-aae6-f23c49679525" providerId="ADAL" clId="{EA771155-7EB5-4F05-9DC0-D9979689043E}" dt="2022-03-08T22:29:24.497" v="2828" actId="1076"/>
          <ac:spMkLst>
            <pc:docMk/>
            <pc:sldMk cId="254847024" sldId="390"/>
            <ac:spMk id="20" creationId="{1E2094D0-D98D-473E-B712-23C63498EEE8}"/>
          </ac:spMkLst>
        </pc:spChg>
        <pc:picChg chg="add mod modCrop">
          <ac:chgData name="Yuri Crotti" userId="d593c9d1-1b73-45ee-aae6-f23c49679525" providerId="ADAL" clId="{EA771155-7EB5-4F05-9DC0-D9979689043E}" dt="2022-03-08T22:29:24.497" v="2828" actId="1076"/>
          <ac:picMkLst>
            <pc:docMk/>
            <pc:sldMk cId="254847024" sldId="390"/>
            <ac:picMk id="5" creationId="{48B86AEE-9114-4AC7-9E35-580E16900BE1}"/>
          </ac:picMkLst>
        </pc:picChg>
        <pc:picChg chg="add mod">
          <ac:chgData name="Yuri Crotti" userId="d593c9d1-1b73-45ee-aae6-f23c49679525" providerId="ADAL" clId="{EA771155-7EB5-4F05-9DC0-D9979689043E}" dt="2022-03-08T22:29:24.497" v="2828" actId="1076"/>
          <ac:picMkLst>
            <pc:docMk/>
            <pc:sldMk cId="254847024" sldId="390"/>
            <ac:picMk id="22" creationId="{BDDC32D1-5BB2-4A77-8A18-A96E1CBC2F1C}"/>
          </ac:picMkLst>
        </pc:picChg>
        <pc:cxnChg chg="add mod">
          <ac:chgData name="Yuri Crotti" userId="d593c9d1-1b73-45ee-aae6-f23c49679525" providerId="ADAL" clId="{EA771155-7EB5-4F05-9DC0-D9979689043E}" dt="2022-03-08T22:29:24.497" v="2828" actId="1076"/>
          <ac:cxnSpMkLst>
            <pc:docMk/>
            <pc:sldMk cId="254847024" sldId="390"/>
            <ac:cxnSpMk id="11" creationId="{491BA321-23E0-4ED5-AA2C-1D96B936FE61}"/>
          </ac:cxnSpMkLst>
        </pc:cxnChg>
      </pc:sldChg>
      <pc:sldChg chg="addSp delSp modSp add mod">
        <pc:chgData name="Yuri Crotti" userId="d593c9d1-1b73-45ee-aae6-f23c49679525" providerId="ADAL" clId="{EA771155-7EB5-4F05-9DC0-D9979689043E}" dt="2022-03-08T22:31:08.485" v="2971" actId="1076"/>
        <pc:sldMkLst>
          <pc:docMk/>
          <pc:sldMk cId="498220923" sldId="391"/>
        </pc:sldMkLst>
        <pc:spChg chg="mod">
          <ac:chgData name="Yuri Crotti" userId="d593c9d1-1b73-45ee-aae6-f23c49679525" providerId="ADAL" clId="{EA771155-7EB5-4F05-9DC0-D9979689043E}" dt="2022-03-08T22:30:46.551" v="2967" actId="404"/>
          <ac:spMkLst>
            <pc:docMk/>
            <pc:sldMk cId="498220923" sldId="391"/>
            <ac:spMk id="6" creationId="{3DE17BFE-96F4-4FAB-8D95-F281C0A82C3C}"/>
          </ac:spMkLst>
        </pc:spChg>
        <pc:spChg chg="del">
          <ac:chgData name="Yuri Crotti" userId="d593c9d1-1b73-45ee-aae6-f23c49679525" providerId="ADAL" clId="{EA771155-7EB5-4F05-9DC0-D9979689043E}" dt="2022-03-08T22:30:08.969" v="2876" actId="478"/>
          <ac:spMkLst>
            <pc:docMk/>
            <pc:sldMk cId="498220923" sldId="391"/>
            <ac:spMk id="8" creationId="{5E64BC48-F553-4109-B262-D66AC62F5C63}"/>
          </ac:spMkLst>
        </pc:spChg>
        <pc:spChg chg="del">
          <ac:chgData name="Yuri Crotti" userId="d593c9d1-1b73-45ee-aae6-f23c49679525" providerId="ADAL" clId="{EA771155-7EB5-4F05-9DC0-D9979689043E}" dt="2022-03-08T22:30:11.359" v="2877" actId="478"/>
          <ac:spMkLst>
            <pc:docMk/>
            <pc:sldMk cId="498220923" sldId="391"/>
            <ac:spMk id="10" creationId="{0439B5EB-CAFC-492E-BB5C-24E77DA7CF39}"/>
          </ac:spMkLst>
        </pc:spChg>
        <pc:spChg chg="del mod">
          <ac:chgData name="Yuri Crotti" userId="d593c9d1-1b73-45ee-aae6-f23c49679525" providerId="ADAL" clId="{EA771155-7EB5-4F05-9DC0-D9979689043E}" dt="2022-03-08T22:30:12.285" v="2879" actId="478"/>
          <ac:spMkLst>
            <pc:docMk/>
            <pc:sldMk cId="498220923" sldId="391"/>
            <ac:spMk id="20" creationId="{1E2094D0-D98D-473E-B712-23C63498EEE8}"/>
          </ac:spMkLst>
        </pc:spChg>
        <pc:picChg chg="del">
          <ac:chgData name="Yuri Crotti" userId="d593c9d1-1b73-45ee-aae6-f23c49679525" providerId="ADAL" clId="{EA771155-7EB5-4F05-9DC0-D9979689043E}" dt="2022-03-08T22:30:05.757" v="2875" actId="478"/>
          <ac:picMkLst>
            <pc:docMk/>
            <pc:sldMk cId="498220923" sldId="391"/>
            <ac:picMk id="5" creationId="{48B86AEE-9114-4AC7-9E35-580E16900BE1}"/>
          </ac:picMkLst>
        </pc:picChg>
        <pc:picChg chg="add mod modCrop">
          <ac:chgData name="Yuri Crotti" userId="d593c9d1-1b73-45ee-aae6-f23c49679525" providerId="ADAL" clId="{EA771155-7EB5-4F05-9DC0-D9979689043E}" dt="2022-03-08T22:31:08.485" v="2971" actId="1076"/>
          <ac:picMkLst>
            <pc:docMk/>
            <pc:sldMk cId="498220923" sldId="391"/>
            <ac:picMk id="9" creationId="{3C9758F9-D5CE-4665-B8E1-4A810C2E5A49}"/>
          </ac:picMkLst>
        </pc:picChg>
        <pc:picChg chg="del">
          <ac:chgData name="Yuri Crotti" userId="d593c9d1-1b73-45ee-aae6-f23c49679525" providerId="ADAL" clId="{EA771155-7EB5-4F05-9DC0-D9979689043E}" dt="2022-03-08T22:30:08.969" v="2876" actId="478"/>
          <ac:picMkLst>
            <pc:docMk/>
            <pc:sldMk cId="498220923" sldId="391"/>
            <ac:picMk id="22" creationId="{BDDC32D1-5BB2-4A77-8A18-A96E1CBC2F1C}"/>
          </ac:picMkLst>
        </pc:picChg>
        <pc:cxnChg chg="del mod">
          <ac:chgData name="Yuri Crotti" userId="d593c9d1-1b73-45ee-aae6-f23c49679525" providerId="ADAL" clId="{EA771155-7EB5-4F05-9DC0-D9979689043E}" dt="2022-03-08T22:30:08.969" v="2876" actId="478"/>
          <ac:cxnSpMkLst>
            <pc:docMk/>
            <pc:sldMk cId="498220923" sldId="391"/>
            <ac:cxnSpMk id="11" creationId="{491BA321-23E0-4ED5-AA2C-1D96B936FE61}"/>
          </ac:cxnSpMkLst>
        </pc:cxnChg>
      </pc:sldChg>
      <pc:sldChg chg="addSp delSp modSp add mod">
        <pc:chgData name="Yuri Crotti" userId="d593c9d1-1b73-45ee-aae6-f23c49679525" providerId="ADAL" clId="{EA771155-7EB5-4F05-9DC0-D9979689043E}" dt="2022-03-08T22:32:28.224" v="2986" actId="1076"/>
        <pc:sldMkLst>
          <pc:docMk/>
          <pc:sldMk cId="1519994656" sldId="392"/>
        </pc:sldMkLst>
        <pc:picChg chg="add mod">
          <ac:chgData name="Yuri Crotti" userId="d593c9d1-1b73-45ee-aae6-f23c49679525" providerId="ADAL" clId="{EA771155-7EB5-4F05-9DC0-D9979689043E}" dt="2022-03-08T22:32:28.224" v="2986" actId="1076"/>
          <ac:picMkLst>
            <pc:docMk/>
            <pc:sldMk cId="1519994656" sldId="392"/>
            <ac:picMk id="5" creationId="{0D57928D-D636-429F-B017-189797BA0FB2}"/>
          </ac:picMkLst>
        </pc:picChg>
        <pc:picChg chg="del">
          <ac:chgData name="Yuri Crotti" userId="d593c9d1-1b73-45ee-aae6-f23c49679525" providerId="ADAL" clId="{EA771155-7EB5-4F05-9DC0-D9979689043E}" dt="2022-03-08T22:31:27.057" v="2973" actId="478"/>
          <ac:picMkLst>
            <pc:docMk/>
            <pc:sldMk cId="1519994656" sldId="392"/>
            <ac:picMk id="9" creationId="{3C9758F9-D5CE-4665-B8E1-4A810C2E5A49}"/>
          </ac:picMkLst>
        </pc:picChg>
      </pc:sldChg>
      <pc:sldChg chg="addSp delSp modSp add mod">
        <pc:chgData name="Yuri Crotti" userId="d593c9d1-1b73-45ee-aae6-f23c49679525" providerId="ADAL" clId="{EA771155-7EB5-4F05-9DC0-D9979689043E}" dt="2022-03-08T22:32:23.710" v="2984" actId="1076"/>
        <pc:sldMkLst>
          <pc:docMk/>
          <pc:sldMk cId="592409406" sldId="393"/>
        </pc:sldMkLst>
        <pc:picChg chg="del">
          <ac:chgData name="Yuri Crotti" userId="d593c9d1-1b73-45ee-aae6-f23c49679525" providerId="ADAL" clId="{EA771155-7EB5-4F05-9DC0-D9979689043E}" dt="2022-03-08T22:32:10.091" v="2979" actId="478"/>
          <ac:picMkLst>
            <pc:docMk/>
            <pc:sldMk cId="592409406" sldId="393"/>
            <ac:picMk id="5" creationId="{0D57928D-D636-429F-B017-189797BA0FB2}"/>
          </ac:picMkLst>
        </pc:picChg>
        <pc:picChg chg="add mod">
          <ac:chgData name="Yuri Crotti" userId="d593c9d1-1b73-45ee-aae6-f23c49679525" providerId="ADAL" clId="{EA771155-7EB5-4F05-9DC0-D9979689043E}" dt="2022-03-08T22:32:23.710" v="2984" actId="1076"/>
          <ac:picMkLst>
            <pc:docMk/>
            <pc:sldMk cId="592409406" sldId="393"/>
            <ac:picMk id="8" creationId="{6325B929-1729-4DF7-BFF1-BAE5EEA0D606}"/>
          </ac:picMkLst>
        </pc:picChg>
      </pc:sldChg>
      <pc:sldChg chg="addSp delSp modSp add mod">
        <pc:chgData name="Yuri Crotti" userId="d593c9d1-1b73-45ee-aae6-f23c49679525" providerId="ADAL" clId="{EA771155-7EB5-4F05-9DC0-D9979689043E}" dt="2022-03-08T22:33:00.504" v="2994" actId="1076"/>
        <pc:sldMkLst>
          <pc:docMk/>
          <pc:sldMk cId="3237932504" sldId="394"/>
        </pc:sldMkLst>
        <pc:picChg chg="add mod modCrop">
          <ac:chgData name="Yuri Crotti" userId="d593c9d1-1b73-45ee-aae6-f23c49679525" providerId="ADAL" clId="{EA771155-7EB5-4F05-9DC0-D9979689043E}" dt="2022-03-08T22:33:00.504" v="2994" actId="1076"/>
          <ac:picMkLst>
            <pc:docMk/>
            <pc:sldMk cId="3237932504" sldId="394"/>
            <ac:picMk id="5" creationId="{68464625-C1DA-4B7C-8517-4DE122D3E27F}"/>
          </ac:picMkLst>
        </pc:picChg>
        <pc:picChg chg="del">
          <ac:chgData name="Yuri Crotti" userId="d593c9d1-1b73-45ee-aae6-f23c49679525" providerId="ADAL" clId="{EA771155-7EB5-4F05-9DC0-D9979689043E}" dt="2022-03-08T22:32:30.941" v="2987" actId="478"/>
          <ac:picMkLst>
            <pc:docMk/>
            <pc:sldMk cId="3237932504" sldId="394"/>
            <ac:picMk id="8" creationId="{6325B929-1729-4DF7-BFF1-BAE5EEA0D606}"/>
          </ac:picMkLst>
        </pc:picChg>
      </pc:sldChg>
      <pc:sldChg chg="addSp delSp modSp add mod">
        <pc:chgData name="Yuri Crotti" userId="d593c9d1-1b73-45ee-aae6-f23c49679525" providerId="ADAL" clId="{EA771155-7EB5-4F05-9DC0-D9979689043E}" dt="2022-03-08T22:33:19.129" v="3002" actId="1076"/>
        <pc:sldMkLst>
          <pc:docMk/>
          <pc:sldMk cId="1889467878" sldId="395"/>
        </pc:sldMkLst>
        <pc:picChg chg="del">
          <ac:chgData name="Yuri Crotti" userId="d593c9d1-1b73-45ee-aae6-f23c49679525" providerId="ADAL" clId="{EA771155-7EB5-4F05-9DC0-D9979689043E}" dt="2022-03-08T22:33:06.847" v="2996" actId="478"/>
          <ac:picMkLst>
            <pc:docMk/>
            <pc:sldMk cId="1889467878" sldId="395"/>
            <ac:picMk id="5" creationId="{68464625-C1DA-4B7C-8517-4DE122D3E27F}"/>
          </ac:picMkLst>
        </pc:picChg>
        <pc:picChg chg="add mod modCrop">
          <ac:chgData name="Yuri Crotti" userId="d593c9d1-1b73-45ee-aae6-f23c49679525" providerId="ADAL" clId="{EA771155-7EB5-4F05-9DC0-D9979689043E}" dt="2022-03-08T22:33:19.129" v="3002" actId="1076"/>
          <ac:picMkLst>
            <pc:docMk/>
            <pc:sldMk cId="1889467878" sldId="395"/>
            <ac:picMk id="8" creationId="{F4809854-BABD-447C-BDF6-3F447FF10350}"/>
          </ac:picMkLst>
        </pc:picChg>
      </pc:sldChg>
      <pc:sldChg chg="addSp delSp modSp add mod">
        <pc:chgData name="Yuri Crotti" userId="d593c9d1-1b73-45ee-aae6-f23c49679525" providerId="ADAL" clId="{EA771155-7EB5-4F05-9DC0-D9979689043E}" dt="2022-03-08T22:34:58.359" v="3015" actId="1076"/>
        <pc:sldMkLst>
          <pc:docMk/>
          <pc:sldMk cId="1411735954" sldId="396"/>
        </pc:sldMkLst>
        <pc:picChg chg="add mod">
          <ac:chgData name="Yuri Crotti" userId="d593c9d1-1b73-45ee-aae6-f23c49679525" providerId="ADAL" clId="{EA771155-7EB5-4F05-9DC0-D9979689043E}" dt="2022-03-08T22:34:56.614" v="3014" actId="1076"/>
          <ac:picMkLst>
            <pc:docMk/>
            <pc:sldMk cId="1411735954" sldId="396"/>
            <ac:picMk id="5" creationId="{29DF10D5-939A-4F6E-9C76-D30655435992}"/>
          </ac:picMkLst>
        </pc:picChg>
        <pc:picChg chg="del">
          <ac:chgData name="Yuri Crotti" userId="d593c9d1-1b73-45ee-aae6-f23c49679525" providerId="ADAL" clId="{EA771155-7EB5-4F05-9DC0-D9979689043E}" dt="2022-03-08T22:34:24.233" v="3004" actId="478"/>
          <ac:picMkLst>
            <pc:docMk/>
            <pc:sldMk cId="1411735954" sldId="396"/>
            <ac:picMk id="8" creationId="{F4809854-BABD-447C-BDF6-3F447FF10350}"/>
          </ac:picMkLst>
        </pc:picChg>
        <pc:picChg chg="add mod">
          <ac:chgData name="Yuri Crotti" userId="d593c9d1-1b73-45ee-aae6-f23c49679525" providerId="ADAL" clId="{EA771155-7EB5-4F05-9DC0-D9979689043E}" dt="2022-03-08T22:34:58.359" v="3015" actId="1076"/>
          <ac:picMkLst>
            <pc:docMk/>
            <pc:sldMk cId="1411735954" sldId="396"/>
            <ac:picMk id="10" creationId="{7CBFF3B7-9248-40ED-8ACE-2BF9BA1FFB89}"/>
          </ac:picMkLst>
        </pc:picChg>
      </pc:sldChg>
      <pc:sldChg chg="addSp delSp modSp add mod">
        <pc:chgData name="Yuri Crotti" userId="d593c9d1-1b73-45ee-aae6-f23c49679525" providerId="ADAL" clId="{EA771155-7EB5-4F05-9DC0-D9979689043E}" dt="2022-03-08T22:38:04.486" v="3023" actId="1076"/>
        <pc:sldMkLst>
          <pc:docMk/>
          <pc:sldMk cId="3737569788" sldId="397"/>
        </pc:sldMkLst>
        <pc:picChg chg="del">
          <ac:chgData name="Yuri Crotti" userId="d593c9d1-1b73-45ee-aae6-f23c49679525" providerId="ADAL" clId="{EA771155-7EB5-4F05-9DC0-D9979689043E}" dt="2022-03-08T22:35:25.893" v="3017" actId="478"/>
          <ac:picMkLst>
            <pc:docMk/>
            <pc:sldMk cId="3737569788" sldId="397"/>
            <ac:picMk id="5" creationId="{29DF10D5-939A-4F6E-9C76-D30655435992}"/>
          </ac:picMkLst>
        </pc:picChg>
        <pc:picChg chg="add mod">
          <ac:chgData name="Yuri Crotti" userId="d593c9d1-1b73-45ee-aae6-f23c49679525" providerId="ADAL" clId="{EA771155-7EB5-4F05-9DC0-D9979689043E}" dt="2022-03-08T22:38:04.486" v="3023" actId="1076"/>
          <ac:picMkLst>
            <pc:docMk/>
            <pc:sldMk cId="3737569788" sldId="397"/>
            <ac:picMk id="8" creationId="{0DA7D401-C06C-4F68-910E-4088CDAD0553}"/>
          </ac:picMkLst>
        </pc:picChg>
        <pc:picChg chg="del">
          <ac:chgData name="Yuri Crotti" userId="d593c9d1-1b73-45ee-aae6-f23c49679525" providerId="ADAL" clId="{EA771155-7EB5-4F05-9DC0-D9979689043E}" dt="2022-03-08T22:35:25.893" v="3017" actId="478"/>
          <ac:picMkLst>
            <pc:docMk/>
            <pc:sldMk cId="3737569788" sldId="397"/>
            <ac:picMk id="10" creationId="{7CBFF3B7-9248-40ED-8ACE-2BF9BA1FFB89}"/>
          </ac:picMkLst>
        </pc:picChg>
      </pc:sldChg>
      <pc:sldChg chg="addSp delSp modSp add mod ord">
        <pc:chgData name="Yuri Crotti" userId="d593c9d1-1b73-45ee-aae6-f23c49679525" providerId="ADAL" clId="{EA771155-7EB5-4F05-9DC0-D9979689043E}" dt="2022-03-08T22:39:01.713" v="3048" actId="1076"/>
        <pc:sldMkLst>
          <pc:docMk/>
          <pc:sldMk cId="2507286574" sldId="398"/>
        </pc:sldMkLst>
        <pc:spChg chg="mod">
          <ac:chgData name="Yuri Crotti" userId="d593c9d1-1b73-45ee-aae6-f23c49679525" providerId="ADAL" clId="{EA771155-7EB5-4F05-9DC0-D9979689043E}" dt="2022-03-08T22:38:24.133" v="3043" actId="20577"/>
          <ac:spMkLst>
            <pc:docMk/>
            <pc:sldMk cId="2507286574" sldId="398"/>
            <ac:spMk id="6" creationId="{3DE17BFE-96F4-4FAB-8D95-F281C0A82C3C}"/>
          </ac:spMkLst>
        </pc:spChg>
        <pc:picChg chg="add mod">
          <ac:chgData name="Yuri Crotti" userId="d593c9d1-1b73-45ee-aae6-f23c49679525" providerId="ADAL" clId="{EA771155-7EB5-4F05-9DC0-D9979689043E}" dt="2022-03-08T22:39:01.713" v="3048" actId="1076"/>
          <ac:picMkLst>
            <pc:docMk/>
            <pc:sldMk cId="2507286574" sldId="398"/>
            <ac:picMk id="5" creationId="{44C33141-3FCB-4D28-BBD1-04A1CCFC1FF1}"/>
          </ac:picMkLst>
        </pc:picChg>
        <pc:picChg chg="del">
          <ac:chgData name="Yuri Crotti" userId="d593c9d1-1b73-45ee-aae6-f23c49679525" providerId="ADAL" clId="{EA771155-7EB5-4F05-9DC0-D9979689043E}" dt="2022-03-08T22:38:53.149" v="3044" actId="478"/>
          <ac:picMkLst>
            <pc:docMk/>
            <pc:sldMk cId="2507286574" sldId="398"/>
            <ac:picMk id="9" creationId="{3C9758F9-D5CE-4665-B8E1-4A810C2E5A49}"/>
          </ac:picMkLst>
        </pc:picChg>
      </pc:sldChg>
      <pc:sldChg chg="addSp delSp modSp add mod">
        <pc:chgData name="Yuri Crotti" userId="d593c9d1-1b73-45ee-aae6-f23c49679525" providerId="ADAL" clId="{EA771155-7EB5-4F05-9DC0-D9979689043E}" dt="2022-03-08T22:39:59.483" v="3062" actId="1076"/>
        <pc:sldMkLst>
          <pc:docMk/>
          <pc:sldMk cId="2058951568" sldId="399"/>
        </pc:sldMkLst>
        <pc:picChg chg="del">
          <ac:chgData name="Yuri Crotti" userId="d593c9d1-1b73-45ee-aae6-f23c49679525" providerId="ADAL" clId="{EA771155-7EB5-4F05-9DC0-D9979689043E}" dt="2022-03-08T22:39:22.127" v="3050" actId="478"/>
          <ac:picMkLst>
            <pc:docMk/>
            <pc:sldMk cId="2058951568" sldId="399"/>
            <ac:picMk id="5" creationId="{44C33141-3FCB-4D28-BBD1-04A1CCFC1FF1}"/>
          </ac:picMkLst>
        </pc:picChg>
        <pc:picChg chg="add mod">
          <ac:chgData name="Yuri Crotti" userId="d593c9d1-1b73-45ee-aae6-f23c49679525" providerId="ADAL" clId="{EA771155-7EB5-4F05-9DC0-D9979689043E}" dt="2022-03-08T22:39:59.483" v="3062" actId="1076"/>
          <ac:picMkLst>
            <pc:docMk/>
            <pc:sldMk cId="2058951568" sldId="399"/>
            <ac:picMk id="8" creationId="{38A68AA0-C393-4D02-A91F-E0BACAB2CF0A}"/>
          </ac:picMkLst>
        </pc:picChg>
      </pc:sldChg>
      <pc:sldChg chg="addSp delSp modSp add mod">
        <pc:chgData name="Yuri Crotti" userId="d593c9d1-1b73-45ee-aae6-f23c49679525" providerId="ADAL" clId="{EA771155-7EB5-4F05-9DC0-D9979689043E}" dt="2022-03-08T22:40:02.155" v="3063" actId="1076"/>
        <pc:sldMkLst>
          <pc:docMk/>
          <pc:sldMk cId="1058654445" sldId="400"/>
        </pc:sldMkLst>
        <pc:picChg chg="add mod">
          <ac:chgData name="Yuri Crotti" userId="d593c9d1-1b73-45ee-aae6-f23c49679525" providerId="ADAL" clId="{EA771155-7EB5-4F05-9DC0-D9979689043E}" dt="2022-03-08T22:40:02.155" v="3063" actId="1076"/>
          <ac:picMkLst>
            <pc:docMk/>
            <pc:sldMk cId="1058654445" sldId="400"/>
            <ac:picMk id="5" creationId="{772DD4A4-DC51-4E24-9DD0-75D7314040FA}"/>
          </ac:picMkLst>
        </pc:picChg>
        <pc:picChg chg="del">
          <ac:chgData name="Yuri Crotti" userId="d593c9d1-1b73-45ee-aae6-f23c49679525" providerId="ADAL" clId="{EA771155-7EB5-4F05-9DC0-D9979689043E}" dt="2022-03-08T22:39:48.968" v="3056" actId="478"/>
          <ac:picMkLst>
            <pc:docMk/>
            <pc:sldMk cId="1058654445" sldId="400"/>
            <ac:picMk id="8" creationId="{38A68AA0-C393-4D02-A91F-E0BACAB2CF0A}"/>
          </ac:picMkLst>
        </pc:picChg>
      </pc:sldChg>
      <pc:sldChg chg="addSp delSp modSp add mod">
        <pc:chgData name="Yuri Crotti" userId="d593c9d1-1b73-45ee-aae6-f23c49679525" providerId="ADAL" clId="{EA771155-7EB5-4F05-9DC0-D9979689043E}" dt="2022-03-08T22:40:27.252" v="3069" actId="1076"/>
        <pc:sldMkLst>
          <pc:docMk/>
          <pc:sldMk cId="3098438673" sldId="401"/>
        </pc:sldMkLst>
        <pc:picChg chg="del">
          <ac:chgData name="Yuri Crotti" userId="d593c9d1-1b73-45ee-aae6-f23c49679525" providerId="ADAL" clId="{EA771155-7EB5-4F05-9DC0-D9979689043E}" dt="2022-03-08T22:40:21.770" v="3065" actId="478"/>
          <ac:picMkLst>
            <pc:docMk/>
            <pc:sldMk cId="3098438673" sldId="401"/>
            <ac:picMk id="5" creationId="{772DD4A4-DC51-4E24-9DD0-75D7314040FA}"/>
          </ac:picMkLst>
        </pc:picChg>
        <pc:picChg chg="add mod">
          <ac:chgData name="Yuri Crotti" userId="d593c9d1-1b73-45ee-aae6-f23c49679525" providerId="ADAL" clId="{EA771155-7EB5-4F05-9DC0-D9979689043E}" dt="2022-03-08T22:40:27.252" v="3069" actId="1076"/>
          <ac:picMkLst>
            <pc:docMk/>
            <pc:sldMk cId="3098438673" sldId="401"/>
            <ac:picMk id="8" creationId="{055F3176-7C7E-472F-888D-53881F484C42}"/>
          </ac:picMkLst>
        </pc:picChg>
      </pc:sldChg>
      <pc:sldChg chg="addSp delSp modSp add mod">
        <pc:chgData name="Yuri Crotti" userId="d593c9d1-1b73-45ee-aae6-f23c49679525" providerId="ADAL" clId="{EA771155-7EB5-4F05-9DC0-D9979689043E}" dt="2022-03-08T22:40:53.686" v="3076" actId="1076"/>
        <pc:sldMkLst>
          <pc:docMk/>
          <pc:sldMk cId="719151868" sldId="402"/>
        </pc:sldMkLst>
        <pc:picChg chg="add mod">
          <ac:chgData name="Yuri Crotti" userId="d593c9d1-1b73-45ee-aae6-f23c49679525" providerId="ADAL" clId="{EA771155-7EB5-4F05-9DC0-D9979689043E}" dt="2022-03-08T22:40:53.686" v="3076" actId="1076"/>
          <ac:picMkLst>
            <pc:docMk/>
            <pc:sldMk cId="719151868" sldId="402"/>
            <ac:picMk id="5" creationId="{0A6BB223-CE1E-4108-B9A3-A822353924B6}"/>
          </ac:picMkLst>
        </pc:picChg>
        <pc:picChg chg="del">
          <ac:chgData name="Yuri Crotti" userId="d593c9d1-1b73-45ee-aae6-f23c49679525" providerId="ADAL" clId="{EA771155-7EB5-4F05-9DC0-D9979689043E}" dt="2022-03-08T22:40:45.898" v="3071" actId="478"/>
          <ac:picMkLst>
            <pc:docMk/>
            <pc:sldMk cId="719151868" sldId="402"/>
            <ac:picMk id="8" creationId="{055F3176-7C7E-472F-888D-53881F484C42}"/>
          </ac:picMkLst>
        </pc:picChg>
      </pc:sldChg>
      <pc:sldChg chg="addSp delSp modSp add mod">
        <pc:chgData name="Yuri Crotti" userId="d593c9d1-1b73-45ee-aae6-f23c49679525" providerId="ADAL" clId="{EA771155-7EB5-4F05-9DC0-D9979689043E}" dt="2022-03-08T22:42:44.880" v="3086" actId="1076"/>
        <pc:sldMkLst>
          <pc:docMk/>
          <pc:sldMk cId="276292761" sldId="403"/>
        </pc:sldMkLst>
        <pc:picChg chg="del">
          <ac:chgData name="Yuri Crotti" userId="d593c9d1-1b73-45ee-aae6-f23c49679525" providerId="ADAL" clId="{EA771155-7EB5-4F05-9DC0-D9979689043E}" dt="2022-03-08T22:42:22.706" v="3078" actId="478"/>
          <ac:picMkLst>
            <pc:docMk/>
            <pc:sldMk cId="276292761" sldId="403"/>
            <ac:picMk id="5" creationId="{0A6BB223-CE1E-4108-B9A3-A822353924B6}"/>
          </ac:picMkLst>
        </pc:picChg>
        <pc:picChg chg="add mod">
          <ac:chgData name="Yuri Crotti" userId="d593c9d1-1b73-45ee-aae6-f23c49679525" providerId="ADAL" clId="{EA771155-7EB5-4F05-9DC0-D9979689043E}" dt="2022-03-08T22:42:44.880" v="3086" actId="1076"/>
          <ac:picMkLst>
            <pc:docMk/>
            <pc:sldMk cId="276292761" sldId="403"/>
            <ac:picMk id="8" creationId="{07D38F1F-057F-40D0-8C5F-15321E6CE4F3}"/>
          </ac:picMkLst>
        </pc:picChg>
        <pc:picChg chg="add mod modCrop">
          <ac:chgData name="Yuri Crotti" userId="d593c9d1-1b73-45ee-aae6-f23c49679525" providerId="ADAL" clId="{EA771155-7EB5-4F05-9DC0-D9979689043E}" dt="2022-03-08T22:42:42.651" v="3085" actId="1076"/>
          <ac:picMkLst>
            <pc:docMk/>
            <pc:sldMk cId="276292761" sldId="403"/>
            <ac:picMk id="10" creationId="{ECAA3259-ACC5-4582-9847-73F036969494}"/>
          </ac:picMkLst>
        </pc:picChg>
      </pc:sldChg>
      <pc:sldChg chg="addSp delSp modSp add mod">
        <pc:chgData name="Yuri Crotti" userId="d593c9d1-1b73-45ee-aae6-f23c49679525" providerId="ADAL" clId="{EA771155-7EB5-4F05-9DC0-D9979689043E}" dt="2022-03-08T22:43:12.555" v="3090" actId="1076"/>
        <pc:sldMkLst>
          <pc:docMk/>
          <pc:sldMk cId="2996103886" sldId="404"/>
        </pc:sldMkLst>
        <pc:picChg chg="add mod">
          <ac:chgData name="Yuri Crotti" userId="d593c9d1-1b73-45ee-aae6-f23c49679525" providerId="ADAL" clId="{EA771155-7EB5-4F05-9DC0-D9979689043E}" dt="2022-03-08T22:43:12.555" v="3090" actId="1076"/>
          <ac:picMkLst>
            <pc:docMk/>
            <pc:sldMk cId="2996103886" sldId="404"/>
            <ac:picMk id="5" creationId="{3C3A3C61-942B-4BB4-ACDB-86887AE20EA8}"/>
          </ac:picMkLst>
        </pc:picChg>
        <pc:picChg chg="del">
          <ac:chgData name="Yuri Crotti" userId="d593c9d1-1b73-45ee-aae6-f23c49679525" providerId="ADAL" clId="{EA771155-7EB5-4F05-9DC0-D9979689043E}" dt="2022-03-08T22:43:10.963" v="3088" actId="478"/>
          <ac:picMkLst>
            <pc:docMk/>
            <pc:sldMk cId="2996103886" sldId="404"/>
            <ac:picMk id="8" creationId="{07D38F1F-057F-40D0-8C5F-15321E6CE4F3}"/>
          </ac:picMkLst>
        </pc:picChg>
        <pc:picChg chg="del">
          <ac:chgData name="Yuri Crotti" userId="d593c9d1-1b73-45ee-aae6-f23c49679525" providerId="ADAL" clId="{EA771155-7EB5-4F05-9DC0-D9979689043E}" dt="2022-03-08T22:43:10.963" v="3088" actId="478"/>
          <ac:picMkLst>
            <pc:docMk/>
            <pc:sldMk cId="2996103886" sldId="404"/>
            <ac:picMk id="10" creationId="{ECAA3259-ACC5-4582-9847-73F036969494}"/>
          </ac:picMkLst>
        </pc:picChg>
      </pc:sldChg>
      <pc:sldChg chg="addSp delSp modSp add mod">
        <pc:chgData name="Yuri Crotti" userId="d593c9d1-1b73-45ee-aae6-f23c49679525" providerId="ADAL" clId="{EA771155-7EB5-4F05-9DC0-D9979689043E}" dt="2022-03-09T01:25:05.582" v="3674" actId="20577"/>
        <pc:sldMkLst>
          <pc:docMk/>
          <pc:sldMk cId="3440473404" sldId="405"/>
        </pc:sldMkLst>
        <pc:spChg chg="mod">
          <ac:chgData name="Yuri Crotti" userId="d593c9d1-1b73-45ee-aae6-f23c49679525" providerId="ADAL" clId="{EA771155-7EB5-4F05-9DC0-D9979689043E}" dt="2022-03-08T22:44:27.242" v="3131" actId="313"/>
          <ac:spMkLst>
            <pc:docMk/>
            <pc:sldMk cId="3440473404" sldId="405"/>
            <ac:spMk id="6" creationId="{3DE17BFE-96F4-4FAB-8D95-F281C0A82C3C}"/>
          </ac:spMkLst>
        </pc:spChg>
        <pc:spChg chg="add mod">
          <ac:chgData name="Yuri Crotti" userId="d593c9d1-1b73-45ee-aae6-f23c49679525" providerId="ADAL" clId="{EA771155-7EB5-4F05-9DC0-D9979689043E}" dt="2022-03-09T01:25:05.582" v="3674" actId="20577"/>
          <ac:spMkLst>
            <pc:docMk/>
            <pc:sldMk cId="3440473404" sldId="405"/>
            <ac:spMk id="8" creationId="{8952CF6B-3DAF-4AC2-9AEA-B28169F12FEA}"/>
          </ac:spMkLst>
        </pc:spChg>
        <pc:picChg chg="del">
          <ac:chgData name="Yuri Crotti" userId="d593c9d1-1b73-45ee-aae6-f23c49679525" providerId="ADAL" clId="{EA771155-7EB5-4F05-9DC0-D9979689043E}" dt="2022-03-08T22:44:28.460" v="3132" actId="478"/>
          <ac:picMkLst>
            <pc:docMk/>
            <pc:sldMk cId="3440473404" sldId="405"/>
            <ac:picMk id="5" creationId="{3C3A3C61-942B-4BB4-ACDB-86887AE20EA8}"/>
          </ac:picMkLst>
        </pc:picChg>
      </pc:sldChg>
      <pc:sldChg chg="add del">
        <pc:chgData name="Yuri Crotti" userId="d593c9d1-1b73-45ee-aae6-f23c49679525" providerId="ADAL" clId="{EA771155-7EB5-4F05-9DC0-D9979689043E}" dt="2022-02-28T13:59:33.168" v="25" actId="47"/>
        <pc:sldMkLst>
          <pc:docMk/>
          <pc:sldMk cId="1430000179" sldId="410"/>
        </pc:sldMkLst>
      </pc:sldChg>
      <pc:sldChg chg="add del">
        <pc:chgData name="Yuri Crotti" userId="d593c9d1-1b73-45ee-aae6-f23c49679525" providerId="ADAL" clId="{EA771155-7EB5-4F05-9DC0-D9979689043E}" dt="2022-02-28T13:59:33.168" v="25" actId="47"/>
        <pc:sldMkLst>
          <pc:docMk/>
          <pc:sldMk cId="462311483" sldId="412"/>
        </pc:sldMkLst>
      </pc:sldChg>
      <pc:sldChg chg="add del">
        <pc:chgData name="Yuri Crotti" userId="d593c9d1-1b73-45ee-aae6-f23c49679525" providerId="ADAL" clId="{EA771155-7EB5-4F05-9DC0-D9979689043E}" dt="2022-02-28T13:59:33.168" v="25" actId="47"/>
        <pc:sldMkLst>
          <pc:docMk/>
          <pc:sldMk cId="1359925877" sldId="413"/>
        </pc:sldMkLst>
      </pc:sldChg>
      <pc:sldChg chg="add del">
        <pc:chgData name="Yuri Crotti" userId="d593c9d1-1b73-45ee-aae6-f23c49679525" providerId="ADAL" clId="{EA771155-7EB5-4F05-9DC0-D9979689043E}" dt="2022-02-28T13:59:33.168" v="25" actId="47"/>
        <pc:sldMkLst>
          <pc:docMk/>
          <pc:sldMk cId="1049050454" sldId="415"/>
        </pc:sldMkLst>
      </pc:sldChg>
      <pc:sldChg chg="add del">
        <pc:chgData name="Yuri Crotti" userId="d593c9d1-1b73-45ee-aae6-f23c49679525" providerId="ADAL" clId="{EA771155-7EB5-4F05-9DC0-D9979689043E}" dt="2022-02-28T13:59:33.168" v="25" actId="47"/>
        <pc:sldMkLst>
          <pc:docMk/>
          <pc:sldMk cId="687179814" sldId="416"/>
        </pc:sldMkLst>
      </pc:sldChg>
      <pc:sldChg chg="add del">
        <pc:chgData name="Yuri Crotti" userId="d593c9d1-1b73-45ee-aae6-f23c49679525" providerId="ADAL" clId="{EA771155-7EB5-4F05-9DC0-D9979689043E}" dt="2022-02-28T13:59:33.168" v="25" actId="47"/>
        <pc:sldMkLst>
          <pc:docMk/>
          <pc:sldMk cId="626375368" sldId="417"/>
        </pc:sldMkLst>
      </pc:sldChg>
      <pc:sldChg chg="add del">
        <pc:chgData name="Yuri Crotti" userId="d593c9d1-1b73-45ee-aae6-f23c49679525" providerId="ADAL" clId="{EA771155-7EB5-4F05-9DC0-D9979689043E}" dt="2022-02-28T13:59:33.168" v="25" actId="47"/>
        <pc:sldMkLst>
          <pc:docMk/>
          <pc:sldMk cId="407906544" sldId="422"/>
        </pc:sldMkLst>
      </pc:sldChg>
      <pc:sldChg chg="add del">
        <pc:chgData name="Yuri Crotti" userId="d593c9d1-1b73-45ee-aae6-f23c49679525" providerId="ADAL" clId="{EA771155-7EB5-4F05-9DC0-D9979689043E}" dt="2022-02-28T13:59:33.168" v="25" actId="47"/>
        <pc:sldMkLst>
          <pc:docMk/>
          <pc:sldMk cId="3990501334" sldId="423"/>
        </pc:sldMkLst>
      </pc:sldChg>
      <pc:sldChg chg="add del">
        <pc:chgData name="Yuri Crotti" userId="d593c9d1-1b73-45ee-aae6-f23c49679525" providerId="ADAL" clId="{EA771155-7EB5-4F05-9DC0-D9979689043E}" dt="2022-02-28T13:59:33.168" v="25" actId="47"/>
        <pc:sldMkLst>
          <pc:docMk/>
          <pc:sldMk cId="2250027182" sldId="426"/>
        </pc:sldMkLst>
      </pc:sldChg>
      <pc:sldChg chg="add del">
        <pc:chgData name="Yuri Crotti" userId="d593c9d1-1b73-45ee-aae6-f23c49679525" providerId="ADAL" clId="{EA771155-7EB5-4F05-9DC0-D9979689043E}" dt="2022-02-28T13:59:33.168" v="25" actId="47"/>
        <pc:sldMkLst>
          <pc:docMk/>
          <pc:sldMk cId="1924566737" sldId="427"/>
        </pc:sldMkLst>
      </pc:sldChg>
      <pc:sldChg chg="add del">
        <pc:chgData name="Yuri Crotti" userId="d593c9d1-1b73-45ee-aae6-f23c49679525" providerId="ADAL" clId="{EA771155-7EB5-4F05-9DC0-D9979689043E}" dt="2022-02-28T13:59:33.168" v="25" actId="47"/>
        <pc:sldMkLst>
          <pc:docMk/>
          <pc:sldMk cId="1529589560" sldId="428"/>
        </pc:sldMkLst>
      </pc:sldChg>
      <pc:sldChg chg="add del">
        <pc:chgData name="Yuri Crotti" userId="d593c9d1-1b73-45ee-aae6-f23c49679525" providerId="ADAL" clId="{EA771155-7EB5-4F05-9DC0-D9979689043E}" dt="2022-02-28T13:59:33.168" v="25" actId="47"/>
        <pc:sldMkLst>
          <pc:docMk/>
          <pc:sldMk cId="644047188" sldId="429"/>
        </pc:sldMkLst>
      </pc:sldChg>
      <pc:sldChg chg="add del">
        <pc:chgData name="Yuri Crotti" userId="d593c9d1-1b73-45ee-aae6-f23c49679525" providerId="ADAL" clId="{EA771155-7EB5-4F05-9DC0-D9979689043E}" dt="2022-02-28T13:59:33.168" v="25" actId="47"/>
        <pc:sldMkLst>
          <pc:docMk/>
          <pc:sldMk cId="1499823798" sldId="430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9T17:12:37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8468,'0'0'656,"0"0"-304,0 0-272,0 0-80,0 0 337,0 0 751,0 0-336,-43 0-47,43 6-545,-10 0-96,0 6 160,-10 0-192,13 0 16,7-9-48,0-3-512,0 0-3890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9T17:12:37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8468,'0'0'656,"0"0"-304,0 0-272,0 0-80,0 0 337,0 0 751,0 0-336,-43 0-47,43 6-545,-10 0-96,0 6 160,-10 0-192,13 0 16,7-9-48,0-3-512,0 0-3890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E8D53-2432-4DDB-A099-3E72A3296649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99B70-AA64-44CA-81E6-C1A889992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820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390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118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157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699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885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705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688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464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3378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917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903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925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9559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2082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7355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228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897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848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909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478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378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39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96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88EE9-35D9-44E0-934B-3B4AF87F1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E8BF95-7DB2-437B-8677-A2C48CE67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6F4C54-7F24-4815-B375-FCFB4621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C66C-0622-4057-9A8F-41ABA6A00B0C}" type="datetime1">
              <a:rPr lang="pt-BR" smtClean="0"/>
              <a:t>01/05/2023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0A53F2-4991-4CFB-A5B0-BDD47575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5F577B-0B2F-425F-9538-09BAFD37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49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46546-F711-4E8A-A332-C877EDFB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4CBB98-24D0-458E-A9AA-096A4F69D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9AF7F5-694A-4C82-A9A4-CE6736903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B63F-CCA2-4A0C-A322-23A5B91B22F1}" type="datetime1">
              <a:rPr lang="pt-BR" smtClean="0"/>
              <a:t>01/05/2023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159477-D0AB-4157-B421-6E177310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52FA18-8268-4A18-8873-D1F855DF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45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886681-ABED-4846-B98E-CE18D4B53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1A0CC1-3933-4097-98AC-8566C4D17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993FB3-D199-408E-AF9A-66F2798C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1F73-F02C-49A2-8376-2FC6168462DE}" type="datetime1">
              <a:rPr lang="pt-BR" smtClean="0"/>
              <a:t>01/05/2023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03D492-3731-4F74-8424-A042A518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8807F5-8F66-49C8-AF20-57EF8873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92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30A3B-2335-431B-A4F7-7B8BD9E50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80D06D-97B9-4B75-851D-17389329A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915DB4-4809-4B8E-897E-549BEC58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C009-E659-4C5E-A085-389C3F5E6976}" type="datetime1">
              <a:rPr lang="pt-BR" smtClean="0"/>
              <a:t>01/05/2023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154262-8C63-4521-8A2C-678716B3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E63663-9A1C-4989-96D6-7DFB5AE5A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03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D9DC2-B265-48A8-AA25-5BBB2513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C02AB0-B703-496D-9C90-FBAE9F2E4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745AC8-9C89-4673-846E-76A81A783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F52E-E385-45D6-9C9C-478A43B9B1F5}" type="datetime1">
              <a:rPr lang="pt-BR" smtClean="0"/>
              <a:t>01/05/2023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C252D0-390D-48BE-AAB6-66C2AB843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C295C5-22E7-4A9B-98BC-E26CB465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37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4A3CD-5C38-4029-AF67-261D547F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ABD9C0-5A79-482B-948E-8FF6C0F44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9C8404-21BE-406F-9053-B978A48D0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73A459-E728-451B-8A95-0C64F84A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1D87-8F45-48CC-ADFA-762C0DD5109C}" type="datetime1">
              <a:rPr lang="pt-BR" smtClean="0"/>
              <a:t>01/05/2023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6C32BC-B901-465B-B28B-09E582CF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EEBFCE-B30C-43BA-82E6-0DF258E0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09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3D7D3-7F09-49A5-8A57-9689EFD5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4FCEF6-A69A-4EA2-AF2C-A4BE7F75F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4B67CD-358D-42FC-9893-933284851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9B8A791-FACA-4289-8FFE-D89E34054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1A29A48-6090-4C40-853B-C62E4679B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0F660D0-9B73-4FB0-B826-55E83E2B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DE3D-F89F-4DA6-AC8C-6B667814E987}" type="datetime1">
              <a:rPr lang="pt-BR" smtClean="0"/>
              <a:t>01/05/2023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5AB1CA2-5169-4399-99F4-F3D50FE76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A7A87C-7D0D-421B-9300-22774AE8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72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C8D08-1B39-4585-BFAC-725D77D0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EC3431-BDC3-4753-A507-C3C4FB15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6EF6-53E0-4F04-B7D7-10D4755DAFEA}" type="datetime1">
              <a:rPr lang="pt-BR" smtClean="0"/>
              <a:t>01/05/2023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2AFBF5-FC87-41AD-9BE5-F901329A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17E06CC-B1E4-4382-90DC-7742D170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93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25DD363-144D-41CE-94CF-E2459E514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A54A-877B-448B-8F34-9B83D1A0E4C0}" type="datetime1">
              <a:rPr lang="pt-BR" smtClean="0"/>
              <a:t>01/05/2023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E2A2A1-C7C1-457E-97D0-F2C44053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D4C7CEA-1299-483A-8AAB-2989DF0D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88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0F7D5-3A15-4932-9223-0F08DB7FA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BE542F-1125-4657-B31C-73427FC4A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886511-D02B-43BB-A182-600621BF3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ED9DDE-A5F5-4B4F-8C1B-7A9EEE0C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1FE5-6824-40F4-AA5C-1E93DC678B4C}" type="datetime1">
              <a:rPr lang="pt-BR" smtClean="0"/>
              <a:t>01/05/2023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ACA570-D4CB-4141-9BEF-8279C904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4BD7F5-14B3-40E7-93B0-E5A5E2C0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50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C7D25-B680-42D6-9232-415FDA60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C176EF1-DD74-4B3D-A094-5FACD19CA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A0AEB4-BD24-4F27-883F-F3B7FEA46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A3D6E0-56D0-4591-B9CE-CB7F2562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790C-5A5D-48BE-9835-6F495E8F8169}" type="datetime1">
              <a:rPr lang="pt-BR" smtClean="0"/>
              <a:t>01/05/2023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85481D-E102-496F-86BB-95D7F6F42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AB937E-306E-4B5E-B150-F0471807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85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B6AE854-0973-4056-B7D8-AF348DF3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5C39FB-1079-4E34-881D-DDF20003C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E36169-01FC-483E-B62A-5C134F3DF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D1542-75A7-4A64-8D19-5B158B383712}" type="datetime1">
              <a:rPr lang="pt-BR" smtClean="0"/>
              <a:t>01/05/2023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9B608C-064A-405D-9AAE-C7A2B4183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D129A6-A980-4CBF-A865-5A62B2F57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21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58" y="-10003"/>
            <a:ext cx="6669342" cy="68680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BA12F36F-D394-45EE-96CF-DFFBD6CA31A6}"/>
                  </a:ext>
                </a:extLst>
              </p14:cNvPr>
              <p14:cNvContentPartPr/>
              <p14:nvPr/>
            </p14:nvContentPartPr>
            <p14:xfrm>
              <a:off x="4503141" y="3110426"/>
              <a:ext cx="32400" cy="1872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BA12F36F-D394-45EE-96CF-DFFBD6CA31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4141" y="3101426"/>
                <a:ext cx="50040" cy="3636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8DBC2051-7AF2-4D6F-9135-589CE4137C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8" r="11351"/>
          <a:stretch/>
        </p:blipFill>
        <p:spPr>
          <a:xfrm>
            <a:off x="0" y="0"/>
            <a:ext cx="5336998" cy="6858000"/>
          </a:xfrm>
          <a:prstGeom prst="flowChartDelay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40B3ACD-FF88-40B0-8AD9-B0BC4EB9F4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3141" y="2076426"/>
            <a:ext cx="2243122" cy="270514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2896F3CE-DE9A-4F5A-AE63-9DBB2CFDE036}"/>
              </a:ext>
            </a:extLst>
          </p:cNvPr>
          <p:cNvSpPr txBox="1"/>
          <p:nvPr/>
        </p:nvSpPr>
        <p:spPr>
          <a:xfrm>
            <a:off x="6690371" y="2634300"/>
            <a:ext cx="55575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3958"/>
                </a:solidFill>
                <a:latin typeface="Impact" panose="020B0806030902050204" pitchFamily="34" charset="0"/>
              </a:rPr>
              <a:t>Aula 12 – Algoritmos Genéticos em Python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F505634-22BF-4832-B2EF-A87CBD713B85}"/>
              </a:ext>
            </a:extLst>
          </p:cNvPr>
          <p:cNvSpPr txBox="1"/>
          <p:nvPr/>
        </p:nvSpPr>
        <p:spPr>
          <a:xfrm>
            <a:off x="5336999" y="4781574"/>
            <a:ext cx="6738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dirty="0">
                <a:solidFill>
                  <a:srgbClr val="00395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Professor Yuri Crotti</a:t>
            </a:r>
          </a:p>
        </p:txBody>
      </p:sp>
    </p:spTree>
    <p:extLst>
      <p:ext uri="{BB962C8B-B14F-4D97-AF65-F5344CB8AC3E}">
        <p14:creationId xmlns:p14="http://schemas.microsoft.com/office/powerpoint/2010/main" val="1470876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78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000" dirty="0">
                <a:solidFill>
                  <a:srgbClr val="003958"/>
                </a:solidFill>
                <a:latin typeface="+mj-lt"/>
              </a:rPr>
              <a:t>Criando função para calcular FITNESS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10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F33AA2-CB7A-B615-260E-F4207D151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2047034"/>
            <a:ext cx="6444326" cy="276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581161D-47CC-7DA1-09F4-32B97BF17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408061"/>
            <a:ext cx="4889863" cy="420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366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78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000" dirty="0">
                <a:solidFill>
                  <a:srgbClr val="003958"/>
                </a:solidFill>
                <a:latin typeface="+mj-lt"/>
              </a:rPr>
              <a:t>Criando função para calcular FITNESS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11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C92687A-6CEA-F8E7-8949-33A594B2C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2843" y="1126690"/>
            <a:ext cx="7705562" cy="550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78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78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000" dirty="0">
                <a:solidFill>
                  <a:srgbClr val="003958"/>
                </a:solidFill>
                <a:latin typeface="+mj-lt"/>
              </a:rPr>
              <a:t>Criando função para SELEÇÃO (Roleta)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12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9A6B3A4-4DBB-30DF-0970-6224159972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139" y="1429124"/>
            <a:ext cx="9784290" cy="495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47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Fluxo Básico – Exemplo Seleção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13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3DBFE1B-E0F3-44F3-9EFD-748E886A8811}"/>
              </a:ext>
            </a:extLst>
          </p:cNvPr>
          <p:cNvSpPr txBox="1"/>
          <p:nvPr/>
        </p:nvSpPr>
        <p:spPr>
          <a:xfrm>
            <a:off x="616688" y="1466487"/>
            <a:ext cx="112835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seleção dos pais é realizada usando uma roleta com tamanhos de setores de acordo com os valores obtidos na avaliação dos cromossomos.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C6EB03E-5A3B-4CAA-962E-EECB90E8A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3051" y="2800345"/>
            <a:ext cx="4772964" cy="356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6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78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000" dirty="0">
                <a:solidFill>
                  <a:srgbClr val="003958"/>
                </a:solidFill>
                <a:latin typeface="+mj-lt"/>
              </a:rPr>
              <a:t>Criando função para CROSSOVER (ponto único)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14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4D216C4-6029-4A75-1F2F-91BA01771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503" y="1640109"/>
            <a:ext cx="1102183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36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78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000" dirty="0">
                <a:solidFill>
                  <a:srgbClr val="003958"/>
                </a:solidFill>
                <a:latin typeface="+mj-lt"/>
              </a:rPr>
              <a:t>Criando função para Mutação (ponto único)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15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77D8473-1497-0C6B-B44E-0294F6995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9852" y="1561857"/>
            <a:ext cx="8456056" cy="495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25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16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C5C8D09-0C9E-A974-DEFE-50CF4827C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0951" y="0"/>
            <a:ext cx="79500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764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983035" y="0"/>
            <a:ext cx="9432485" cy="78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000" dirty="0">
                <a:solidFill>
                  <a:srgbClr val="003958"/>
                </a:solidFill>
                <a:latin typeface="+mj-lt"/>
              </a:rPr>
              <a:t>Rodando o AG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17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4F81ACE-B9D4-EB33-0D88-8AAD5B7B24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1088" y="1047450"/>
            <a:ext cx="6996811" cy="565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03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78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000" dirty="0">
                <a:solidFill>
                  <a:srgbClr val="003958"/>
                </a:solidFill>
                <a:latin typeface="+mj-lt"/>
              </a:rPr>
              <a:t>Mostrando os resultados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18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7AAC599-C012-09F7-C5E5-0E6E3C2B47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2244" y="1126691"/>
            <a:ext cx="6869649" cy="571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73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78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000" dirty="0">
                <a:solidFill>
                  <a:srgbClr val="003958"/>
                </a:solidFill>
                <a:latin typeface="+mj-lt"/>
              </a:rPr>
              <a:t>Mostrando os resultados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19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B505638-4DE5-7BDD-B106-A2FFE42B2D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257" y="1865091"/>
            <a:ext cx="10290420" cy="371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1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Fluxo Básico</a:t>
            </a:r>
            <a:endParaRPr lang="pt-BR" sz="4800" i="1" dirty="0">
              <a:solidFill>
                <a:srgbClr val="003958"/>
              </a:solidFill>
              <a:latin typeface="+mj-lt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814A7D5-7445-4143-AD06-A7D68611BD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28"/>
          <a:stretch/>
        </p:blipFill>
        <p:spPr>
          <a:xfrm>
            <a:off x="470714" y="1580483"/>
            <a:ext cx="6182588" cy="4503391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EB49E3F5-1AFE-4422-A78C-82FB892CD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339" y="760244"/>
            <a:ext cx="3485666" cy="575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78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000" dirty="0">
                <a:solidFill>
                  <a:srgbClr val="003958"/>
                </a:solidFill>
                <a:latin typeface="+mj-lt"/>
              </a:rPr>
              <a:t>Mostrando os resultados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20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803D5C0-A241-EFD3-DE5F-E31D66677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257" y="1610929"/>
            <a:ext cx="10280092" cy="398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82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78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000" dirty="0">
                <a:solidFill>
                  <a:srgbClr val="003958"/>
                </a:solidFill>
                <a:latin typeface="+mj-lt"/>
              </a:rPr>
              <a:t>Mostrando os resultados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21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2306951-08C6-5686-817E-1071BA3F67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9144" y="1679538"/>
            <a:ext cx="7418581" cy="402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56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78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000" dirty="0">
                <a:solidFill>
                  <a:srgbClr val="003958"/>
                </a:solidFill>
                <a:latin typeface="+mj-lt"/>
              </a:rPr>
              <a:t>Mostrando os resultados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22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E38CD19-1D5F-224A-4F8C-C528895901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704" y="1718957"/>
            <a:ext cx="10129986" cy="370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43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78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000" dirty="0">
                <a:solidFill>
                  <a:srgbClr val="003958"/>
                </a:solidFill>
                <a:latin typeface="+mj-lt"/>
              </a:rPr>
              <a:t>Mostrando os resultados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23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0A2EB15-D615-1E0E-D6C6-8A66D5EDF4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2783" y="1467782"/>
            <a:ext cx="6315956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921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78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000" dirty="0">
                <a:solidFill>
                  <a:srgbClr val="003958"/>
                </a:solidFill>
                <a:latin typeface="+mj-lt"/>
              </a:rPr>
              <a:t>Atividade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24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D78DCF2-1951-ECDF-5C4E-535E31AA27DC}"/>
              </a:ext>
            </a:extLst>
          </p:cNvPr>
          <p:cNvSpPr txBox="1"/>
          <p:nvPr/>
        </p:nvSpPr>
        <p:spPr>
          <a:xfrm>
            <a:off x="932910" y="1524000"/>
            <a:ext cx="104226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 problema da otimização de transporte de mercadorias em caminhões surge quando um empresário precisa maximizar o valor transportado por sua frota de caminhões, sem exceder a capacidade máxima de carga de cada veículo. Para isso, ele deve escolher quais mercadorias carregar em cada caminhão, considerando o valor e o peso de cada uma.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Neste contexto, </a:t>
            </a:r>
            <a:r>
              <a:rPr lang="pt-BR" dirty="0">
                <a:solidFill>
                  <a:srgbClr val="FF0000"/>
                </a:solidFill>
              </a:rPr>
              <a:t>você deverá criar um algoritmo que permite cadastrar as mercadorias e informar a capacidade máxima do caminhão.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Para melhorar o algoritmo, foi solicitada uma alteração no crossover. Nesse caso, </a:t>
            </a:r>
            <a:r>
              <a:rPr lang="pt-BR" dirty="0">
                <a:solidFill>
                  <a:srgbClr val="FF0000"/>
                </a:solidFill>
              </a:rPr>
              <a:t>você deverá desenvolver crossover de múltiplos pontos, que envolve a definição de duas ou mais posições para realizar o cruzamento.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Para avaliar a eficiência do novo crossover, </a:t>
            </a:r>
            <a:r>
              <a:rPr lang="pt-BR" dirty="0">
                <a:solidFill>
                  <a:srgbClr val="FF0000"/>
                </a:solidFill>
              </a:rPr>
              <a:t>você deverá realizar um comparativo</a:t>
            </a:r>
            <a:r>
              <a:rPr lang="pt-BR" dirty="0"/>
              <a:t> com o código original, que utiliza o crossover de ponto único.  </a:t>
            </a:r>
            <a:r>
              <a:rPr lang="pt-BR" dirty="0">
                <a:solidFill>
                  <a:srgbClr val="FF0000"/>
                </a:solidFill>
              </a:rPr>
              <a:t>É importante ressaltar que o comparativo deve ser realizado com os mesmos itens, capacidade, tamanho da população e inicialização, a fim de garantir uma análise justa e precisa. Para isso, podem ser apresentados gráficos de geração x fitness, que mostram a evolução da solução ao longo das gerações.</a:t>
            </a:r>
            <a:endParaRPr lang="pt-B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89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58" y="-10003"/>
            <a:ext cx="6669342" cy="68680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BA12F36F-D394-45EE-96CF-DFFBD6CA31A6}"/>
                  </a:ext>
                </a:extLst>
              </p14:cNvPr>
              <p14:cNvContentPartPr/>
              <p14:nvPr/>
            </p14:nvContentPartPr>
            <p14:xfrm>
              <a:off x="4503141" y="3110426"/>
              <a:ext cx="32400" cy="1872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BA12F36F-D394-45EE-96CF-DFFBD6CA31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4141" y="3101426"/>
                <a:ext cx="50040" cy="3636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8DBC2051-7AF2-4D6F-9135-589CE4137C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8" r="11351"/>
          <a:stretch/>
        </p:blipFill>
        <p:spPr>
          <a:xfrm>
            <a:off x="0" y="0"/>
            <a:ext cx="5336998" cy="6858000"/>
          </a:xfrm>
          <a:prstGeom prst="flowChartDelay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40B3ACD-FF88-40B0-8AD9-B0BC4EB9F4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3141" y="2076426"/>
            <a:ext cx="2243122" cy="270514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2896F3CE-DE9A-4F5A-AE63-9DBB2CFDE036}"/>
              </a:ext>
            </a:extLst>
          </p:cNvPr>
          <p:cNvSpPr txBox="1"/>
          <p:nvPr/>
        </p:nvSpPr>
        <p:spPr>
          <a:xfrm>
            <a:off x="6690371" y="2634300"/>
            <a:ext cx="55575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3958"/>
                </a:solidFill>
                <a:latin typeface="Impact" panose="020B0806030902050204" pitchFamily="34" charset="0"/>
              </a:rPr>
              <a:t>Aula 12 – Algoritmos Genéticos em Python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F505634-22BF-4832-B2EF-A87CBD713B85}"/>
              </a:ext>
            </a:extLst>
          </p:cNvPr>
          <p:cNvSpPr txBox="1"/>
          <p:nvPr/>
        </p:nvSpPr>
        <p:spPr>
          <a:xfrm>
            <a:off x="5336999" y="4781574"/>
            <a:ext cx="6738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dirty="0">
                <a:solidFill>
                  <a:srgbClr val="00395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Professor Yuri Crotti</a:t>
            </a:r>
          </a:p>
        </p:txBody>
      </p:sp>
    </p:spTree>
    <p:extLst>
      <p:ext uri="{BB962C8B-B14F-4D97-AF65-F5344CB8AC3E}">
        <p14:creationId xmlns:p14="http://schemas.microsoft.com/office/powerpoint/2010/main" val="311977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78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000" dirty="0">
                <a:solidFill>
                  <a:srgbClr val="003958"/>
                </a:solidFill>
                <a:latin typeface="+mj-lt"/>
              </a:rPr>
              <a:t>Aplicação de AG no problema da Mochila 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1C53315-A757-4089-A570-3DE254781992}"/>
              </a:ext>
            </a:extLst>
          </p:cNvPr>
          <p:cNvSpPr txBox="1"/>
          <p:nvPr/>
        </p:nvSpPr>
        <p:spPr>
          <a:xfrm>
            <a:off x="291737" y="1788199"/>
            <a:ext cx="7622185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problema da mochila (em inglês, </a:t>
            </a:r>
            <a:r>
              <a:rPr lang="pt-BR" sz="2600" dirty="0" err="1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Knapsack</a:t>
            </a:r>
            <a:r>
              <a:rPr lang="pt-BR" sz="2600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600" dirty="0" err="1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pt-BR" sz="2600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é um problema de optimização combinatória.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600" dirty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nome dá-se devido ao modelo de uma situação em que é necessário preencher uma mochila com objetos de diferentes pesos e valores.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600" dirty="0">
              <a:solidFill>
                <a:srgbClr val="2929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objetivo é que se preencha a mochila com o </a:t>
            </a:r>
            <a:r>
              <a:rPr lang="pt-BR" sz="2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maior valor possível</a:t>
            </a:r>
            <a:r>
              <a:rPr lang="pt-BR" sz="2600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2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não ultrapassando o peso máxima.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278B33-3695-4AAA-A9F7-22927CA68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474" y="2267890"/>
            <a:ext cx="3447379" cy="299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20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78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000" dirty="0">
                <a:solidFill>
                  <a:srgbClr val="003958"/>
                </a:solidFill>
                <a:latin typeface="+mj-lt"/>
              </a:rPr>
              <a:t>Importando </a:t>
            </a:r>
            <a:r>
              <a:rPr lang="pt-BR" sz="4000" dirty="0" err="1">
                <a:solidFill>
                  <a:srgbClr val="003958"/>
                </a:solidFill>
                <a:latin typeface="+mj-lt"/>
              </a:rPr>
              <a:t>libs</a:t>
            </a:r>
            <a:r>
              <a:rPr lang="pt-BR" sz="4000" dirty="0">
                <a:solidFill>
                  <a:srgbClr val="003958"/>
                </a:solidFill>
                <a:latin typeface="+mj-lt"/>
              </a:rPr>
              <a:t> em </a:t>
            </a:r>
            <a:r>
              <a:rPr lang="pt-BR" sz="4000" dirty="0" err="1">
                <a:solidFill>
                  <a:srgbClr val="003958"/>
                </a:solidFill>
                <a:latin typeface="+mj-lt"/>
              </a:rPr>
              <a:t>python</a:t>
            </a:r>
            <a:r>
              <a:rPr lang="pt-BR" sz="4000" dirty="0">
                <a:solidFill>
                  <a:srgbClr val="003958"/>
                </a:solidFill>
                <a:latin typeface="+mj-lt"/>
              </a:rPr>
              <a:t> 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4722204-F98C-8A9E-2452-3021D5FE7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9689" y="1733319"/>
            <a:ext cx="7989925" cy="382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33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78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000" dirty="0">
                <a:solidFill>
                  <a:srgbClr val="003958"/>
                </a:solidFill>
                <a:latin typeface="+mj-lt"/>
              </a:rPr>
              <a:t>Criando a mochila de forma randômica 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5CE597B-BF6A-733C-A7B9-809841F999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9860" y="1344112"/>
            <a:ext cx="6516009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5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78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000" dirty="0">
                <a:solidFill>
                  <a:srgbClr val="003958"/>
                </a:solidFill>
                <a:latin typeface="+mj-lt"/>
              </a:rPr>
              <a:t>Criando a mochila de forma randômica 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6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A411C07-D151-B78D-4912-3DFA17952DEA}"/>
              </a:ext>
            </a:extLst>
          </p:cNvPr>
          <p:cNvSpPr txBox="1"/>
          <p:nvPr/>
        </p:nvSpPr>
        <p:spPr>
          <a:xfrm>
            <a:off x="2740812" y="1623152"/>
            <a:ext cx="7809141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## Número de itens - 10</a:t>
            </a:r>
            <a:endParaRPr lang="pt-B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 = </a:t>
            </a:r>
            <a:r>
              <a:rPr lang="pt-BR" sz="12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</a:t>
            </a:r>
            <a:endParaRPr lang="pt-B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numero_itens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np.arange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2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, n+</a:t>
            </a:r>
            <a:r>
              <a:rPr lang="pt-BR" sz="12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#Gerando randomicamente os pesos</a:t>
            </a:r>
            <a:endParaRPr lang="pt-B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pesos = [</a:t>
            </a:r>
            <a:r>
              <a:rPr lang="pt-BR" sz="12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2.5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2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1.8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2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0.7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2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2.1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2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1.5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2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2.2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2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0.9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2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1.6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2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2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1.1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b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#Gerando randomicamente os valores de cada item.</a:t>
            </a:r>
            <a:endParaRPr lang="pt-B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valores = [</a:t>
            </a:r>
            <a:r>
              <a:rPr lang="pt-BR" sz="12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2000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2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1450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2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3400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2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1900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2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1300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2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2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600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2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1300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2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400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pt-BR" sz="12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900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b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nomes = [</a:t>
            </a:r>
            <a:r>
              <a:rPr lang="pt-B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'Smartphone Samsung Galaxy S21'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</a:t>
            </a:r>
            <a:r>
              <a:rPr lang="pt-B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'Notebook Dell 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Inspiron</a:t>
            </a:r>
            <a:r>
              <a:rPr lang="pt-B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15'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</a:t>
            </a:r>
            <a:r>
              <a:rPr lang="pt-B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'Fone de Ouvido Bluetooth JBL'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</a:t>
            </a:r>
            <a:r>
              <a:rPr lang="pt-B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'Smartwatch Samsung Galaxy 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Watch</a:t>
            </a:r>
            <a:r>
              <a:rPr lang="pt-B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3'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</a:t>
            </a:r>
            <a:r>
              <a:rPr lang="pt-B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'Tablet Apple iPad 10.2'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</a:t>
            </a:r>
            <a:r>
              <a:rPr lang="pt-B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'Câmera Digital Canon EOS Rebel T7'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</a:t>
            </a:r>
            <a:r>
              <a:rPr lang="pt-B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'Mouse Gamer Logitech G Pro'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</a:t>
            </a:r>
            <a:r>
              <a:rPr lang="pt-B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'Teclado Mecânico 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Redragon</a:t>
            </a:r>
            <a:r>
              <a:rPr lang="pt-B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Kumara</a:t>
            </a:r>
            <a:r>
              <a:rPr lang="pt-B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</a:t>
            </a:r>
            <a:r>
              <a:rPr lang="pt-B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'Caixa de Som Bluetooth JBL GO'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</a:p>
          <a:p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 </a:t>
            </a:r>
            <a:r>
              <a:rPr lang="pt-B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pt-BR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Smartband</a:t>
            </a:r>
            <a:r>
              <a:rPr lang="pt-B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Xiaomi Mi Band 6'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b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definindo o peso máximo para mochila.</a:t>
            </a:r>
            <a:endParaRPr lang="pt-B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pt-B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max_peso_mochila</a:t>
            </a:r>
            <a:r>
              <a:rPr lang="pt-B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pt-BR" sz="12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7</a:t>
            </a:r>
            <a:endParaRPr lang="pt-B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398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78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000" dirty="0">
                <a:solidFill>
                  <a:srgbClr val="003958"/>
                </a:solidFill>
                <a:latin typeface="+mj-lt"/>
              </a:rPr>
              <a:t>Mostrando as informações da mochila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7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444D9D1-8C22-9B3C-3719-AF3E057E41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6723" y="1343834"/>
            <a:ext cx="7248462" cy="538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17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78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000" dirty="0">
                <a:solidFill>
                  <a:srgbClr val="003958"/>
                </a:solidFill>
                <a:latin typeface="+mj-lt"/>
              </a:rPr>
              <a:t>Configurando a população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8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81190FC-F1C7-5A03-4708-76BDC2D83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171" y="1720906"/>
            <a:ext cx="9824292" cy="345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26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78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000" dirty="0">
                <a:solidFill>
                  <a:srgbClr val="003958"/>
                </a:solidFill>
                <a:latin typeface="+mj-lt"/>
              </a:rPr>
              <a:t>Inicializando a população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9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349A316-E324-0E8A-1F04-FA90FE057B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434" y="1126691"/>
            <a:ext cx="9247283" cy="552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281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5470</TotalTime>
  <Words>618</Words>
  <Application>Microsoft Office PowerPoint</Application>
  <PresentationFormat>Widescreen</PresentationFormat>
  <Paragraphs>104</Paragraphs>
  <Slides>25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Marcos Garcia Vieira</dc:creator>
  <cp:lastModifiedBy>Yuri Crotti</cp:lastModifiedBy>
  <cp:revision>43</cp:revision>
  <dcterms:created xsi:type="dcterms:W3CDTF">2019-02-19T17:16:10Z</dcterms:created>
  <dcterms:modified xsi:type="dcterms:W3CDTF">2023-05-01T20:58:00Z</dcterms:modified>
</cp:coreProperties>
</file>