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7"/>
  </p:notes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t-E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51AB39-B75A-46D7-A6A4-5FB563EC9740}" type="datetimeFigureOut">
              <a:rPr lang="et-EE" smtClean="0"/>
              <a:t>16.10.2024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E8BE3-89B0-4774-ABBC-9448604CF07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49645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t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8E8BE3-89B0-4774-ABBC-9448604CF076}" type="slidenum">
              <a:rPr lang="et-EE" smtClean="0"/>
              <a:t>3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077318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00" y="1122362"/>
            <a:ext cx="88760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9200" y="5230134"/>
            <a:ext cx="48768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98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778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54169"/>
            <a:ext cx="2674301" cy="5322793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854169"/>
            <a:ext cx="78867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706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692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6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15632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1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095930"/>
            <a:ext cx="4507931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2938410"/>
            <a:ext cx="4507930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095930"/>
            <a:ext cx="4507932" cy="758650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2938410"/>
            <a:ext cx="4507932" cy="338619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29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620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979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792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10/16/2024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59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4006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2630" y="6356349"/>
            <a:ext cx="30638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099372" y="4308656"/>
            <a:ext cx="34712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6670" y="6356349"/>
            <a:ext cx="576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2013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4" r:id="rId6"/>
    <p:sldLayoutId id="2147483689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4" name="Rectangle 1063">
            <a:extLst>
              <a:ext uri="{FF2B5EF4-FFF2-40B4-BE49-F238E27FC236}">
                <a16:creationId xmlns:a16="http://schemas.microsoft.com/office/drawing/2014/main" id="{6CCA5F46-5553-4A4C-90E2-C7F775441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Freeform: Shape 1065">
            <a:extLst>
              <a:ext uri="{FF2B5EF4-FFF2-40B4-BE49-F238E27FC236}">
                <a16:creationId xmlns:a16="http://schemas.microsoft.com/office/drawing/2014/main" id="{F20F6B44-5080-4141-A288-A3ED6B3B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-5702"/>
            <a:ext cx="8922774" cy="1688789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46439 w 9288370"/>
              <a:gd name="connsiteY6" fmla="*/ 1440261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  <a:gd name="connsiteX61" fmla="*/ 0 w 9288370"/>
              <a:gd name="connsiteY61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766051 w 9288370"/>
              <a:gd name="connsiteY3" fmla="*/ 1569826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339078 w 9288370"/>
              <a:gd name="connsiteY6" fmla="*/ 1494730 h 1858154"/>
              <a:gd name="connsiteX7" fmla="*/ 1492452 w 9288370"/>
              <a:gd name="connsiteY7" fmla="*/ 1519061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782741 w 9288370"/>
              <a:gd name="connsiteY51" fmla="*/ 455936 h 1858154"/>
              <a:gd name="connsiteX52" fmla="*/ 7952094 w 9288370"/>
              <a:gd name="connsiteY52" fmla="*/ 409302 h 1858154"/>
              <a:gd name="connsiteX53" fmla="*/ 8231938 w 9288370"/>
              <a:gd name="connsiteY53" fmla="*/ 259259 h 1858154"/>
              <a:gd name="connsiteX54" fmla="*/ 8428864 w 9288370"/>
              <a:gd name="connsiteY54" fmla="*/ 208471 h 1858154"/>
              <a:gd name="connsiteX55" fmla="*/ 8616510 w 9288370"/>
              <a:gd name="connsiteY55" fmla="*/ 161973 h 1858154"/>
              <a:gd name="connsiteX56" fmla="*/ 8826766 w 9288370"/>
              <a:gd name="connsiteY56" fmla="*/ 152111 h 1858154"/>
              <a:gd name="connsiteX57" fmla="*/ 8917647 w 9288370"/>
              <a:gd name="connsiteY57" fmla="*/ 112232 h 1858154"/>
              <a:gd name="connsiteX58" fmla="*/ 9182272 w 9288370"/>
              <a:gd name="connsiteY58" fmla="*/ 37171 h 1858154"/>
              <a:gd name="connsiteX59" fmla="*/ 9232990 w 9288370"/>
              <a:gd name="connsiteY59" fmla="*/ 24074 h 1858154"/>
              <a:gd name="connsiteX60" fmla="*/ 9288370 w 9288370"/>
              <a:gd name="connsiteY60" fmla="*/ 0 h 1858154"/>
              <a:gd name="connsiteX61" fmla="*/ 0 w 9288370"/>
              <a:gd name="connsiteY61" fmla="*/ 0 h 1858154"/>
              <a:gd name="connsiteX62" fmla="*/ 0 w 9288370"/>
              <a:gd name="connsiteY62" fmla="*/ 1858154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152279" y="1741572"/>
                  <a:pt x="370426" y="1702965"/>
                </a:cubicBezTo>
                <a:cubicBezTo>
                  <a:pt x="508969" y="1649765"/>
                  <a:pt x="558470" y="1603899"/>
                  <a:pt x="766051" y="1569826"/>
                </a:cubicBezTo>
                <a:cubicBezTo>
                  <a:pt x="812488" y="1564422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339078" y="1494730"/>
                </a:lnTo>
                <a:lnTo>
                  <a:pt x="1492452" y="1519061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751303" y="824906"/>
                  <a:pt x="6844288" y="800250"/>
                  <a:pt x="6886312" y="781877"/>
                </a:cubicBezTo>
                <a:cubicBezTo>
                  <a:pt x="6904346" y="796722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46060" y="516035"/>
                  <a:pt x="7588368" y="531129"/>
                </a:cubicBezTo>
                <a:cubicBezTo>
                  <a:pt x="7589802" y="511039"/>
                  <a:pt x="7775022" y="480542"/>
                  <a:pt x="7782741" y="455936"/>
                </a:cubicBezTo>
                <a:cubicBezTo>
                  <a:pt x="7843362" y="435631"/>
                  <a:pt x="7954547" y="420575"/>
                  <a:pt x="7952094" y="409302"/>
                </a:cubicBezTo>
                <a:cubicBezTo>
                  <a:pt x="7949641" y="398029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lnTo>
                  <a:pt x="0" y="1858154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68" name="Freeform: Shape 1067">
            <a:extLst>
              <a:ext uri="{FF2B5EF4-FFF2-40B4-BE49-F238E27FC236}">
                <a16:creationId xmlns:a16="http://schemas.microsoft.com/office/drawing/2014/main" id="{2BCDFB46-A47A-44FB-B81C-4E91E78A7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27112" y="-584"/>
            <a:ext cx="5164636" cy="6343974"/>
          </a:xfrm>
          <a:custGeom>
            <a:avLst/>
            <a:gdLst>
              <a:gd name="connsiteX0" fmla="*/ 284254 w 5141057"/>
              <a:gd name="connsiteY0" fmla="*/ 0 h 6370414"/>
              <a:gd name="connsiteX1" fmla="*/ 5141057 w 5141057"/>
              <a:gd name="connsiteY1" fmla="*/ 0 h 6370414"/>
              <a:gd name="connsiteX2" fmla="*/ 5141057 w 5141057"/>
              <a:gd name="connsiteY2" fmla="*/ 6370414 h 6370414"/>
              <a:gd name="connsiteX3" fmla="*/ 0 w 5141057"/>
              <a:gd name="connsiteY3" fmla="*/ 6132100 h 6370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1057" h="6370414">
                <a:moveTo>
                  <a:pt x="284254" y="0"/>
                </a:moveTo>
                <a:lnTo>
                  <a:pt x="5141057" y="0"/>
                </a:lnTo>
                <a:lnTo>
                  <a:pt x="5141057" y="6370414"/>
                </a:lnTo>
                <a:lnTo>
                  <a:pt x="0" y="613210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Premium Photo | Abstract Background of Electronic Circuit Board ...">
            <a:extLst>
              <a:ext uri="{FF2B5EF4-FFF2-40B4-BE49-F238E27FC236}">
                <a16:creationId xmlns:a16="http://schemas.microsoft.com/office/drawing/2014/main" id="{A1910335-4550-0965-C404-42ACACCCA8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18" r="12806"/>
          <a:stretch/>
        </p:blipFill>
        <p:spPr bwMode="auto">
          <a:xfrm>
            <a:off x="7169586" y="-5051"/>
            <a:ext cx="5022173" cy="6233689"/>
          </a:xfrm>
          <a:custGeom>
            <a:avLst/>
            <a:gdLst/>
            <a:ahLst/>
            <a:cxnLst/>
            <a:rect l="l" t="t" r="r" b="b"/>
            <a:pathLst>
              <a:path w="5022173" h="6233689">
                <a:moveTo>
                  <a:pt x="274783" y="0"/>
                </a:moveTo>
                <a:lnTo>
                  <a:pt x="5022173" y="0"/>
                </a:lnTo>
                <a:lnTo>
                  <a:pt x="5022173" y="6233689"/>
                </a:lnTo>
                <a:lnTo>
                  <a:pt x="73182" y="6004299"/>
                </a:lnTo>
                <a:cubicBezTo>
                  <a:pt x="73180" y="6004298"/>
                  <a:pt x="73179" y="6004297"/>
                  <a:pt x="73177" y="6004297"/>
                </a:cubicBezTo>
                <a:lnTo>
                  <a:pt x="68992" y="6004105"/>
                </a:lnTo>
                <a:lnTo>
                  <a:pt x="29644" y="5999465"/>
                </a:lnTo>
                <a:cubicBezTo>
                  <a:pt x="12514" y="5998623"/>
                  <a:pt x="-720" y="5984105"/>
                  <a:pt x="31" y="5966972"/>
                </a:cubicBezTo>
                <a:cubicBezTo>
                  <a:pt x="38867" y="5034763"/>
                  <a:pt x="189723" y="1765679"/>
                  <a:pt x="269783" y="1034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0" name="Freeform: Shape 1069">
            <a:extLst>
              <a:ext uri="{FF2B5EF4-FFF2-40B4-BE49-F238E27FC236}">
                <a16:creationId xmlns:a16="http://schemas.microsoft.com/office/drawing/2014/main" id="{125B7551-1C7D-4658-BCED-58B8ACD4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1">
            <a:off x="3500400" y="3043282"/>
            <a:ext cx="6197109" cy="3817797"/>
          </a:xfrm>
          <a:custGeom>
            <a:avLst/>
            <a:gdLst>
              <a:gd name="connsiteX0" fmla="*/ 5968076 w 6144659"/>
              <a:gd name="connsiteY0" fmla="*/ 0 h 3794675"/>
              <a:gd name="connsiteX1" fmla="*/ 6144659 w 6144659"/>
              <a:gd name="connsiteY1" fmla="*/ 3794675 h 3794675"/>
              <a:gd name="connsiteX2" fmla="*/ 163659 w 6144659"/>
              <a:gd name="connsiteY2" fmla="*/ 3794675 h 3794675"/>
              <a:gd name="connsiteX3" fmla="*/ 0 w 6144659"/>
              <a:gd name="connsiteY3" fmla="*/ 277720 h 3794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44659" h="3794675">
                <a:moveTo>
                  <a:pt x="5968076" y="0"/>
                </a:moveTo>
                <a:lnTo>
                  <a:pt x="6144659" y="3794675"/>
                </a:lnTo>
                <a:lnTo>
                  <a:pt x="163659" y="3794675"/>
                </a:lnTo>
                <a:lnTo>
                  <a:pt x="0" y="277720"/>
                </a:lnTo>
                <a:close/>
              </a:path>
            </a:pathLst>
          </a:custGeom>
          <a:solidFill>
            <a:srgbClr val="EFEEE9"/>
          </a:solidFill>
          <a:ln w="12700" cap="flat" cmpd="sng" algn="ctr">
            <a:noFill/>
            <a:prstDash val="solid"/>
            <a:miter lim="800000"/>
          </a:ln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emium Photo | A brown and orange background with various electronics ...">
            <a:extLst>
              <a:ext uri="{FF2B5EF4-FFF2-40B4-BE49-F238E27FC236}">
                <a16:creationId xmlns:a16="http://schemas.microsoft.com/office/drawing/2014/main" id="{0EB2F26D-6E88-BD05-32FE-07CABE89D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174" r="2" b="26641"/>
          <a:stretch/>
        </p:blipFill>
        <p:spPr bwMode="auto">
          <a:xfrm>
            <a:off x="3654276" y="3187672"/>
            <a:ext cx="5917892" cy="3680145"/>
          </a:xfrm>
          <a:custGeom>
            <a:avLst/>
            <a:gdLst/>
            <a:ahLst/>
            <a:cxnLst/>
            <a:rect l="l" t="t" r="r" b="b"/>
            <a:pathLst>
              <a:path w="5917892" h="3680145">
                <a:moveTo>
                  <a:pt x="5724805" y="0"/>
                </a:moveTo>
                <a:cubicBezTo>
                  <a:pt x="5736171" y="5837"/>
                  <a:pt x="5738035" y="7501"/>
                  <a:pt x="5744972" y="18158"/>
                </a:cubicBezTo>
                <a:lnTo>
                  <a:pt x="5748195" y="33784"/>
                </a:lnTo>
                <a:lnTo>
                  <a:pt x="5917892" y="3680145"/>
                </a:lnTo>
                <a:lnTo>
                  <a:pt x="155780" y="3680145"/>
                </a:lnTo>
                <a:lnTo>
                  <a:pt x="40" y="301259"/>
                </a:lnTo>
                <a:cubicBezTo>
                  <a:pt x="-627" y="285638"/>
                  <a:pt x="7315" y="272614"/>
                  <a:pt x="17835" y="272084"/>
                </a:cubicBezTo>
                <a:lnTo>
                  <a:pt x="886427" y="231665"/>
                </a:lnTo>
                <a:lnTo>
                  <a:pt x="914409" y="222387"/>
                </a:lnTo>
                <a:cubicBezTo>
                  <a:pt x="930337" y="221997"/>
                  <a:pt x="934096" y="226788"/>
                  <a:pt x="943941" y="228989"/>
                </a:cubicBezTo>
                <a:lnTo>
                  <a:pt x="1332556" y="210905"/>
                </a:lnTo>
                <a:lnTo>
                  <a:pt x="1384141" y="208505"/>
                </a:lnTo>
                <a:lnTo>
                  <a:pt x="1412557" y="198681"/>
                </a:lnTo>
                <a:cubicBezTo>
                  <a:pt x="1424464" y="204924"/>
                  <a:pt x="1432323" y="191268"/>
                  <a:pt x="1441563" y="187588"/>
                </a:cubicBezTo>
                <a:lnTo>
                  <a:pt x="1469754" y="182077"/>
                </a:lnTo>
                <a:cubicBezTo>
                  <a:pt x="1477028" y="181521"/>
                  <a:pt x="1484302" y="180965"/>
                  <a:pt x="1491576" y="180409"/>
                </a:cubicBezTo>
                <a:lnTo>
                  <a:pt x="1514738" y="185081"/>
                </a:lnTo>
                <a:cubicBezTo>
                  <a:pt x="1521156" y="185341"/>
                  <a:pt x="1522680" y="181692"/>
                  <a:pt x="1530081" y="181975"/>
                </a:cubicBezTo>
                <a:lnTo>
                  <a:pt x="1559150" y="186783"/>
                </a:lnTo>
                <a:lnTo>
                  <a:pt x="1601519" y="190486"/>
                </a:lnTo>
                <a:lnTo>
                  <a:pt x="1630785" y="195174"/>
                </a:lnTo>
                <a:lnTo>
                  <a:pt x="1636460" y="196763"/>
                </a:lnTo>
                <a:lnTo>
                  <a:pt x="1826119" y="187937"/>
                </a:lnTo>
                <a:lnTo>
                  <a:pt x="1840014" y="185220"/>
                </a:lnTo>
                <a:lnTo>
                  <a:pt x="1887310" y="185090"/>
                </a:lnTo>
                <a:lnTo>
                  <a:pt x="1894034" y="181957"/>
                </a:lnTo>
                <a:lnTo>
                  <a:pt x="1940312" y="182623"/>
                </a:lnTo>
                <a:cubicBezTo>
                  <a:pt x="1955575" y="181514"/>
                  <a:pt x="1982085" y="180910"/>
                  <a:pt x="1990761" y="177879"/>
                </a:cubicBezTo>
                <a:lnTo>
                  <a:pt x="1994237" y="171280"/>
                </a:lnTo>
                <a:lnTo>
                  <a:pt x="2005300" y="170201"/>
                </a:lnTo>
                <a:cubicBezTo>
                  <a:pt x="2006133" y="170655"/>
                  <a:pt x="2022101" y="169501"/>
                  <a:pt x="2022762" y="169512"/>
                </a:cubicBezTo>
                <a:lnTo>
                  <a:pt x="2062178" y="174434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2764DE1-EC33-70F3-3687-BAE6EEF8A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208116"/>
            <a:ext cx="6167127" cy="2347884"/>
          </a:xfrm>
        </p:spPr>
        <p:txBody>
          <a:bodyPr anchor="t">
            <a:normAutofit/>
          </a:bodyPr>
          <a:lstStyle/>
          <a:p>
            <a:r>
              <a:rPr lang="et-EE" sz="4000"/>
              <a:t>BIP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CAC90-3300-EE17-5FD9-6993A843F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5247502"/>
            <a:ext cx="2448169" cy="1077097"/>
          </a:xfrm>
        </p:spPr>
        <p:txBody>
          <a:bodyPr>
            <a:normAutofit/>
          </a:bodyPr>
          <a:lstStyle/>
          <a:p>
            <a:r>
              <a:rPr lang="et-EE" err="1"/>
              <a:t>Orange</a:t>
            </a:r>
            <a:r>
              <a:rPr lang="et-EE"/>
              <a:t> TEAM</a:t>
            </a:r>
          </a:p>
        </p:txBody>
      </p:sp>
    </p:spTree>
    <p:extLst>
      <p:ext uri="{BB962C8B-B14F-4D97-AF65-F5344CB8AC3E}">
        <p14:creationId xmlns:p14="http://schemas.microsoft.com/office/powerpoint/2010/main" val="422142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7FA3D58A-5861-EC5D-5BF8-37F067823F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65" y="882548"/>
            <a:ext cx="5606537" cy="4204903"/>
          </a:xfrm>
          <a:prstGeom prst="rect">
            <a:avLst/>
          </a:prstGeom>
        </p:spPr>
      </p:pic>
      <p:pic>
        <p:nvPicPr>
          <p:cNvPr id="2050" name="Picture 2" descr="Premium Photo | Abstract Background of Electronic Circuit Board ...">
            <a:extLst>
              <a:ext uri="{FF2B5EF4-FFF2-40B4-BE49-F238E27FC236}">
                <a16:creationId xmlns:a16="http://schemas.microsoft.com/office/drawing/2014/main" id="{B2553FF0-2089-8DAD-BAD9-43E50376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diagram of a computer&#10;&#10;Description automatically generated">
            <a:extLst>
              <a:ext uri="{FF2B5EF4-FFF2-40B4-BE49-F238E27FC236}">
                <a16:creationId xmlns:a16="http://schemas.microsoft.com/office/drawing/2014/main" id="{89F5BCBA-ECD3-817E-7554-6491AAEBB6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342" y="698999"/>
            <a:ext cx="6096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2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machine&#10;&#10;Description automatically generated">
            <a:extLst>
              <a:ext uri="{FF2B5EF4-FFF2-40B4-BE49-F238E27FC236}">
                <a16:creationId xmlns:a16="http://schemas.microsoft.com/office/drawing/2014/main" id="{7FA3D58A-5861-EC5D-5BF8-37F067823F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565" y="882548"/>
            <a:ext cx="5606537" cy="4204903"/>
          </a:xfrm>
          <a:prstGeom prst="rect">
            <a:avLst/>
          </a:prstGeom>
        </p:spPr>
      </p:pic>
      <p:pic>
        <p:nvPicPr>
          <p:cNvPr id="2050" name="Picture 2" descr="Premium Photo | Abstract Background of Electronic Circuit Board ...">
            <a:extLst>
              <a:ext uri="{FF2B5EF4-FFF2-40B4-BE49-F238E27FC236}">
                <a16:creationId xmlns:a16="http://schemas.microsoft.com/office/drawing/2014/main" id="{B2553FF0-2089-8DAD-BAD9-43E50376DE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C373DD5-6DBF-5B35-03D7-7AF616DE81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4918" y="1466576"/>
            <a:ext cx="458216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75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BDF2A3-664E-3777-7510-CDD882569E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3808" y="1425575"/>
            <a:ext cx="7244384" cy="4006850"/>
          </a:xfrm>
        </p:spPr>
      </p:pic>
    </p:spTree>
    <p:extLst>
      <p:ext uri="{BB962C8B-B14F-4D97-AF65-F5344CB8AC3E}">
        <p14:creationId xmlns:p14="http://schemas.microsoft.com/office/powerpoint/2010/main" val="3948701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3" name="Rectangle 3082">
            <a:extLst>
              <a:ext uri="{FF2B5EF4-FFF2-40B4-BE49-F238E27FC236}">
                <a16:creationId xmlns:a16="http://schemas.microsoft.com/office/drawing/2014/main" id="{450FBA5D-3C8A-4C32-B7D0-B45D4B660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3084">
            <a:extLst>
              <a:ext uri="{FF2B5EF4-FFF2-40B4-BE49-F238E27FC236}">
                <a16:creationId xmlns:a16="http://schemas.microsoft.com/office/drawing/2014/main" id="{9AA390F2-69E0-4B2C-9EAB-28CCAE238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775" y="4999846"/>
            <a:ext cx="9288370" cy="1858154"/>
          </a:xfrm>
          <a:custGeom>
            <a:avLst/>
            <a:gdLst>
              <a:gd name="connsiteX0" fmla="*/ 0 w 9288370"/>
              <a:gd name="connsiteY0" fmla="*/ 1858154 h 1858154"/>
              <a:gd name="connsiteX1" fmla="*/ 1049 w 9288370"/>
              <a:gd name="connsiteY1" fmla="*/ 1857909 h 1858154"/>
              <a:gd name="connsiteX2" fmla="*/ 370426 w 9288370"/>
              <a:gd name="connsiteY2" fmla="*/ 1702965 h 1858154"/>
              <a:gd name="connsiteX3" fmla="*/ 832307 w 9288370"/>
              <a:gd name="connsiteY3" fmla="*/ 1538702 h 1858154"/>
              <a:gd name="connsiteX4" fmla="*/ 971617 w 9288370"/>
              <a:gd name="connsiteY4" fmla="*/ 1522494 h 1858154"/>
              <a:gd name="connsiteX5" fmla="*/ 1186668 w 9288370"/>
              <a:gd name="connsiteY5" fmla="*/ 1521861 h 1858154"/>
              <a:gd name="connsiteX6" fmla="*/ 1456865 w 9288370"/>
              <a:gd name="connsiteY6" fmla="*/ 1510292 h 1858154"/>
              <a:gd name="connsiteX7" fmla="*/ 1463005 w 9288370"/>
              <a:gd name="connsiteY7" fmla="*/ 1511279 h 1858154"/>
              <a:gd name="connsiteX8" fmla="*/ 1604999 w 9288370"/>
              <a:gd name="connsiteY8" fmla="*/ 1513599 h 1858154"/>
              <a:gd name="connsiteX9" fmla="*/ 1717911 w 9288370"/>
              <a:gd name="connsiteY9" fmla="*/ 1497764 h 1858154"/>
              <a:gd name="connsiteX10" fmla="*/ 1794234 w 9288370"/>
              <a:gd name="connsiteY10" fmla="*/ 1464331 h 1858154"/>
              <a:gd name="connsiteX11" fmla="*/ 2101780 w 9288370"/>
              <a:gd name="connsiteY11" fmla="*/ 1409907 h 1858154"/>
              <a:gd name="connsiteX12" fmla="*/ 2244830 w 9288370"/>
              <a:gd name="connsiteY12" fmla="*/ 1388540 h 1858154"/>
              <a:gd name="connsiteX13" fmla="*/ 2428648 w 9288370"/>
              <a:gd name="connsiteY13" fmla="*/ 1372736 h 1858154"/>
              <a:gd name="connsiteX14" fmla="*/ 2645882 w 9288370"/>
              <a:gd name="connsiteY14" fmla="*/ 1341971 h 1858154"/>
              <a:gd name="connsiteX15" fmla="*/ 2707413 w 9288370"/>
              <a:gd name="connsiteY15" fmla="*/ 1347156 h 1858154"/>
              <a:gd name="connsiteX16" fmla="*/ 2843134 w 9288370"/>
              <a:gd name="connsiteY16" fmla="*/ 1323561 h 1858154"/>
              <a:gd name="connsiteX17" fmla="*/ 2923804 w 9288370"/>
              <a:gd name="connsiteY17" fmla="*/ 1314224 h 1858154"/>
              <a:gd name="connsiteX18" fmla="*/ 2953618 w 9288370"/>
              <a:gd name="connsiteY18" fmla="*/ 1318186 h 1858154"/>
              <a:gd name="connsiteX19" fmla="*/ 2995816 w 9288370"/>
              <a:gd name="connsiteY19" fmla="*/ 1318670 h 1858154"/>
              <a:gd name="connsiteX20" fmla="*/ 3352700 w 9288370"/>
              <a:gd name="connsiteY20" fmla="*/ 1264183 h 1858154"/>
              <a:gd name="connsiteX21" fmla="*/ 3444611 w 9288370"/>
              <a:gd name="connsiteY21" fmla="*/ 1236739 h 1858154"/>
              <a:gd name="connsiteX22" fmla="*/ 3650072 w 9288370"/>
              <a:gd name="connsiteY22" fmla="*/ 1217421 h 1858154"/>
              <a:gd name="connsiteX23" fmla="*/ 3707853 w 9288370"/>
              <a:gd name="connsiteY23" fmla="*/ 1241722 h 1858154"/>
              <a:gd name="connsiteX24" fmla="*/ 3925616 w 9288370"/>
              <a:gd name="connsiteY24" fmla="*/ 1253751 h 1858154"/>
              <a:gd name="connsiteX25" fmla="*/ 3954387 w 9288370"/>
              <a:gd name="connsiteY25" fmla="*/ 1263789 h 1858154"/>
              <a:gd name="connsiteX26" fmla="*/ 3995849 w 9288370"/>
              <a:gd name="connsiteY26" fmla="*/ 1272939 h 1858154"/>
              <a:gd name="connsiteX27" fmla="*/ 4067546 w 9288370"/>
              <a:gd name="connsiteY27" fmla="*/ 1294697 h 1858154"/>
              <a:gd name="connsiteX28" fmla="*/ 4190310 w 9288370"/>
              <a:gd name="connsiteY28" fmla="*/ 1307786 h 1858154"/>
              <a:gd name="connsiteX29" fmla="*/ 4230008 w 9288370"/>
              <a:gd name="connsiteY29" fmla="*/ 1303546 h 1858154"/>
              <a:gd name="connsiteX30" fmla="*/ 4575478 w 9288370"/>
              <a:gd name="connsiteY30" fmla="*/ 1261726 h 1858154"/>
              <a:gd name="connsiteX31" fmla="*/ 4650026 w 9288370"/>
              <a:gd name="connsiteY31" fmla="*/ 1265798 h 1858154"/>
              <a:gd name="connsiteX32" fmla="*/ 4792008 w 9288370"/>
              <a:gd name="connsiteY32" fmla="*/ 1243899 h 1858154"/>
              <a:gd name="connsiteX33" fmla="*/ 4954126 w 9288370"/>
              <a:gd name="connsiteY33" fmla="*/ 1204617 h 1858154"/>
              <a:gd name="connsiteX34" fmla="*/ 5309678 w 9288370"/>
              <a:gd name="connsiteY34" fmla="*/ 1128278 h 1858154"/>
              <a:gd name="connsiteX35" fmla="*/ 5474724 w 9288370"/>
              <a:gd name="connsiteY35" fmla="*/ 1091167 h 1858154"/>
              <a:gd name="connsiteX36" fmla="*/ 5612132 w 9288370"/>
              <a:gd name="connsiteY36" fmla="*/ 1051509 h 1858154"/>
              <a:gd name="connsiteX37" fmla="*/ 5776618 w 9288370"/>
              <a:gd name="connsiteY37" fmla="*/ 1053037 h 1858154"/>
              <a:gd name="connsiteX38" fmla="*/ 5785786 w 9288370"/>
              <a:gd name="connsiteY38" fmla="*/ 1051213 h 1858154"/>
              <a:gd name="connsiteX39" fmla="*/ 5829381 w 9288370"/>
              <a:gd name="connsiteY39" fmla="*/ 1046878 h 1858154"/>
              <a:gd name="connsiteX40" fmla="*/ 5943596 w 9288370"/>
              <a:gd name="connsiteY40" fmla="*/ 1043237 h 1858154"/>
              <a:gd name="connsiteX41" fmla="*/ 5985730 w 9288370"/>
              <a:gd name="connsiteY41" fmla="*/ 1035396 h 1858154"/>
              <a:gd name="connsiteX42" fmla="*/ 6103109 w 9288370"/>
              <a:gd name="connsiteY42" fmla="*/ 1019019 h 1858154"/>
              <a:gd name="connsiteX43" fmla="*/ 6222406 w 9288370"/>
              <a:gd name="connsiteY43" fmla="*/ 985341 h 1858154"/>
              <a:gd name="connsiteX44" fmla="*/ 6598672 w 9288370"/>
              <a:gd name="connsiteY44" fmla="*/ 902062 h 1858154"/>
              <a:gd name="connsiteX45" fmla="*/ 6766149 w 9288370"/>
              <a:gd name="connsiteY45" fmla="*/ 846132 h 1858154"/>
              <a:gd name="connsiteX46" fmla="*/ 6886312 w 9288370"/>
              <a:gd name="connsiteY46" fmla="*/ 781877 h 1858154"/>
              <a:gd name="connsiteX47" fmla="*/ 7006457 w 9288370"/>
              <a:gd name="connsiteY47" fmla="*/ 699758 h 1858154"/>
              <a:gd name="connsiteX48" fmla="*/ 7231643 w 9288370"/>
              <a:gd name="connsiteY48" fmla="*/ 640778 h 1858154"/>
              <a:gd name="connsiteX49" fmla="*/ 7363123 w 9288370"/>
              <a:gd name="connsiteY49" fmla="*/ 593682 h 1858154"/>
              <a:gd name="connsiteX50" fmla="*/ 7588368 w 9288370"/>
              <a:gd name="connsiteY50" fmla="*/ 531129 h 1858154"/>
              <a:gd name="connsiteX51" fmla="*/ 7952094 w 9288370"/>
              <a:gd name="connsiteY51" fmla="*/ 409302 h 1858154"/>
              <a:gd name="connsiteX52" fmla="*/ 8231938 w 9288370"/>
              <a:gd name="connsiteY52" fmla="*/ 259259 h 1858154"/>
              <a:gd name="connsiteX53" fmla="*/ 8428864 w 9288370"/>
              <a:gd name="connsiteY53" fmla="*/ 208471 h 1858154"/>
              <a:gd name="connsiteX54" fmla="*/ 8616510 w 9288370"/>
              <a:gd name="connsiteY54" fmla="*/ 161973 h 1858154"/>
              <a:gd name="connsiteX55" fmla="*/ 8826766 w 9288370"/>
              <a:gd name="connsiteY55" fmla="*/ 152111 h 1858154"/>
              <a:gd name="connsiteX56" fmla="*/ 8917647 w 9288370"/>
              <a:gd name="connsiteY56" fmla="*/ 112232 h 1858154"/>
              <a:gd name="connsiteX57" fmla="*/ 9182272 w 9288370"/>
              <a:gd name="connsiteY57" fmla="*/ 37171 h 1858154"/>
              <a:gd name="connsiteX58" fmla="*/ 9232990 w 9288370"/>
              <a:gd name="connsiteY58" fmla="*/ 24074 h 1858154"/>
              <a:gd name="connsiteX59" fmla="*/ 9288370 w 9288370"/>
              <a:gd name="connsiteY59" fmla="*/ 0 h 1858154"/>
              <a:gd name="connsiteX60" fmla="*/ 0 w 9288370"/>
              <a:gd name="connsiteY60" fmla="*/ 0 h 1858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9288370" h="1858154">
                <a:moveTo>
                  <a:pt x="0" y="1858154"/>
                </a:moveTo>
                <a:lnTo>
                  <a:pt x="1049" y="1857909"/>
                </a:lnTo>
                <a:cubicBezTo>
                  <a:pt x="74675" y="1831386"/>
                  <a:pt x="218534" y="1803822"/>
                  <a:pt x="370426" y="1702965"/>
                </a:cubicBezTo>
                <a:cubicBezTo>
                  <a:pt x="508969" y="1649765"/>
                  <a:pt x="440682" y="1619463"/>
                  <a:pt x="832307" y="1538702"/>
                </a:cubicBezTo>
                <a:cubicBezTo>
                  <a:pt x="878744" y="1533298"/>
                  <a:pt x="897351" y="1542198"/>
                  <a:pt x="971617" y="1522494"/>
                </a:cubicBezTo>
                <a:cubicBezTo>
                  <a:pt x="1030678" y="1519687"/>
                  <a:pt x="1097347" y="1540789"/>
                  <a:pt x="1186668" y="1521861"/>
                </a:cubicBezTo>
                <a:lnTo>
                  <a:pt x="1456865" y="1510292"/>
                </a:lnTo>
                <a:lnTo>
                  <a:pt x="1463005" y="1511279"/>
                </a:lnTo>
                <a:lnTo>
                  <a:pt x="1604999" y="1513599"/>
                </a:lnTo>
                <a:lnTo>
                  <a:pt x="1717911" y="1497764"/>
                </a:lnTo>
                <a:cubicBezTo>
                  <a:pt x="1743422" y="1488490"/>
                  <a:pt x="1730257" y="1478974"/>
                  <a:pt x="1794234" y="1464331"/>
                </a:cubicBezTo>
                <a:cubicBezTo>
                  <a:pt x="1842539" y="1428781"/>
                  <a:pt x="1920661" y="1445458"/>
                  <a:pt x="2101780" y="1409907"/>
                </a:cubicBezTo>
                <a:cubicBezTo>
                  <a:pt x="2138594" y="1385934"/>
                  <a:pt x="2193900" y="1407074"/>
                  <a:pt x="2244830" y="1388540"/>
                </a:cubicBezTo>
                <a:cubicBezTo>
                  <a:pt x="2310706" y="1379336"/>
                  <a:pt x="2366733" y="1379060"/>
                  <a:pt x="2428648" y="1372736"/>
                </a:cubicBezTo>
                <a:cubicBezTo>
                  <a:pt x="2495490" y="1364975"/>
                  <a:pt x="2599421" y="1346234"/>
                  <a:pt x="2645882" y="1341971"/>
                </a:cubicBezTo>
                <a:cubicBezTo>
                  <a:pt x="2670920" y="1340537"/>
                  <a:pt x="2669117" y="1348484"/>
                  <a:pt x="2707413" y="1347156"/>
                </a:cubicBezTo>
                <a:cubicBezTo>
                  <a:pt x="2743721" y="1324535"/>
                  <a:pt x="2798213" y="1353269"/>
                  <a:pt x="2843134" y="1323561"/>
                </a:cubicBezTo>
                <a:cubicBezTo>
                  <a:pt x="2859865" y="1315298"/>
                  <a:pt x="2912970" y="1306041"/>
                  <a:pt x="2923804" y="1314224"/>
                </a:cubicBezTo>
                <a:cubicBezTo>
                  <a:pt x="2935040" y="1314339"/>
                  <a:pt x="2947659" y="1308371"/>
                  <a:pt x="2953618" y="1318186"/>
                </a:cubicBezTo>
                <a:cubicBezTo>
                  <a:pt x="2963089" y="1329568"/>
                  <a:pt x="3000111" y="1302355"/>
                  <a:pt x="2995816" y="1318670"/>
                </a:cubicBezTo>
                <a:cubicBezTo>
                  <a:pt x="3062330" y="1309669"/>
                  <a:pt x="3244113" y="1294731"/>
                  <a:pt x="3352700" y="1264183"/>
                </a:cubicBezTo>
                <a:lnTo>
                  <a:pt x="3444611" y="1236739"/>
                </a:lnTo>
                <a:cubicBezTo>
                  <a:pt x="3513098" y="1213406"/>
                  <a:pt x="3581585" y="1223860"/>
                  <a:pt x="3650072" y="1217421"/>
                </a:cubicBezTo>
                <a:cubicBezTo>
                  <a:pt x="3683717" y="1219648"/>
                  <a:pt x="3669967" y="1235157"/>
                  <a:pt x="3707853" y="1241722"/>
                </a:cubicBezTo>
                <a:cubicBezTo>
                  <a:pt x="3753776" y="1247777"/>
                  <a:pt x="3884527" y="1250073"/>
                  <a:pt x="3925616" y="1253751"/>
                </a:cubicBezTo>
                <a:cubicBezTo>
                  <a:pt x="3936659" y="1256176"/>
                  <a:pt x="3949946" y="1252887"/>
                  <a:pt x="3954387" y="1263789"/>
                </a:cubicBezTo>
                <a:cubicBezTo>
                  <a:pt x="3962052" y="1276954"/>
                  <a:pt x="4002445" y="1257743"/>
                  <a:pt x="3995849" y="1272939"/>
                </a:cubicBezTo>
                <a:cubicBezTo>
                  <a:pt x="4024501" y="1259800"/>
                  <a:pt x="4044699" y="1287470"/>
                  <a:pt x="4067546" y="1294697"/>
                </a:cubicBezTo>
                <a:lnTo>
                  <a:pt x="4190310" y="1307786"/>
                </a:lnTo>
                <a:cubicBezTo>
                  <a:pt x="4201670" y="1307054"/>
                  <a:pt x="4216873" y="1303173"/>
                  <a:pt x="4230008" y="1303546"/>
                </a:cubicBezTo>
                <a:cubicBezTo>
                  <a:pt x="4327992" y="1270528"/>
                  <a:pt x="4508090" y="1267792"/>
                  <a:pt x="4575478" y="1261726"/>
                </a:cubicBezTo>
                <a:lnTo>
                  <a:pt x="4650026" y="1265798"/>
                </a:lnTo>
                <a:lnTo>
                  <a:pt x="4792008" y="1243899"/>
                </a:lnTo>
                <a:cubicBezTo>
                  <a:pt x="4864797" y="1217989"/>
                  <a:pt x="4892960" y="1244893"/>
                  <a:pt x="4954126" y="1204617"/>
                </a:cubicBezTo>
                <a:cubicBezTo>
                  <a:pt x="5072643" y="1179171"/>
                  <a:pt x="5136253" y="1145277"/>
                  <a:pt x="5309678" y="1128278"/>
                </a:cubicBezTo>
                <a:cubicBezTo>
                  <a:pt x="5365406" y="1122815"/>
                  <a:pt x="5419708" y="1103537"/>
                  <a:pt x="5474724" y="1091167"/>
                </a:cubicBezTo>
                <a:lnTo>
                  <a:pt x="5612132" y="1051509"/>
                </a:lnTo>
                <a:cubicBezTo>
                  <a:pt x="5662448" y="1045154"/>
                  <a:pt x="5747676" y="1053086"/>
                  <a:pt x="5776618" y="1053037"/>
                </a:cubicBezTo>
                <a:lnTo>
                  <a:pt x="5785786" y="1051213"/>
                </a:lnTo>
                <a:lnTo>
                  <a:pt x="5829381" y="1046878"/>
                </a:lnTo>
                <a:cubicBezTo>
                  <a:pt x="5855683" y="1045549"/>
                  <a:pt x="5917537" y="1045151"/>
                  <a:pt x="5943596" y="1043237"/>
                </a:cubicBezTo>
                <a:cubicBezTo>
                  <a:pt x="5955032" y="1029831"/>
                  <a:pt x="5969545" y="1030469"/>
                  <a:pt x="5985730" y="1035396"/>
                </a:cubicBezTo>
                <a:cubicBezTo>
                  <a:pt x="6020901" y="1022497"/>
                  <a:pt x="6059962" y="1025742"/>
                  <a:pt x="6103109" y="1019019"/>
                </a:cubicBezTo>
                <a:cubicBezTo>
                  <a:pt x="6142495" y="996126"/>
                  <a:pt x="6176341" y="992625"/>
                  <a:pt x="6222406" y="985341"/>
                </a:cubicBezTo>
                <a:cubicBezTo>
                  <a:pt x="6305000" y="965848"/>
                  <a:pt x="6389790" y="916113"/>
                  <a:pt x="6598672" y="902062"/>
                </a:cubicBezTo>
                <a:cubicBezTo>
                  <a:pt x="6696217" y="878308"/>
                  <a:pt x="6705019" y="864412"/>
                  <a:pt x="6766149" y="846132"/>
                </a:cubicBezTo>
                <a:cubicBezTo>
                  <a:pt x="6828622" y="816303"/>
                  <a:pt x="6844288" y="800250"/>
                  <a:pt x="6886312" y="781877"/>
                </a:cubicBezTo>
                <a:cubicBezTo>
                  <a:pt x="6904346" y="770915"/>
                  <a:pt x="6974811" y="693660"/>
                  <a:pt x="7006457" y="699758"/>
                </a:cubicBezTo>
                <a:cubicBezTo>
                  <a:pt x="7015878" y="688760"/>
                  <a:pt x="7169942" y="678731"/>
                  <a:pt x="7231643" y="640778"/>
                </a:cubicBezTo>
                <a:cubicBezTo>
                  <a:pt x="7291087" y="623099"/>
                  <a:pt x="7308597" y="611957"/>
                  <a:pt x="7363123" y="593682"/>
                </a:cubicBezTo>
                <a:cubicBezTo>
                  <a:pt x="7401879" y="595559"/>
                  <a:pt x="7517574" y="550445"/>
                  <a:pt x="7588368" y="531129"/>
                </a:cubicBezTo>
                <a:cubicBezTo>
                  <a:pt x="7669636" y="521516"/>
                  <a:pt x="7844833" y="454614"/>
                  <a:pt x="7952094" y="409302"/>
                </a:cubicBezTo>
                <a:cubicBezTo>
                  <a:pt x="8059356" y="363990"/>
                  <a:pt x="8146910" y="253405"/>
                  <a:pt x="8231938" y="259259"/>
                </a:cubicBezTo>
                <a:cubicBezTo>
                  <a:pt x="8305929" y="256630"/>
                  <a:pt x="8363222" y="225400"/>
                  <a:pt x="8428864" y="208471"/>
                </a:cubicBezTo>
                <a:cubicBezTo>
                  <a:pt x="8491413" y="192972"/>
                  <a:pt x="8456819" y="173248"/>
                  <a:pt x="8616510" y="161973"/>
                </a:cubicBezTo>
                <a:cubicBezTo>
                  <a:pt x="8658196" y="158015"/>
                  <a:pt x="8776576" y="160401"/>
                  <a:pt x="8826766" y="152111"/>
                </a:cubicBezTo>
                <a:lnTo>
                  <a:pt x="8917647" y="112232"/>
                </a:lnTo>
                <a:cubicBezTo>
                  <a:pt x="8976899" y="93075"/>
                  <a:pt x="9069756" y="89380"/>
                  <a:pt x="9182272" y="37171"/>
                </a:cubicBezTo>
                <a:cubicBezTo>
                  <a:pt x="9197307" y="35724"/>
                  <a:pt x="9214647" y="30863"/>
                  <a:pt x="9232990" y="24074"/>
                </a:cubicBezTo>
                <a:lnTo>
                  <a:pt x="9288370" y="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tile tx="0" ty="0" sx="70000" sy="70000" flip="none" algn="tl"/>
          </a:blipFill>
          <a:ln w="12700" cap="flat" cmpd="sng" algn="ctr">
            <a:noFill/>
            <a:prstDash val="solid"/>
            <a:miter lim="800000"/>
          </a:ln>
          <a:effectLst>
            <a:innerShdw blurRad="63500" dist="12700" dir="5400000">
              <a:prstClr val="black">
                <a:alpha val="5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24C0170-3916-4625-8190-2E3BF113A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6103" y="487315"/>
            <a:ext cx="10912569" cy="5791049"/>
          </a:xfrm>
          <a:prstGeom prst="rect">
            <a:avLst/>
          </a:prstGeom>
          <a:solidFill>
            <a:srgbClr val="EFEEE9"/>
          </a:solidFill>
          <a:ln>
            <a:noFill/>
          </a:ln>
          <a:effectLst>
            <a:outerShdw blurRad="508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How training AI models are assisted by researchers in virtual ...">
            <a:extLst>
              <a:ext uri="{FF2B5EF4-FFF2-40B4-BE49-F238E27FC236}">
                <a16:creationId xmlns:a16="http://schemas.microsoft.com/office/drawing/2014/main" id="{6422F589-B61A-37D7-24F6-6E47FB47468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4"/>
          <a:stretch/>
        </p:blipFill>
        <p:spPr bwMode="auto">
          <a:xfrm>
            <a:off x="763910" y="568496"/>
            <a:ext cx="10664180" cy="5643595"/>
          </a:xfrm>
          <a:custGeom>
            <a:avLst/>
            <a:gdLst/>
            <a:ahLst/>
            <a:cxnLst/>
            <a:rect l="l" t="t" r="r" b="b"/>
            <a:pathLst>
              <a:path w="10664180" h="5643595">
                <a:moveTo>
                  <a:pt x="7783862" y="0"/>
                </a:moveTo>
                <a:lnTo>
                  <a:pt x="7825995" y="814"/>
                </a:lnTo>
                <a:lnTo>
                  <a:pt x="7880725" y="6056"/>
                </a:lnTo>
                <a:cubicBezTo>
                  <a:pt x="7898827" y="10110"/>
                  <a:pt x="7915172" y="26698"/>
                  <a:pt x="7937519" y="18215"/>
                </a:cubicBezTo>
                <a:lnTo>
                  <a:pt x="7993067" y="28825"/>
                </a:lnTo>
                <a:lnTo>
                  <a:pt x="8092523" y="28825"/>
                </a:lnTo>
                <a:lnTo>
                  <a:pt x="8841782" y="28825"/>
                </a:lnTo>
                <a:cubicBezTo>
                  <a:pt x="8860524" y="25507"/>
                  <a:pt x="8867328" y="19308"/>
                  <a:pt x="8898007" y="18870"/>
                </a:cubicBezTo>
                <a:lnTo>
                  <a:pt x="8952668" y="28825"/>
                </a:lnTo>
                <a:lnTo>
                  <a:pt x="10627331" y="28825"/>
                </a:lnTo>
                <a:cubicBezTo>
                  <a:pt x="10647618" y="28876"/>
                  <a:pt x="10664064" y="44670"/>
                  <a:pt x="10664180" y="64204"/>
                </a:cubicBezTo>
                <a:lnTo>
                  <a:pt x="10664180" y="2653338"/>
                </a:lnTo>
                <a:lnTo>
                  <a:pt x="10664180" y="2970007"/>
                </a:lnTo>
                <a:lnTo>
                  <a:pt x="10664180" y="5559141"/>
                </a:lnTo>
                <a:cubicBezTo>
                  <a:pt x="10664128" y="5578714"/>
                  <a:pt x="10647661" y="5594566"/>
                  <a:pt x="10627331" y="5594621"/>
                </a:cubicBezTo>
                <a:lnTo>
                  <a:pt x="6666054" y="5594621"/>
                </a:lnTo>
                <a:lnTo>
                  <a:pt x="4262178" y="5594621"/>
                </a:lnTo>
                <a:lnTo>
                  <a:pt x="4260736" y="5594853"/>
                </a:lnTo>
                <a:cubicBezTo>
                  <a:pt x="4203580" y="5600785"/>
                  <a:pt x="4045152" y="5601986"/>
                  <a:pt x="4052742" y="5594778"/>
                </a:cubicBezTo>
                <a:lnTo>
                  <a:pt x="4018513" y="5594621"/>
                </a:lnTo>
                <a:lnTo>
                  <a:pt x="3590184" y="5594621"/>
                </a:lnTo>
                <a:lnTo>
                  <a:pt x="2939885" y="5594621"/>
                </a:lnTo>
                <a:lnTo>
                  <a:pt x="2187618" y="5594621"/>
                </a:lnTo>
                <a:lnTo>
                  <a:pt x="2169611" y="5596192"/>
                </a:lnTo>
                <a:lnTo>
                  <a:pt x="2099477" y="5605909"/>
                </a:lnTo>
                <a:lnTo>
                  <a:pt x="2084498" y="5611360"/>
                </a:lnTo>
                <a:lnTo>
                  <a:pt x="2067018" y="5606704"/>
                </a:lnTo>
                <a:cubicBezTo>
                  <a:pt x="2064869" y="5605333"/>
                  <a:pt x="2063119" y="5603792"/>
                  <a:pt x="2061819" y="5602137"/>
                </a:cubicBezTo>
                <a:lnTo>
                  <a:pt x="2006031" y="5611206"/>
                </a:lnTo>
                <a:lnTo>
                  <a:pt x="1999286" y="5611460"/>
                </a:lnTo>
                <a:lnTo>
                  <a:pt x="1952782" y="5610177"/>
                </a:lnTo>
                <a:lnTo>
                  <a:pt x="1883613" y="5603551"/>
                </a:lnTo>
                <a:lnTo>
                  <a:pt x="1861409" y="5594621"/>
                </a:lnTo>
                <a:lnTo>
                  <a:pt x="1602390" y="5594621"/>
                </a:lnTo>
                <a:lnTo>
                  <a:pt x="1595319" y="5596003"/>
                </a:lnTo>
                <a:cubicBezTo>
                  <a:pt x="1591870" y="5597868"/>
                  <a:pt x="1590021" y="5600896"/>
                  <a:pt x="1590870" y="5605733"/>
                </a:cubicBezTo>
                <a:cubicBezTo>
                  <a:pt x="1582824" y="5605249"/>
                  <a:pt x="1574887" y="5603967"/>
                  <a:pt x="1566886" y="5602486"/>
                </a:cubicBezTo>
                <a:lnTo>
                  <a:pt x="1562693" y="5601724"/>
                </a:lnTo>
                <a:lnTo>
                  <a:pt x="1547107" y="5603076"/>
                </a:lnTo>
                <a:lnTo>
                  <a:pt x="1541234" y="5597953"/>
                </a:lnTo>
                <a:lnTo>
                  <a:pt x="1488434" y="5600070"/>
                </a:lnTo>
                <a:cubicBezTo>
                  <a:pt x="1465875" y="5613995"/>
                  <a:pt x="1423199" y="5607614"/>
                  <a:pt x="1387812" y="5613769"/>
                </a:cubicBezTo>
                <a:lnTo>
                  <a:pt x="1372308" y="5619375"/>
                </a:lnTo>
                <a:lnTo>
                  <a:pt x="1269708" y="5628327"/>
                </a:lnTo>
                <a:lnTo>
                  <a:pt x="1199575" y="5638044"/>
                </a:lnTo>
                <a:lnTo>
                  <a:pt x="1184597" y="5643495"/>
                </a:lnTo>
                <a:lnTo>
                  <a:pt x="1167116" y="5638839"/>
                </a:lnTo>
                <a:cubicBezTo>
                  <a:pt x="1164967" y="5637468"/>
                  <a:pt x="1163217" y="5635928"/>
                  <a:pt x="1161916" y="5634272"/>
                </a:cubicBezTo>
                <a:lnTo>
                  <a:pt x="1106129" y="5643341"/>
                </a:lnTo>
                <a:lnTo>
                  <a:pt x="1099384" y="5643595"/>
                </a:lnTo>
                <a:lnTo>
                  <a:pt x="1052881" y="5642312"/>
                </a:lnTo>
                <a:lnTo>
                  <a:pt x="983712" y="5635687"/>
                </a:lnTo>
                <a:cubicBezTo>
                  <a:pt x="960832" y="5630564"/>
                  <a:pt x="940175" y="5609600"/>
                  <a:pt x="911933" y="5620321"/>
                </a:cubicBezTo>
                <a:cubicBezTo>
                  <a:pt x="918189" y="5608452"/>
                  <a:pt x="878387" y="5624096"/>
                  <a:pt x="870493" y="5614082"/>
                </a:cubicBezTo>
                <a:cubicBezTo>
                  <a:pt x="865855" y="5605753"/>
                  <a:pt x="852700" y="5608558"/>
                  <a:pt x="841664" y="5606907"/>
                </a:cubicBezTo>
                <a:cubicBezTo>
                  <a:pt x="832028" y="5599147"/>
                  <a:pt x="778646" y="5598835"/>
                  <a:pt x="761161" y="5602820"/>
                </a:cubicBezTo>
                <a:cubicBezTo>
                  <a:pt x="713282" y="5619272"/>
                  <a:pt x="663271" y="5589736"/>
                  <a:pt x="624746" y="5601972"/>
                </a:cubicBezTo>
                <a:cubicBezTo>
                  <a:pt x="609242" y="5601233"/>
                  <a:pt x="598997" y="5599815"/>
                  <a:pt x="591545" y="5598288"/>
                </a:cubicBezTo>
                <a:lnTo>
                  <a:pt x="577646" y="5594621"/>
                </a:lnTo>
                <a:lnTo>
                  <a:pt x="34488" y="5594621"/>
                </a:lnTo>
                <a:lnTo>
                  <a:pt x="34488" y="5592586"/>
                </a:lnTo>
                <a:lnTo>
                  <a:pt x="10190" y="5582821"/>
                </a:lnTo>
                <a:cubicBezTo>
                  <a:pt x="3916" y="5576757"/>
                  <a:pt x="28" y="5568387"/>
                  <a:pt x="0" y="5559138"/>
                </a:cubicBezTo>
                <a:lnTo>
                  <a:pt x="0" y="2822796"/>
                </a:lnTo>
                <a:lnTo>
                  <a:pt x="4283" y="2814726"/>
                </a:lnTo>
                <a:lnTo>
                  <a:pt x="39" y="2804856"/>
                </a:lnTo>
                <a:lnTo>
                  <a:pt x="39" y="58894"/>
                </a:lnTo>
                <a:cubicBezTo>
                  <a:pt x="93" y="49664"/>
                  <a:pt x="3991" y="41318"/>
                  <a:pt x="10261" y="35273"/>
                </a:cubicBezTo>
                <a:lnTo>
                  <a:pt x="34488" y="25556"/>
                </a:lnTo>
                <a:lnTo>
                  <a:pt x="34488" y="20985"/>
                </a:lnTo>
                <a:lnTo>
                  <a:pt x="6685573" y="25681"/>
                </a:lnTo>
                <a:lnTo>
                  <a:pt x="6760964" y="17249"/>
                </a:lnTo>
                <a:cubicBezTo>
                  <a:pt x="6762236" y="17197"/>
                  <a:pt x="6793057" y="17710"/>
                  <a:pt x="6794620" y="17095"/>
                </a:cubicBezTo>
                <a:lnTo>
                  <a:pt x="6815999" y="17800"/>
                </a:lnTo>
                <a:lnTo>
                  <a:pt x="6823278" y="25835"/>
                </a:lnTo>
                <a:cubicBezTo>
                  <a:pt x="6840241" y="29113"/>
                  <a:pt x="6891296" y="28327"/>
                  <a:pt x="6920759" y="28825"/>
                </a:cubicBezTo>
                <a:lnTo>
                  <a:pt x="7009730" y="25305"/>
                </a:lnTo>
                <a:lnTo>
                  <a:pt x="7022946" y="28825"/>
                </a:lnTo>
                <a:lnTo>
                  <a:pt x="7113950" y="26241"/>
                </a:lnTo>
                <a:lnTo>
                  <a:pt x="7140925" y="28825"/>
                </a:lnTo>
                <a:lnTo>
                  <a:pt x="7506591" y="28825"/>
                </a:lnTo>
                <a:lnTo>
                  <a:pt x="7517367" y="26513"/>
                </a:lnTo>
                <a:lnTo>
                  <a:pt x="7573249" y="18963"/>
                </a:lnTo>
                <a:lnTo>
                  <a:pt x="7654431" y="11880"/>
                </a:lnTo>
                <a:lnTo>
                  <a:pt x="7709924" y="4191"/>
                </a:lnTo>
                <a:cubicBezTo>
                  <a:pt x="7724138" y="3407"/>
                  <a:pt x="7727397" y="7874"/>
                  <a:pt x="7739720" y="717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4" descr="Enhancing AI Model Training: Techniques and Best Practices | Green Tomato">
            <a:extLst>
              <a:ext uri="{FF2B5EF4-FFF2-40B4-BE49-F238E27FC236}">
                <a16:creationId xmlns:a16="http://schemas.microsoft.com/office/drawing/2014/main" id="{9308FE5B-2F8D-7671-27CC-775CD10778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285750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35768438"/>
      </p:ext>
    </p:extLst>
  </p:cSld>
  <p:clrMapOvr>
    <a:masterClrMapping/>
  </p:clrMapOvr>
</p:sld>
</file>

<file path=ppt/theme/theme1.xml><?xml version="1.0" encoding="utf-8"?>
<a:theme xmlns:a="http://schemas.openxmlformats.org/drawingml/2006/main" name="AfterhoursVTI">
  <a:themeElements>
    <a:clrScheme name="Afterhours">
      <a:dk1>
        <a:sysClr val="windowText" lastClr="000000"/>
      </a:dk1>
      <a:lt1>
        <a:srgbClr val="FFFFFF"/>
      </a:lt1>
      <a:dk2>
        <a:srgbClr val="2D3122"/>
      </a:dk2>
      <a:lt2>
        <a:srgbClr val="F3F2EE"/>
      </a:lt2>
      <a:accent1>
        <a:srgbClr val="31AEC4"/>
      </a:accent1>
      <a:accent2>
        <a:srgbClr val="3163BD"/>
      </a:accent2>
      <a:accent3>
        <a:srgbClr val="5E854F"/>
      </a:accent3>
      <a:accent4>
        <a:srgbClr val="34B66C"/>
      </a:accent4>
      <a:accent5>
        <a:srgbClr val="CD2929"/>
      </a:accent5>
      <a:accent6>
        <a:srgbClr val="6946C8"/>
      </a:accent6>
      <a:hlink>
        <a:srgbClr val="0678EA"/>
      </a:hlink>
      <a:folHlink>
        <a:srgbClr val="B65887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fterhoursVTI" id="{90A150B1-9C08-42C7-B4E0-C1D732064FA1}" vid="{A6104589-8A83-4A64-B7F1-AAF946A405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5</Words>
  <Application>Microsoft Office PowerPoint</Application>
  <PresentationFormat>Widescreen</PresentationFormat>
  <Paragraphs>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Consolas</vt:lpstr>
      <vt:lpstr>Franklin Gothic Heavy</vt:lpstr>
      <vt:lpstr>AfterhoursVTI</vt:lpstr>
      <vt:lpstr>BIP PROJECT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guest08@intra.ttu.ee</dc:creator>
  <cp:lastModifiedBy>guest08@intra.ttu.ee</cp:lastModifiedBy>
  <cp:revision>1</cp:revision>
  <dcterms:created xsi:type="dcterms:W3CDTF">2024-10-16T10:22:52Z</dcterms:created>
  <dcterms:modified xsi:type="dcterms:W3CDTF">2024-10-16T12:17:33Z</dcterms:modified>
</cp:coreProperties>
</file>