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K. </a:t>
            </a:r>
            <a:r>
              <a:rPr lang="en-US" spc="-105">
                <a:solidFill>
                  <a:srgbClr val="E7E6E6"/>
                </a:solidFill>
                <a:latin typeface="Microsoft Sans Serif"/>
                <a:cs typeface="Microsoft Sans Serif"/>
              </a:rPr>
              <a:t>JOGEESHWAR </a:t>
            </a: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SINGH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       2</a:t>
            </a:r>
            <a:r>
              <a:rPr lang="en-US" spc="-40" baseline="30000" dirty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US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APRIL 2024</a:t>
            </a:r>
            <a:endParaRPr lang="en-US"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1802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haripavan kota</dc:creator>
  <cp:lastModifiedBy>haripavan kota</cp:lastModifiedBy>
  <cp:revision>7</cp:revision>
  <dcterms:created xsi:type="dcterms:W3CDTF">2024-03-20T08:56:52Z</dcterms:created>
  <dcterms:modified xsi:type="dcterms:W3CDTF">2024-04-02T14:58:57Z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