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62" r:id="rId7"/>
    <p:sldId id="261" r:id="rId8"/>
    <p:sldId id="280" r:id="rId9"/>
    <p:sldId id="274" r:id="rId10"/>
    <p:sldId id="275" r:id="rId11"/>
    <p:sldId id="277" r:id="rId12"/>
    <p:sldId id="263" r:id="rId13"/>
    <p:sldId id="281" r:id="rId14"/>
    <p:sldId id="268" r:id="rId15"/>
    <p:sldId id="264" r:id="rId16"/>
    <p:sldId id="279" r:id="rId17"/>
    <p:sldId id="269" r:id="rId18"/>
    <p:sldId id="276" r:id="rId19"/>
    <p:sldId id="265" r:id="rId20"/>
    <p:sldId id="282" r:id="rId21"/>
    <p:sldId id="273" r:id="rId22"/>
    <p:sldId id="278" r:id="rId23"/>
    <p:sldId id="271" r:id="rId24"/>
    <p:sldId id="266" r:id="rId25"/>
  </p:sldIdLst>
  <p:sldSz cx="12192000" cy="6858000"/>
  <p:notesSz cx="6858000" cy="2505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45EE4-F440-496D-A62B-B0D021496388}" v="1" dt="2020-03-16T22:32:28.325"/>
    <p1510:client id="{2F10B96F-02AE-47EB-9300-21FA8E5CDEFE}" v="101" dt="2020-03-15T23:42:34.944"/>
    <p1510:client id="{39734891-E00E-48B6-86F0-0E097858472B}" v="3" dt="2020-03-15T22:20:46.821"/>
    <p1510:client id="{416AA5B8-AE84-4C62-846B-B6341B85975A}" v="298" dt="2020-03-15T22:56:19.488"/>
    <p1510:client id="{45B0D7A6-2D63-42C2-A320-9739C7532C20}" v="27" dt="2020-03-15T22:23:48.864"/>
    <p1510:client id="{7873F5FF-A6EF-47B6-9E0D-69F7ACD2CADB}" v="1175" dt="2020-03-15T22:49:52.317"/>
    <p1510:client id="{7E057CE8-A948-456B-A8D0-7B83F1CAFF3B}" v="109" dt="2020-03-16T21:39:28.353"/>
    <p1510:client id="{A20A520D-D9E1-40FE-8323-0C444051238F}" v="2" dt="2020-03-15T22:26:47.367"/>
    <p1510:client id="{B6BD4536-A0EF-4922-AF1D-90D04FA630EF}" v="12" dt="2020-03-15T22:19:16.818"/>
    <p1510:client id="{BC57189B-50AF-4442-9D29-03C6CADA4A83}" v="14" dt="2020-03-15T23:47:29.485"/>
    <p1510:client id="{C4122F21-8298-4822-B935-615ACF65EF10}" v="1" dt="2020-03-15T03:37:33.926"/>
    <p1510:client id="{E4B96A2D-8EC6-4B87-B48F-A4C6CF02AF0B}" v="841" dt="2020-03-15T23:27:52.809"/>
    <p1510:client id="{F0A3B3A9-7B9F-4200-9B4D-82876BE3391C}" v="632" dt="2020-03-15T23:44:44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Sumey" userId="S::nsumey@syr.edu::1c20536d-88c9-4bdf-93d7-423415efda62" providerId="AD" clId="Web-{BC57189B-50AF-4442-9D29-03C6CADA4A83}"/>
    <pc:docChg chg="modSld">
      <pc:chgData name="Nicole Sumey" userId="S::nsumey@syr.edu::1c20536d-88c9-4bdf-93d7-423415efda62" providerId="AD" clId="Web-{BC57189B-50AF-4442-9D29-03C6CADA4A83}" dt="2020-03-15T23:47:32.735" v="20"/>
      <pc:docMkLst>
        <pc:docMk/>
      </pc:docMkLst>
      <pc:sldChg chg="modNotes">
        <pc:chgData name="Nicole Sumey" userId="S::nsumey@syr.edu::1c20536d-88c9-4bdf-93d7-423415efda62" providerId="AD" clId="Web-{BC57189B-50AF-4442-9D29-03C6CADA4A83}" dt="2020-03-15T23:47:32.735" v="20"/>
        <pc:sldMkLst>
          <pc:docMk/>
          <pc:sldMk cId="2460972345" sldId="262"/>
        </pc:sldMkLst>
      </pc:sldChg>
      <pc:sldChg chg="addSp delSp modSp">
        <pc:chgData name="Nicole Sumey" userId="S::nsumey@syr.edu::1c20536d-88c9-4bdf-93d7-423415efda62" providerId="AD" clId="Web-{BC57189B-50AF-4442-9D29-03C6CADA4A83}" dt="2020-03-15T23:47:02.110" v="16" actId="1076"/>
        <pc:sldMkLst>
          <pc:docMk/>
          <pc:sldMk cId="1910021371" sldId="269"/>
        </pc:sldMkLst>
        <pc:spChg chg="add del mod">
          <ac:chgData name="Nicole Sumey" userId="S::nsumey@syr.edu::1c20536d-88c9-4bdf-93d7-423415efda62" providerId="AD" clId="Web-{BC57189B-50AF-4442-9D29-03C6CADA4A83}" dt="2020-03-15T23:46:47.751" v="10"/>
          <ac:spMkLst>
            <pc:docMk/>
            <pc:sldMk cId="1910021371" sldId="269"/>
            <ac:spMk id="3" creationId="{05A20693-1A8F-407A-96C3-8E5BE521FC2D}"/>
          </ac:spMkLst>
        </pc:spChg>
        <pc:spChg chg="mod">
          <ac:chgData name="Nicole Sumey" userId="S::nsumey@syr.edu::1c20536d-88c9-4bdf-93d7-423415efda62" providerId="AD" clId="Web-{BC57189B-50AF-4442-9D29-03C6CADA4A83}" dt="2020-03-15T23:46:55.813" v="13" actId="1076"/>
          <ac:spMkLst>
            <pc:docMk/>
            <pc:sldMk cId="1910021371" sldId="269"/>
            <ac:spMk id="6" creationId="{1A2FE66F-E8CB-4DAA-BB64-E72C061B7FFF}"/>
          </ac:spMkLst>
        </pc:spChg>
        <pc:spChg chg="add del">
          <ac:chgData name="Nicole Sumey" userId="S::nsumey@syr.edu::1c20536d-88c9-4bdf-93d7-423415efda62" providerId="AD" clId="Web-{BC57189B-50AF-4442-9D29-03C6CADA4A83}" dt="2020-03-15T23:46:39.594" v="6"/>
          <ac:spMkLst>
            <pc:docMk/>
            <pc:sldMk cId="1910021371" sldId="269"/>
            <ac:spMk id="12" creationId="{62542EEC-4F7C-4AE2-933E-EAC8EB3FA378}"/>
          </ac:spMkLst>
        </pc:spChg>
        <pc:spChg chg="add del">
          <ac:chgData name="Nicole Sumey" userId="S::nsumey@syr.edu::1c20536d-88c9-4bdf-93d7-423415efda62" providerId="AD" clId="Web-{BC57189B-50AF-4442-9D29-03C6CADA4A83}" dt="2020-03-15T23:46:39.594" v="6"/>
          <ac:spMkLst>
            <pc:docMk/>
            <pc:sldMk cId="1910021371" sldId="269"/>
            <ac:spMk id="15" creationId="{19C9EAEA-39D0-4B0E-A0EB-51E7B26740B1}"/>
          </ac:spMkLst>
        </pc:spChg>
        <pc:spChg chg="add del">
          <ac:chgData name="Nicole Sumey" userId="S::nsumey@syr.edu::1c20536d-88c9-4bdf-93d7-423415efda62" providerId="AD" clId="Web-{BC57189B-50AF-4442-9D29-03C6CADA4A83}" dt="2020-03-15T23:46:39.594" v="6"/>
          <ac:spMkLst>
            <pc:docMk/>
            <pc:sldMk cId="1910021371" sldId="269"/>
            <ac:spMk id="22" creationId="{B81933D1-5615-42C7-9C0B-4EB7105CCE2D}"/>
          </ac:spMkLst>
        </pc:spChg>
        <pc:spChg chg="add del">
          <ac:chgData name="Nicole Sumey" userId="S::nsumey@syr.edu::1c20536d-88c9-4bdf-93d7-423415efda62" providerId="AD" clId="Web-{BC57189B-50AF-4442-9D29-03C6CADA4A83}" dt="2020-03-15T23:46:24.407" v="1"/>
          <ac:spMkLst>
            <pc:docMk/>
            <pc:sldMk cId="1910021371" sldId="269"/>
            <ac:spMk id="26" creationId="{DCF72F19-1473-448C-AA14-0CB8AA374CF0}"/>
          </ac:spMkLst>
        </pc:spChg>
        <pc:spChg chg="add del">
          <ac:chgData name="Nicole Sumey" userId="S::nsumey@syr.edu::1c20536d-88c9-4bdf-93d7-423415efda62" providerId="AD" clId="Web-{BC57189B-50AF-4442-9D29-03C6CADA4A83}" dt="2020-03-15T23:46:24.407" v="1"/>
          <ac:spMkLst>
            <pc:docMk/>
            <pc:sldMk cId="1910021371" sldId="269"/>
            <ac:spMk id="28" creationId="{04357C93-F0CB-4A1C-8F77-4E9063789819}"/>
          </ac:spMkLst>
        </pc:spChg>
        <pc:spChg chg="add del">
          <ac:chgData name="Nicole Sumey" userId="S::nsumey@syr.edu::1c20536d-88c9-4bdf-93d7-423415efda62" providerId="AD" clId="Web-{BC57189B-50AF-4442-9D29-03C6CADA4A83}" dt="2020-03-15T23:46:28.157" v="3"/>
          <ac:spMkLst>
            <pc:docMk/>
            <pc:sldMk cId="1910021371" sldId="269"/>
            <ac:spMk id="30" creationId="{043017B7-DB56-477D-A4AE-8EC1B3C99C78}"/>
          </ac:spMkLst>
        </pc:spChg>
        <pc:spChg chg="add del">
          <ac:chgData name="Nicole Sumey" userId="S::nsumey@syr.edu::1c20536d-88c9-4bdf-93d7-423415efda62" providerId="AD" clId="Web-{BC57189B-50AF-4442-9D29-03C6CADA4A83}" dt="2020-03-15T23:46:28.157" v="3"/>
          <ac:spMkLst>
            <pc:docMk/>
            <pc:sldMk cId="1910021371" sldId="269"/>
            <ac:spMk id="36" creationId="{04357C93-F0CB-4A1C-8F77-4E9063789819}"/>
          </ac:spMkLst>
        </pc:spChg>
        <pc:spChg chg="add del">
          <ac:chgData name="Nicole Sumey" userId="S::nsumey@syr.edu::1c20536d-88c9-4bdf-93d7-423415efda62" providerId="AD" clId="Web-{BC57189B-50AF-4442-9D29-03C6CADA4A83}" dt="2020-03-15T23:46:39.579" v="5"/>
          <ac:spMkLst>
            <pc:docMk/>
            <pc:sldMk cId="1910021371" sldId="269"/>
            <ac:spMk id="37" creationId="{DCF72F19-1473-448C-AA14-0CB8AA374CF0}"/>
          </ac:spMkLst>
        </pc:spChg>
        <pc:spChg chg="add del">
          <ac:chgData name="Nicole Sumey" userId="S::nsumey@syr.edu::1c20536d-88c9-4bdf-93d7-423415efda62" providerId="AD" clId="Web-{BC57189B-50AF-4442-9D29-03C6CADA4A83}" dt="2020-03-15T23:46:39.579" v="5"/>
          <ac:spMkLst>
            <pc:docMk/>
            <pc:sldMk cId="1910021371" sldId="269"/>
            <ac:spMk id="39" creationId="{04357C93-F0CB-4A1C-8F77-4E9063789819}"/>
          </ac:spMkLst>
        </pc:spChg>
        <pc:spChg chg="add del">
          <ac:chgData name="Nicole Sumey" userId="S::nsumey@syr.edu::1c20536d-88c9-4bdf-93d7-423415efda62" providerId="AD" clId="Web-{BC57189B-50AF-4442-9D29-03C6CADA4A83}" dt="2020-03-15T23:46:47.751" v="10"/>
          <ac:spMkLst>
            <pc:docMk/>
            <pc:sldMk cId="1910021371" sldId="269"/>
            <ac:spMk id="41" creationId="{E30408B7-02B2-4EC4-8EE8-B53E74642A86}"/>
          </ac:spMkLst>
        </pc:spChg>
        <pc:spChg chg="add">
          <ac:chgData name="Nicole Sumey" userId="S::nsumey@syr.edu::1c20536d-88c9-4bdf-93d7-423415efda62" providerId="AD" clId="Web-{BC57189B-50AF-4442-9D29-03C6CADA4A83}" dt="2020-03-15T23:46:47.751" v="10"/>
          <ac:spMkLst>
            <pc:docMk/>
            <pc:sldMk cId="1910021371" sldId="269"/>
            <ac:spMk id="48" creationId="{4522B21E-B2B9-4C72-9A71-C87EFD137480}"/>
          </ac:spMkLst>
        </pc:spChg>
        <pc:spChg chg="add">
          <ac:chgData name="Nicole Sumey" userId="S::nsumey@syr.edu::1c20536d-88c9-4bdf-93d7-423415efda62" providerId="AD" clId="Web-{BC57189B-50AF-4442-9D29-03C6CADA4A83}" dt="2020-03-15T23:46:47.751" v="10"/>
          <ac:spMkLst>
            <pc:docMk/>
            <pc:sldMk cId="1910021371" sldId="269"/>
            <ac:spMk id="50" creationId="{5EB7D2A2-F448-44D4-938C-DC84CBCB3B1E}"/>
          </ac:spMkLst>
        </pc:spChg>
        <pc:spChg chg="add">
          <ac:chgData name="Nicole Sumey" userId="S::nsumey@syr.edu::1c20536d-88c9-4bdf-93d7-423415efda62" providerId="AD" clId="Web-{BC57189B-50AF-4442-9D29-03C6CADA4A83}" dt="2020-03-15T23:46:47.751" v="10"/>
          <ac:spMkLst>
            <pc:docMk/>
            <pc:sldMk cId="1910021371" sldId="269"/>
            <ac:spMk id="52" creationId="{871AEA07-1E14-44B4-8E55-64EF049CD66F}"/>
          </ac:spMkLst>
        </pc:spChg>
        <pc:grpChg chg="add del">
          <ac:chgData name="Nicole Sumey" userId="S::nsumey@syr.edu::1c20536d-88c9-4bdf-93d7-423415efda62" providerId="AD" clId="Web-{BC57189B-50AF-4442-9D29-03C6CADA4A83}" dt="2020-03-15T23:46:39.594" v="6"/>
          <ac:grpSpMkLst>
            <pc:docMk/>
            <pc:sldMk cId="1910021371" sldId="269"/>
            <ac:grpSpMk id="17" creationId="{032D8612-31EB-44CF-A1D0-14FD4C705424}"/>
          </ac:grpSpMkLst>
        </pc:grpChg>
        <pc:grpChg chg="add del">
          <ac:chgData name="Nicole Sumey" userId="S::nsumey@syr.edu::1c20536d-88c9-4bdf-93d7-423415efda62" providerId="AD" clId="Web-{BC57189B-50AF-4442-9D29-03C6CADA4A83}" dt="2020-03-15T23:46:24.407" v="1"/>
          <ac:grpSpMkLst>
            <pc:docMk/>
            <pc:sldMk cId="1910021371" sldId="269"/>
            <ac:grpSpMk id="27" creationId="{3AF6A671-C637-4547-85F4-51B6D1881399}"/>
          </ac:grpSpMkLst>
        </pc:grpChg>
        <pc:grpChg chg="add del">
          <ac:chgData name="Nicole Sumey" userId="S::nsumey@syr.edu::1c20536d-88c9-4bdf-93d7-423415efda62" providerId="AD" clId="Web-{BC57189B-50AF-4442-9D29-03C6CADA4A83}" dt="2020-03-15T23:46:28.157" v="3"/>
          <ac:grpSpMkLst>
            <pc:docMk/>
            <pc:sldMk cId="1910021371" sldId="269"/>
            <ac:grpSpMk id="34" creationId="{3AF6A671-C637-4547-85F4-51B6D1881399}"/>
          </ac:grpSpMkLst>
        </pc:grpChg>
        <pc:grpChg chg="add del">
          <ac:chgData name="Nicole Sumey" userId="S::nsumey@syr.edu::1c20536d-88c9-4bdf-93d7-423415efda62" providerId="AD" clId="Web-{BC57189B-50AF-4442-9D29-03C6CADA4A83}" dt="2020-03-15T23:46:39.579" v="5"/>
          <ac:grpSpMkLst>
            <pc:docMk/>
            <pc:sldMk cId="1910021371" sldId="269"/>
            <ac:grpSpMk id="38" creationId="{3AF6A671-C637-4547-85F4-51B6D1881399}"/>
          </ac:grpSpMkLst>
        </pc:grpChg>
        <pc:grpChg chg="add del">
          <ac:chgData name="Nicole Sumey" userId="S::nsumey@syr.edu::1c20536d-88c9-4bdf-93d7-423415efda62" providerId="AD" clId="Web-{BC57189B-50AF-4442-9D29-03C6CADA4A83}" dt="2020-03-15T23:46:47.751" v="10"/>
          <ac:grpSpMkLst>
            <pc:docMk/>
            <pc:sldMk cId="1910021371" sldId="269"/>
            <ac:grpSpMk id="43" creationId="{3CA30F3A-949D-4014-A5BD-809F81E84132}"/>
          </ac:grpSpMkLst>
        </pc:grpChg>
        <pc:picChg chg="add del mod ord">
          <ac:chgData name="Nicole Sumey" userId="S::nsumey@syr.edu::1c20536d-88c9-4bdf-93d7-423415efda62" providerId="AD" clId="Web-{BC57189B-50AF-4442-9D29-03C6CADA4A83}" dt="2020-03-15T23:46:45.829" v="9"/>
          <ac:picMkLst>
            <pc:docMk/>
            <pc:sldMk cId="1910021371" sldId="269"/>
            <ac:picMk id="4" creationId="{151F90B2-15F0-442B-B168-79EAE8E84037}"/>
          </ac:picMkLst>
        </pc:picChg>
        <pc:picChg chg="add mod">
          <ac:chgData name="Nicole Sumey" userId="S::nsumey@syr.edu::1c20536d-88c9-4bdf-93d7-423415efda62" providerId="AD" clId="Web-{BC57189B-50AF-4442-9D29-03C6CADA4A83}" dt="2020-03-15T23:47:02.110" v="16" actId="1076"/>
          <ac:picMkLst>
            <pc:docMk/>
            <pc:sldMk cId="1910021371" sldId="269"/>
            <ac:picMk id="7" creationId="{AB699ACE-BF67-4BDB-9100-66EEE618757C}"/>
          </ac:picMkLst>
        </pc:picChg>
        <pc:picChg chg="del mod">
          <ac:chgData name="Nicole Sumey" userId="S::nsumey@syr.edu::1c20536d-88c9-4bdf-93d7-423415efda62" providerId="AD" clId="Web-{BC57189B-50AF-4442-9D29-03C6CADA4A83}" dt="2020-03-15T23:46:41.844" v="7"/>
          <ac:picMkLst>
            <pc:docMk/>
            <pc:sldMk cId="1910021371" sldId="269"/>
            <ac:picMk id="10" creationId="{DFDD515F-DE61-4BDE-8563-F008590806B5}"/>
          </ac:picMkLst>
        </pc:picChg>
        <pc:cxnChg chg="add">
          <ac:chgData name="Nicole Sumey" userId="S::nsumey@syr.edu::1c20536d-88c9-4bdf-93d7-423415efda62" providerId="AD" clId="Web-{BC57189B-50AF-4442-9D29-03C6CADA4A83}" dt="2020-03-15T23:46:47.751" v="10"/>
          <ac:cxnSpMkLst>
            <pc:docMk/>
            <pc:sldMk cId="1910021371" sldId="269"/>
            <ac:cxnSpMk id="54" creationId="{F7C8EA93-3210-4C62-99E9-153C275E3A87}"/>
          </ac:cxnSpMkLst>
        </pc:cxnChg>
      </pc:sldChg>
    </pc:docChg>
  </pc:docChgLst>
  <pc:docChgLst>
    <pc:chgData clId="Web-{7873F5FF-A6EF-47B6-9E0D-69F7ACD2CADB}"/>
    <pc:docChg chg="modSld">
      <pc:chgData name="" userId="" providerId="" clId="Web-{7873F5FF-A6EF-47B6-9E0D-69F7ACD2CADB}" dt="2020-03-15T22:28:40.280" v="3" actId="1076"/>
      <pc:docMkLst>
        <pc:docMk/>
      </pc:docMkLst>
      <pc:sldChg chg="addSp modSp">
        <pc:chgData name="" userId="" providerId="" clId="Web-{7873F5FF-A6EF-47B6-9E0D-69F7ACD2CADB}" dt="2020-03-15T22:28:40.280" v="3" actId="1076"/>
        <pc:sldMkLst>
          <pc:docMk/>
          <pc:sldMk cId="3105062267" sldId="268"/>
        </pc:sldMkLst>
        <pc:picChg chg="add mod">
          <ac:chgData name="" userId="" providerId="" clId="Web-{7873F5FF-A6EF-47B6-9E0D-69F7ACD2CADB}" dt="2020-03-15T22:28:36.749" v="1"/>
          <ac:picMkLst>
            <pc:docMk/>
            <pc:sldMk cId="3105062267" sldId="268"/>
            <ac:picMk id="3" creationId="{A8D29AFD-6125-4074-A24E-0D5C5DBB0465}"/>
          </ac:picMkLst>
        </pc:picChg>
        <pc:picChg chg="mod">
          <ac:chgData name="" userId="" providerId="" clId="Web-{7873F5FF-A6EF-47B6-9E0D-69F7ACD2CADB}" dt="2020-03-15T22:28:36.202" v="0" actId="1076"/>
          <ac:picMkLst>
            <pc:docMk/>
            <pc:sldMk cId="3105062267" sldId="268"/>
            <ac:picMk id="5" creationId="{310A837D-D8A2-4B02-BA10-4E0DF4EA2C27}"/>
          </ac:picMkLst>
        </pc:picChg>
        <pc:picChg chg="add mod">
          <ac:chgData name="" userId="" providerId="" clId="Web-{7873F5FF-A6EF-47B6-9E0D-69F7ACD2CADB}" dt="2020-03-15T22:28:40.280" v="3" actId="1076"/>
          <ac:picMkLst>
            <pc:docMk/>
            <pc:sldMk cId="3105062267" sldId="268"/>
            <ac:picMk id="6" creationId="{19DAE77A-CC52-4091-AF3A-57E7D11BA27A}"/>
          </ac:picMkLst>
        </pc:picChg>
      </pc:sldChg>
    </pc:docChg>
  </pc:docChgLst>
  <pc:docChgLst>
    <pc:chgData name="Nicole Sumey" userId="S::nsumey@syr.edu::1c20536d-88c9-4bdf-93d7-423415efda62" providerId="AD" clId="Web-{F0A3B3A9-7B9F-4200-9B4D-82876BE3391C}"/>
    <pc:docChg chg="addSld delSld modSld">
      <pc:chgData name="Nicole Sumey" userId="S::nsumey@syr.edu::1c20536d-88c9-4bdf-93d7-423415efda62" providerId="AD" clId="Web-{F0A3B3A9-7B9F-4200-9B4D-82876BE3391C}" dt="2020-03-15T23:44:44.089" v="397"/>
      <pc:docMkLst>
        <pc:docMk/>
      </pc:docMkLst>
      <pc:sldChg chg="addSp delSp modSp mod setBg">
        <pc:chgData name="Nicole Sumey" userId="S::nsumey@syr.edu::1c20536d-88c9-4bdf-93d7-423415efda62" providerId="AD" clId="Web-{F0A3B3A9-7B9F-4200-9B4D-82876BE3391C}" dt="2020-03-15T23:36:58.274" v="341" actId="20577"/>
        <pc:sldMkLst>
          <pc:docMk/>
          <pc:sldMk cId="1408623491" sldId="265"/>
        </pc:sldMkLst>
        <pc:spChg chg="mod">
          <ac:chgData name="Nicole Sumey" userId="S::nsumey@syr.edu::1c20536d-88c9-4bdf-93d7-423415efda62" providerId="AD" clId="Web-{F0A3B3A9-7B9F-4200-9B4D-82876BE3391C}" dt="2020-03-15T23:36:58.274" v="341" actId="20577"/>
          <ac:spMkLst>
            <pc:docMk/>
            <pc:sldMk cId="1408623491" sldId="265"/>
            <ac:spMk id="2" creationId="{A5464739-0618-4B98-A6CA-EF8A396F262D}"/>
          </ac:spMkLst>
        </pc:spChg>
        <pc:spChg chg="del mod">
          <ac:chgData name="Nicole Sumey" userId="S::nsumey@syr.edu::1c20536d-88c9-4bdf-93d7-423415efda62" providerId="AD" clId="Web-{F0A3B3A9-7B9F-4200-9B4D-82876BE3391C}" dt="2020-03-15T23:21:40.343" v="62"/>
          <ac:spMkLst>
            <pc:docMk/>
            <pc:sldMk cId="1408623491" sldId="265"/>
            <ac:spMk id="6" creationId="{E9B20600-20EE-4372-AC7B-A5BF263C4078}"/>
          </ac:spMkLst>
        </pc:spChg>
        <pc:spChg chg="del mod">
          <ac:chgData name="Nicole Sumey" userId="S::nsumey@syr.edu::1c20536d-88c9-4bdf-93d7-423415efda62" providerId="AD" clId="Web-{F0A3B3A9-7B9F-4200-9B4D-82876BE3391C}" dt="2020-03-15T23:26:27.882" v="162"/>
          <ac:spMkLst>
            <pc:docMk/>
            <pc:sldMk cId="1408623491" sldId="265"/>
            <ac:spMk id="9" creationId="{329008EB-F002-41B1-8C43-BBD3822474C5}"/>
          </ac:spMkLst>
        </pc:spChg>
        <pc:spChg chg="del">
          <ac:chgData name="Nicole Sumey" userId="S::nsumey@syr.edu::1c20536d-88c9-4bdf-93d7-423415efda62" providerId="AD" clId="Web-{F0A3B3A9-7B9F-4200-9B4D-82876BE3391C}" dt="2020-03-15T23:21:40.343" v="61"/>
          <ac:spMkLst>
            <pc:docMk/>
            <pc:sldMk cId="1408623491" sldId="265"/>
            <ac:spMk id="10" creationId="{B211B216-A58C-4D17-9610-910B60FDD2F8}"/>
          </ac:spMkLst>
        </pc:spChg>
        <pc:graphicFrameChg chg="del mod">
          <ac:chgData name="Nicole Sumey" userId="S::nsumey@syr.edu::1c20536d-88c9-4bdf-93d7-423415efda62" providerId="AD" clId="Web-{F0A3B3A9-7B9F-4200-9B4D-82876BE3391C}" dt="2020-03-15T23:26:01.053" v="111"/>
          <ac:graphicFrameMkLst>
            <pc:docMk/>
            <pc:sldMk cId="1408623491" sldId="265"/>
            <ac:graphicFrameMk id="5" creationId="{5ACF0E38-65B8-4221-B84B-471C4421D8CF}"/>
          </ac:graphicFrameMkLst>
        </pc:graphicFrameChg>
        <pc:graphicFrameChg chg="del">
          <ac:chgData name="Nicole Sumey" userId="S::nsumey@syr.edu::1c20536d-88c9-4bdf-93d7-423415efda62" providerId="AD" clId="Web-{F0A3B3A9-7B9F-4200-9B4D-82876BE3391C}" dt="2020-03-15T23:17:38.462" v="49"/>
          <ac:graphicFrameMkLst>
            <pc:docMk/>
            <pc:sldMk cId="1408623491" sldId="265"/>
            <ac:graphicFrameMk id="8" creationId="{0CBC5926-577A-4787-BE84-6A468B7EC06E}"/>
          </ac:graphicFrameMkLst>
        </pc:graphicFrameChg>
        <pc:graphicFrameChg chg="del mod modGraphic">
          <ac:chgData name="Nicole Sumey" userId="S::nsumey@syr.edu::1c20536d-88c9-4bdf-93d7-423415efda62" providerId="AD" clId="Web-{F0A3B3A9-7B9F-4200-9B4D-82876BE3391C}" dt="2020-03-15T23:25:51.506" v="110"/>
          <ac:graphicFrameMkLst>
            <pc:docMk/>
            <pc:sldMk cId="1408623491" sldId="265"/>
            <ac:graphicFrameMk id="12" creationId="{E1D12438-C0F4-41D0-B98B-BA302A952F79}"/>
          </ac:graphicFrameMkLst>
        </pc:graphicFrameChg>
        <pc:picChg chg="add mod">
          <ac:chgData name="Nicole Sumey" userId="S::nsumey@syr.edu::1c20536d-88c9-4bdf-93d7-423415efda62" providerId="AD" clId="Web-{F0A3B3A9-7B9F-4200-9B4D-82876BE3391C}" dt="2020-03-15T23:26:44.226" v="164"/>
          <ac:picMkLst>
            <pc:docMk/>
            <pc:sldMk cId="1408623491" sldId="265"/>
            <ac:picMk id="4" creationId="{EC38FF74-2E7E-4A61-9281-5007692A3276}"/>
          </ac:picMkLst>
        </pc:picChg>
        <pc:picChg chg="add mod">
          <ac:chgData name="Nicole Sumey" userId="S::nsumey@syr.edu::1c20536d-88c9-4bdf-93d7-423415efda62" providerId="AD" clId="Web-{F0A3B3A9-7B9F-4200-9B4D-82876BE3391C}" dt="2020-03-15T23:26:44.226" v="164"/>
          <ac:picMkLst>
            <pc:docMk/>
            <pc:sldMk cId="1408623491" sldId="265"/>
            <ac:picMk id="11" creationId="{D6E0B014-D071-4F87-8133-8EBE8516BE14}"/>
          </ac:picMkLst>
        </pc:picChg>
      </pc:sldChg>
      <pc:sldChg chg="addSp delSp modSp mod setBg">
        <pc:chgData name="Nicole Sumey" userId="S::nsumey@syr.edu::1c20536d-88c9-4bdf-93d7-423415efda62" providerId="AD" clId="Web-{F0A3B3A9-7B9F-4200-9B4D-82876BE3391C}" dt="2020-03-15T23:44:44.089" v="397"/>
        <pc:sldMkLst>
          <pc:docMk/>
          <pc:sldMk cId="1910021371" sldId="269"/>
        </pc:sldMkLst>
        <pc:spChg chg="add del mod">
          <ac:chgData name="Nicole Sumey" userId="S::nsumey@syr.edu::1c20536d-88c9-4bdf-93d7-423415efda62" providerId="AD" clId="Web-{F0A3B3A9-7B9F-4200-9B4D-82876BE3391C}" dt="2020-03-15T23:33:19.753" v="230"/>
          <ac:spMkLst>
            <pc:docMk/>
            <pc:sldMk cId="1910021371" sldId="269"/>
            <ac:spMk id="3" creationId="{2036AF82-CBCD-44E2-BA41-FD34CB1E8E5D}"/>
          </ac:spMkLst>
        </pc:spChg>
        <pc:spChg chg="add mod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6" creationId="{1A2FE66F-E8CB-4DAA-BB64-E72C061B7FFF}"/>
          </ac:spMkLst>
        </pc:spChg>
        <pc:spChg chg="add del mod">
          <ac:chgData name="Nicole Sumey" userId="S::nsumey@syr.edu::1c20536d-88c9-4bdf-93d7-423415efda62" providerId="AD" clId="Web-{F0A3B3A9-7B9F-4200-9B4D-82876BE3391C}" dt="2020-03-15T23:44:25.230" v="391"/>
          <ac:spMkLst>
            <pc:docMk/>
            <pc:sldMk cId="1910021371" sldId="269"/>
            <ac:spMk id="9" creationId="{D559268F-3681-43DA-B7CC-56DA35B0CA0B}"/>
          </ac:spMkLst>
        </pc:spChg>
        <pc:spChg chg="add del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12" creationId="{62542EEC-4F7C-4AE2-933E-EAC8EB3FA378}"/>
          </ac:spMkLst>
        </pc:spChg>
        <pc:spChg chg="add del mod">
          <ac:chgData name="Nicole Sumey" userId="S::nsumey@syr.edu::1c20536d-88c9-4bdf-93d7-423415efda62" providerId="AD" clId="Web-{F0A3B3A9-7B9F-4200-9B4D-82876BE3391C}" dt="2020-03-15T23:44:42.449" v="396"/>
          <ac:spMkLst>
            <pc:docMk/>
            <pc:sldMk cId="1910021371" sldId="269"/>
            <ac:spMk id="14" creationId="{BB36C4DF-140C-4818-BF07-BF9504A5F8AA}"/>
          </ac:spMkLst>
        </pc:spChg>
        <pc:spChg chg="add del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15" creationId="{19C9EAEA-39D0-4B0E-A0EB-51E7B26740B1}"/>
          </ac:spMkLst>
        </pc:spChg>
        <pc:spChg chg="add del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22" creationId="{B81933D1-5615-42C7-9C0B-4EB7105CCE2D}"/>
          </ac:spMkLst>
        </pc:spChg>
        <pc:spChg chg="add del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29" creationId="{043017B7-DB56-477D-A4AE-8EC1B3C99C78}"/>
          </ac:spMkLst>
        </pc:spChg>
        <pc:spChg chg="add del">
          <ac:chgData name="Nicole Sumey" userId="S::nsumey@syr.edu::1c20536d-88c9-4bdf-93d7-423415efda62" providerId="AD" clId="Web-{F0A3B3A9-7B9F-4200-9B4D-82876BE3391C}" dt="2020-03-15T23:44:44.089" v="397"/>
          <ac:spMkLst>
            <pc:docMk/>
            <pc:sldMk cId="1910021371" sldId="269"/>
            <ac:spMk id="35" creationId="{04357C93-F0CB-4A1C-8F77-4E9063789819}"/>
          </ac:spMkLst>
        </pc:spChg>
        <pc:spChg chg="add del">
          <ac:chgData name="Nicole Sumey" userId="S::nsumey@syr.edu::1c20536d-88c9-4bdf-93d7-423415efda62" providerId="AD" clId="Web-{F0A3B3A9-7B9F-4200-9B4D-82876BE3391C}" dt="2020-03-15T23:44:41.043" v="395"/>
          <ac:spMkLst>
            <pc:docMk/>
            <pc:sldMk cId="1910021371" sldId="269"/>
            <ac:spMk id="40" creationId="{D5B339F4-93B9-4E04-9721-143AD6782EA9}"/>
          </ac:spMkLst>
        </pc:spChg>
        <pc:spChg chg="add del">
          <ac:chgData name="Nicole Sumey" userId="S::nsumey@syr.edu::1c20536d-88c9-4bdf-93d7-423415efda62" providerId="AD" clId="Web-{F0A3B3A9-7B9F-4200-9B4D-82876BE3391C}" dt="2020-03-15T23:44:41.043" v="395"/>
          <ac:spMkLst>
            <pc:docMk/>
            <pc:sldMk cId="1910021371" sldId="269"/>
            <ac:spMk id="46" creationId="{871AEA07-1E14-44B4-8E55-64EF049CD66F}"/>
          </ac:spMkLst>
        </pc:spChg>
        <pc:grpChg chg="add del">
          <ac:chgData name="Nicole Sumey" userId="S::nsumey@syr.edu::1c20536d-88c9-4bdf-93d7-423415efda62" providerId="AD" clId="Web-{F0A3B3A9-7B9F-4200-9B4D-82876BE3391C}" dt="2020-03-15T23:44:44.089" v="397"/>
          <ac:grpSpMkLst>
            <pc:docMk/>
            <pc:sldMk cId="1910021371" sldId="269"/>
            <ac:grpSpMk id="17" creationId="{032D8612-31EB-44CF-A1D0-14FD4C705424}"/>
          </ac:grpSpMkLst>
        </pc:grpChg>
        <pc:grpChg chg="add del">
          <ac:chgData name="Nicole Sumey" userId="S::nsumey@syr.edu::1c20536d-88c9-4bdf-93d7-423415efda62" providerId="AD" clId="Web-{F0A3B3A9-7B9F-4200-9B4D-82876BE3391C}" dt="2020-03-15T23:44:44.089" v="397"/>
          <ac:grpSpMkLst>
            <pc:docMk/>
            <pc:sldMk cId="1910021371" sldId="269"/>
            <ac:grpSpMk id="31" creationId="{3AF6A671-C637-4547-85F4-51B6D1881399}"/>
          </ac:grpSpMkLst>
        </pc:grpChg>
        <pc:grpChg chg="add del">
          <ac:chgData name="Nicole Sumey" userId="S::nsumey@syr.edu::1c20536d-88c9-4bdf-93d7-423415efda62" providerId="AD" clId="Web-{F0A3B3A9-7B9F-4200-9B4D-82876BE3391C}" dt="2020-03-15T23:44:41.043" v="395"/>
          <ac:grpSpMkLst>
            <pc:docMk/>
            <pc:sldMk cId="1910021371" sldId="269"/>
            <ac:grpSpMk id="42" creationId="{8734DDD3-F723-4DD3-8ABE-EC0B2AC87D74}"/>
          </ac:grpSpMkLst>
        </pc:grpChg>
        <pc:graphicFrameChg chg="del mod modGraphic">
          <ac:chgData name="Nicole Sumey" userId="S::nsumey@syr.edu::1c20536d-88c9-4bdf-93d7-423415efda62" providerId="AD" clId="Web-{F0A3B3A9-7B9F-4200-9B4D-82876BE3391C}" dt="2020-03-15T23:33:18.362" v="229"/>
          <ac:graphicFrameMkLst>
            <pc:docMk/>
            <pc:sldMk cId="1910021371" sldId="269"/>
            <ac:graphicFrameMk id="16" creationId="{B2AD2DFA-9682-45AE-ABBD-71277E3C241D}"/>
          </ac:graphicFrameMkLst>
        </pc:graphicFrameChg>
        <pc:picChg chg="add del mod ord">
          <ac:chgData name="Nicole Sumey" userId="S::nsumey@syr.edu::1c20536d-88c9-4bdf-93d7-423415efda62" providerId="AD" clId="Web-{F0A3B3A9-7B9F-4200-9B4D-82876BE3391C}" dt="2020-03-15T23:44:23.823" v="390"/>
          <ac:picMkLst>
            <pc:docMk/>
            <pc:sldMk cId="1910021371" sldId="269"/>
            <ac:picMk id="4" creationId="{E8778FDD-D1BB-4544-8DF4-BAF76D8602DA}"/>
          </ac:picMkLst>
        </pc:picChg>
        <pc:picChg chg="add del mod ord">
          <ac:chgData name="Nicole Sumey" userId="S::nsumey@syr.edu::1c20536d-88c9-4bdf-93d7-423415efda62" providerId="AD" clId="Web-{F0A3B3A9-7B9F-4200-9B4D-82876BE3391C}" dt="2020-03-15T23:44:44.089" v="397"/>
          <ac:picMkLst>
            <pc:docMk/>
            <pc:sldMk cId="1910021371" sldId="269"/>
            <ac:picMk id="10" creationId="{DFDD515F-DE61-4BDE-8563-F008590806B5}"/>
          </ac:picMkLst>
        </pc:picChg>
      </pc:sldChg>
      <pc:sldChg chg="addSp delSp modSp new del mod setBg">
        <pc:chgData name="Nicole Sumey" userId="S::nsumey@syr.edu::1c20536d-88c9-4bdf-93d7-423415efda62" providerId="AD" clId="Web-{F0A3B3A9-7B9F-4200-9B4D-82876BE3391C}" dt="2020-03-15T23:30:04.247" v="212"/>
        <pc:sldMkLst>
          <pc:docMk/>
          <pc:sldMk cId="1015473811" sldId="270"/>
        </pc:sldMkLst>
        <pc:spChg chg="del">
          <ac:chgData name="Nicole Sumey" userId="S::nsumey@syr.edu::1c20536d-88c9-4bdf-93d7-423415efda62" providerId="AD" clId="Web-{F0A3B3A9-7B9F-4200-9B4D-82876BE3391C}" dt="2020-03-15T23:00:18.072" v="1"/>
          <ac:spMkLst>
            <pc:docMk/>
            <pc:sldMk cId="1015473811" sldId="270"/>
            <ac:spMk id="3" creationId="{29D685CA-5092-4DC8-990F-000C31B48A45}"/>
          </ac:spMkLst>
        </pc:spChg>
        <pc:spChg chg="add mod">
          <ac:chgData name="Nicole Sumey" userId="S::nsumey@syr.edu::1c20536d-88c9-4bdf-93d7-423415efda62" providerId="AD" clId="Web-{F0A3B3A9-7B9F-4200-9B4D-82876BE3391C}" dt="2020-03-15T23:00:18.119" v="3"/>
          <ac:spMkLst>
            <pc:docMk/>
            <pc:sldMk cId="1015473811" sldId="270"/>
            <ac:spMk id="6" creationId="{D24F5DE7-9349-4BCA-8780-C191B6D034D4}"/>
          </ac:spMkLst>
        </pc:spChg>
        <pc:spChg chg="add">
          <ac:chgData name="Nicole Sumey" userId="S::nsumey@syr.edu::1c20536d-88c9-4bdf-93d7-423415efda62" providerId="AD" clId="Web-{F0A3B3A9-7B9F-4200-9B4D-82876BE3391C}" dt="2020-03-15T23:27:10.977" v="167"/>
          <ac:spMkLst>
            <pc:docMk/>
            <pc:sldMk cId="1015473811" sldId="270"/>
            <ac:spMk id="8" creationId="{D89CDAFA-104E-48B4-9FC8-B19BD83F1452}"/>
          </ac:spMkLst>
        </pc:spChg>
        <pc:spChg chg="add del">
          <ac:chgData name="Nicole Sumey" userId="S::nsumey@syr.edu::1c20536d-88c9-4bdf-93d7-423415efda62" providerId="AD" clId="Web-{F0A3B3A9-7B9F-4200-9B4D-82876BE3391C}" dt="2020-03-15T23:27:10.946" v="166"/>
          <ac:spMkLst>
            <pc:docMk/>
            <pc:sldMk cId="1015473811" sldId="270"/>
            <ac:spMk id="11" creationId="{017517EF-BD4D-4055-BDB4-A322C53568AD}"/>
          </ac:spMkLst>
        </pc:spChg>
        <pc:spChg chg="add del">
          <ac:chgData name="Nicole Sumey" userId="S::nsumey@syr.edu::1c20536d-88c9-4bdf-93d7-423415efda62" providerId="AD" clId="Web-{F0A3B3A9-7B9F-4200-9B4D-82876BE3391C}" dt="2020-03-15T23:27:10.946" v="166"/>
          <ac:spMkLst>
            <pc:docMk/>
            <pc:sldMk cId="1015473811" sldId="270"/>
            <ac:spMk id="13" creationId="{0ADDB668-2CA4-4D2B-9C34-3487CA330BA8}"/>
          </ac:spMkLst>
        </pc:spChg>
        <pc:spChg chg="add">
          <ac:chgData name="Nicole Sumey" userId="S::nsumey@syr.edu::1c20536d-88c9-4bdf-93d7-423415efda62" providerId="AD" clId="Web-{F0A3B3A9-7B9F-4200-9B4D-82876BE3391C}" dt="2020-03-15T23:27:10.977" v="167"/>
          <ac:spMkLst>
            <pc:docMk/>
            <pc:sldMk cId="1015473811" sldId="270"/>
            <ac:spMk id="14" creationId="{4038CB10-1F5C-4D54-9DF7-12586DE5B007}"/>
          </ac:spMkLst>
        </pc:spChg>
        <pc:spChg chg="add del">
          <ac:chgData name="Nicole Sumey" userId="S::nsumey@syr.edu::1c20536d-88c9-4bdf-93d7-423415efda62" providerId="AD" clId="Web-{F0A3B3A9-7B9F-4200-9B4D-82876BE3391C}" dt="2020-03-15T23:27:10.946" v="166"/>
          <ac:spMkLst>
            <pc:docMk/>
            <pc:sldMk cId="1015473811" sldId="270"/>
            <ac:spMk id="15" creationId="{2568BC19-F052-4108-93E1-6A3D1DEC072F}"/>
          </ac:spMkLst>
        </pc:spChg>
        <pc:spChg chg="add">
          <ac:chgData name="Nicole Sumey" userId="S::nsumey@syr.edu::1c20536d-88c9-4bdf-93d7-423415efda62" providerId="AD" clId="Web-{F0A3B3A9-7B9F-4200-9B4D-82876BE3391C}" dt="2020-03-15T23:27:10.977" v="167"/>
          <ac:spMkLst>
            <pc:docMk/>
            <pc:sldMk cId="1015473811" sldId="270"/>
            <ac:spMk id="16" creationId="{36D30126-6314-4A93-B27E-5C66CF781924}"/>
          </ac:spMkLst>
        </pc:spChg>
        <pc:spChg chg="add del">
          <ac:chgData name="Nicole Sumey" userId="S::nsumey@syr.edu::1c20536d-88c9-4bdf-93d7-423415efda62" providerId="AD" clId="Web-{F0A3B3A9-7B9F-4200-9B4D-82876BE3391C}" dt="2020-03-15T23:27:10.946" v="166"/>
          <ac:spMkLst>
            <pc:docMk/>
            <pc:sldMk cId="1015473811" sldId="270"/>
            <ac:spMk id="17" creationId="{D5FD337D-4D6B-4C8B-B6F5-121097E09881}"/>
          </ac:spMkLst>
        </pc:spChg>
        <pc:spChg chg="add">
          <ac:chgData name="Nicole Sumey" userId="S::nsumey@syr.edu::1c20536d-88c9-4bdf-93d7-423415efda62" providerId="AD" clId="Web-{F0A3B3A9-7B9F-4200-9B4D-82876BE3391C}" dt="2020-03-15T23:27:10.977" v="167"/>
          <ac:spMkLst>
            <pc:docMk/>
            <pc:sldMk cId="1015473811" sldId="270"/>
            <ac:spMk id="18" creationId="{73ED6512-6858-4552-B699-9A97FE9A4EA2}"/>
          </ac:spMkLst>
        </pc:spChg>
        <pc:graphicFrameChg chg="add del mod ord modGraphic">
          <ac:chgData name="Nicole Sumey" userId="S::nsumey@syr.edu::1c20536d-88c9-4bdf-93d7-423415efda62" providerId="AD" clId="Web-{F0A3B3A9-7B9F-4200-9B4D-82876BE3391C}" dt="2020-03-15T23:27:10.977" v="167"/>
          <ac:graphicFrameMkLst>
            <pc:docMk/>
            <pc:sldMk cId="1015473811" sldId="270"/>
            <ac:graphicFrameMk id="5" creationId="{E5A99200-2A63-4933-88B8-37463D1A8B09}"/>
          </ac:graphicFrameMkLst>
        </pc:graphicFrameChg>
        <pc:graphicFrameChg chg="add mod modGraphic">
          <ac:chgData name="Nicole Sumey" userId="S::nsumey@syr.edu::1c20536d-88c9-4bdf-93d7-423415efda62" providerId="AD" clId="Web-{F0A3B3A9-7B9F-4200-9B4D-82876BE3391C}" dt="2020-03-15T23:27:39.650" v="211"/>
          <ac:graphicFrameMkLst>
            <pc:docMk/>
            <pc:sldMk cId="1015473811" sldId="270"/>
            <ac:graphicFrameMk id="9" creationId="{E5A99200-2A63-4933-88B8-37463D1A8B09}"/>
          </ac:graphicFrameMkLst>
        </pc:graphicFrameChg>
      </pc:sldChg>
      <pc:sldChg chg="addSp delSp modSp mod setBg">
        <pc:chgData name="Nicole Sumey" userId="S::nsumey@syr.edu::1c20536d-88c9-4bdf-93d7-423415efda62" providerId="AD" clId="Web-{F0A3B3A9-7B9F-4200-9B4D-82876BE3391C}" dt="2020-03-15T23:42:43.024" v="386" actId="20577"/>
        <pc:sldMkLst>
          <pc:docMk/>
          <pc:sldMk cId="2576740127" sldId="271"/>
        </pc:sldMkLst>
        <pc:spChg chg="mod">
          <ac:chgData name="Nicole Sumey" userId="S::nsumey@syr.edu::1c20536d-88c9-4bdf-93d7-423415efda62" providerId="AD" clId="Web-{F0A3B3A9-7B9F-4200-9B4D-82876BE3391C}" dt="2020-03-15T23:42:43.024" v="386" actId="20577"/>
          <ac:spMkLst>
            <pc:docMk/>
            <pc:sldMk cId="2576740127" sldId="271"/>
            <ac:spMk id="2" creationId="{A5464739-0618-4B98-A6CA-EF8A396F262D}"/>
          </ac:spMkLst>
        </pc:spChg>
        <pc:spChg chg="del mod">
          <ac:chgData name="Nicole Sumey" userId="S::nsumey@syr.edu::1c20536d-88c9-4bdf-93d7-423415efda62" providerId="AD" clId="Web-{F0A3B3A9-7B9F-4200-9B4D-82876BE3391C}" dt="2020-03-15T23:41:38.350" v="359"/>
          <ac:spMkLst>
            <pc:docMk/>
            <pc:sldMk cId="2576740127" sldId="271"/>
            <ac:spMk id="3" creationId="{11728C42-7BB9-46F9-AD77-0C4DCF36BFF7}"/>
          </ac:spMkLst>
        </pc:spChg>
        <pc:spChg chg="add">
          <ac:chgData name="Nicole Sumey" userId="S::nsumey@syr.edu::1c20536d-88c9-4bdf-93d7-423415efda62" providerId="AD" clId="Web-{F0A3B3A9-7B9F-4200-9B4D-82876BE3391C}" dt="2020-03-15T23:42:38.227" v="385"/>
          <ac:spMkLst>
            <pc:docMk/>
            <pc:sldMk cId="2576740127" sldId="271"/>
            <ac:spMk id="15" creationId="{AE47195D-EC06-4298-8805-0F0D65997676}"/>
          </ac:spMkLst>
        </pc:spChg>
        <pc:spChg chg="del">
          <ac:chgData name="Nicole Sumey" userId="S::nsumey@syr.edu::1c20536d-88c9-4bdf-93d7-423415efda62" providerId="AD" clId="Web-{F0A3B3A9-7B9F-4200-9B4D-82876BE3391C}" dt="2020-03-15T23:41:51.710" v="374"/>
          <ac:spMkLst>
            <pc:docMk/>
            <pc:sldMk cId="2576740127" sldId="271"/>
            <ac:spMk id="16" creationId="{89451A96-F8BA-4E3E-8A8F-1F0882A45098}"/>
          </ac:spMkLst>
        </pc:spChg>
        <pc:spChg chg="add">
          <ac:chgData name="Nicole Sumey" userId="S::nsumey@syr.edu::1c20536d-88c9-4bdf-93d7-423415efda62" providerId="AD" clId="Web-{F0A3B3A9-7B9F-4200-9B4D-82876BE3391C}" dt="2020-03-15T23:42:38.227" v="385"/>
          <ac:spMkLst>
            <pc:docMk/>
            <pc:sldMk cId="2576740127" sldId="271"/>
            <ac:spMk id="17" creationId="{99413ED5-9ED4-4772-BCE4-2BCAE6B12E35}"/>
          </ac:spMkLst>
        </pc:spChg>
        <pc:spChg chg="add">
          <ac:chgData name="Nicole Sumey" userId="S::nsumey@syr.edu::1c20536d-88c9-4bdf-93d7-423415efda62" providerId="AD" clId="Web-{F0A3B3A9-7B9F-4200-9B4D-82876BE3391C}" dt="2020-03-15T23:42:38.227" v="385"/>
          <ac:spMkLst>
            <pc:docMk/>
            <pc:sldMk cId="2576740127" sldId="271"/>
            <ac:spMk id="19" creationId="{04357C93-F0CB-4A1C-8F77-4E9063789819}"/>
          </ac:spMkLst>
        </pc:spChg>
        <pc:spChg chg="del">
          <ac:chgData name="Nicole Sumey" userId="S::nsumey@syr.edu::1c20536d-88c9-4bdf-93d7-423415efda62" providerId="AD" clId="Web-{F0A3B3A9-7B9F-4200-9B4D-82876BE3391C}" dt="2020-03-15T23:41:46.241" v="372"/>
          <ac:spMkLst>
            <pc:docMk/>
            <pc:sldMk cId="2576740127" sldId="271"/>
            <ac:spMk id="20" creationId="{B69C5C47-6893-4577-A675-7396375F06DB}"/>
          </ac:spMkLst>
        </pc:spChg>
        <pc:spChg chg="add">
          <ac:chgData name="Nicole Sumey" userId="S::nsumey@syr.edu::1c20536d-88c9-4bdf-93d7-423415efda62" providerId="AD" clId="Web-{F0A3B3A9-7B9F-4200-9B4D-82876BE3391C}" dt="2020-03-15T23:42:38.227" v="385"/>
          <ac:spMkLst>
            <pc:docMk/>
            <pc:sldMk cId="2576740127" sldId="271"/>
            <ac:spMk id="21" creationId="{90F533E9-6690-41A8-A372-4C6C622D028D}"/>
          </ac:spMkLst>
        </pc:spChg>
        <pc:graphicFrameChg chg="del mod modGraphic">
          <ac:chgData name="Nicole Sumey" userId="S::nsumey@syr.edu::1c20536d-88c9-4bdf-93d7-423415efda62" providerId="AD" clId="Web-{F0A3B3A9-7B9F-4200-9B4D-82876BE3391C}" dt="2020-03-15T23:41:30.819" v="355"/>
          <ac:graphicFrameMkLst>
            <pc:docMk/>
            <pc:sldMk cId="2576740127" sldId="271"/>
            <ac:graphicFrameMk id="14" creationId="{96C64BB4-AB13-4283-9339-2A90F5422653}"/>
          </ac:graphicFrameMkLst>
        </pc:graphicFrameChg>
        <pc:graphicFrameChg chg="del">
          <ac:chgData name="Nicole Sumey" userId="S::nsumey@syr.edu::1c20536d-88c9-4bdf-93d7-423415efda62" providerId="AD" clId="Web-{F0A3B3A9-7B9F-4200-9B4D-82876BE3391C}" dt="2020-03-15T23:41:48.413" v="373"/>
          <ac:graphicFrameMkLst>
            <pc:docMk/>
            <pc:sldMk cId="2576740127" sldId="271"/>
            <ac:graphicFrameMk id="22" creationId="{083BB78B-D4E3-48FC-B660-1077CD8BF751}"/>
          </ac:graphicFrameMkLst>
        </pc:graphicFrameChg>
        <pc:graphicFrameChg chg="del mod modGraphic">
          <ac:chgData name="Nicole Sumey" userId="S::nsumey@syr.edu::1c20536d-88c9-4bdf-93d7-423415efda62" providerId="AD" clId="Web-{F0A3B3A9-7B9F-4200-9B4D-82876BE3391C}" dt="2020-03-15T23:41:44.600" v="371"/>
          <ac:graphicFrameMkLst>
            <pc:docMk/>
            <pc:sldMk cId="2576740127" sldId="271"/>
            <ac:graphicFrameMk id="24" creationId="{C9E584F2-B38B-46EB-8CBE-D46DBC9C7ED1}"/>
          </ac:graphicFrameMkLst>
        </pc:graphicFrameChg>
        <pc:picChg chg="add mod">
          <ac:chgData name="Nicole Sumey" userId="S::nsumey@syr.edu::1c20536d-88c9-4bdf-93d7-423415efda62" providerId="AD" clId="Web-{F0A3B3A9-7B9F-4200-9B4D-82876BE3391C}" dt="2020-03-15T23:42:38.227" v="385"/>
          <ac:picMkLst>
            <pc:docMk/>
            <pc:sldMk cId="2576740127" sldId="271"/>
            <ac:picMk id="4" creationId="{947A894D-2A37-4BA9-B2D2-2796C604388F}"/>
          </ac:picMkLst>
        </pc:picChg>
        <pc:picChg chg="add mod">
          <ac:chgData name="Nicole Sumey" userId="S::nsumey@syr.edu::1c20536d-88c9-4bdf-93d7-423415efda62" providerId="AD" clId="Web-{F0A3B3A9-7B9F-4200-9B4D-82876BE3391C}" dt="2020-03-15T23:42:38.227" v="385"/>
          <ac:picMkLst>
            <pc:docMk/>
            <pc:sldMk cId="2576740127" sldId="271"/>
            <ac:picMk id="13" creationId="{B09823BF-3893-4828-8EE7-154F33212513}"/>
          </ac:picMkLst>
        </pc:picChg>
      </pc:sldChg>
      <pc:sldChg chg="addSp delSp modSp new mod setBg">
        <pc:chgData name="Nicole Sumey" userId="S::nsumey@syr.edu::1c20536d-88c9-4bdf-93d7-423415efda62" providerId="AD" clId="Web-{F0A3B3A9-7B9F-4200-9B4D-82876BE3391C}" dt="2020-03-15T23:37:06.118" v="344" actId="20577"/>
        <pc:sldMkLst>
          <pc:docMk/>
          <pc:sldMk cId="511798545" sldId="273"/>
        </pc:sldMkLst>
        <pc:spChg chg="mod">
          <ac:chgData name="Nicole Sumey" userId="S::nsumey@syr.edu::1c20536d-88c9-4bdf-93d7-423415efda62" providerId="AD" clId="Web-{F0A3B3A9-7B9F-4200-9B4D-82876BE3391C}" dt="2020-03-15T23:37:06.118" v="344" actId="20577"/>
          <ac:spMkLst>
            <pc:docMk/>
            <pc:sldMk cId="511798545" sldId="273"/>
            <ac:spMk id="2" creationId="{656DBE59-C908-45B9-8F08-4813F383AFE7}"/>
          </ac:spMkLst>
        </pc:spChg>
        <pc:spChg chg="del">
          <ac:chgData name="Nicole Sumey" userId="S::nsumey@syr.edu::1c20536d-88c9-4bdf-93d7-423415efda62" providerId="AD" clId="Web-{F0A3B3A9-7B9F-4200-9B4D-82876BE3391C}" dt="2020-03-15T23:23:58.316" v="72"/>
          <ac:spMkLst>
            <pc:docMk/>
            <pc:sldMk cId="511798545" sldId="273"/>
            <ac:spMk id="3" creationId="{DBCE35F4-4E1A-460A-9EC7-6CAA9CD4B98B}"/>
          </ac:spMkLst>
        </pc:spChg>
        <pc:spChg chg="add mod ord">
          <ac:chgData name="Nicole Sumey" userId="S::nsumey@syr.edu::1c20536d-88c9-4bdf-93d7-423415efda62" providerId="AD" clId="Web-{F0A3B3A9-7B9F-4200-9B4D-82876BE3391C}" dt="2020-03-15T23:36:45.899" v="340"/>
          <ac:spMkLst>
            <pc:docMk/>
            <pc:sldMk cId="511798545" sldId="273"/>
            <ac:spMk id="4" creationId="{7AE30F54-A8F0-49A1-87E2-28AA81289A14}"/>
          </ac:spMkLst>
        </pc:spChg>
        <pc:spChg chg="add mod">
          <ac:chgData name="Nicole Sumey" userId="S::nsumey@syr.edu::1c20536d-88c9-4bdf-93d7-423415efda62" providerId="AD" clId="Web-{F0A3B3A9-7B9F-4200-9B4D-82876BE3391C}" dt="2020-03-15T23:36:45.899" v="340"/>
          <ac:spMkLst>
            <pc:docMk/>
            <pc:sldMk cId="511798545" sldId="273"/>
            <ac:spMk id="5" creationId="{2500AA57-3CDF-4C0C-BC5D-C046E270D396}"/>
          </ac:spMkLst>
        </pc:spChg>
        <pc:spChg chg="add del">
          <ac:chgData name="Nicole Sumey" userId="S::nsumey@syr.edu::1c20536d-88c9-4bdf-93d7-423415efda62" providerId="AD" clId="Web-{F0A3B3A9-7B9F-4200-9B4D-82876BE3391C}" dt="2020-03-15T23:21:52.078" v="66"/>
          <ac:spMkLst>
            <pc:docMk/>
            <pc:sldMk cId="511798545" sldId="273"/>
            <ac:spMk id="6" creationId="{7AE30F54-A8F0-49A1-87E2-28AA81289A14}"/>
          </ac:spMkLst>
        </pc:spChg>
        <pc:spChg chg="add del">
          <ac:chgData name="Nicole Sumey" userId="S::nsumey@syr.edu::1c20536d-88c9-4bdf-93d7-423415efda62" providerId="AD" clId="Web-{F0A3B3A9-7B9F-4200-9B4D-82876BE3391C}" dt="2020-03-15T23:21:52.078" v="66"/>
          <ac:spMkLst>
            <pc:docMk/>
            <pc:sldMk cId="511798545" sldId="273"/>
            <ac:spMk id="7" creationId="{2500AA57-3CDF-4C0C-BC5D-C046E270D396}"/>
          </ac:spMkLst>
        </pc:spChg>
        <pc:spChg chg="add del">
          <ac:chgData name="Nicole Sumey" userId="S::nsumey@syr.edu::1c20536d-88c9-4bdf-93d7-423415efda62" providerId="AD" clId="Web-{F0A3B3A9-7B9F-4200-9B4D-82876BE3391C}" dt="2020-03-15T23:36:45.899" v="339"/>
          <ac:spMkLst>
            <pc:docMk/>
            <pc:sldMk cId="511798545" sldId="273"/>
            <ac:spMk id="19" creationId="{D12DDE76-C203-4047-9998-63900085B5E8}"/>
          </ac:spMkLst>
        </pc:spChg>
        <pc:graphicFrameChg chg="add del mod modGraphic">
          <ac:chgData name="Nicole Sumey" userId="S::nsumey@syr.edu::1c20536d-88c9-4bdf-93d7-423415efda62" providerId="AD" clId="Web-{F0A3B3A9-7B9F-4200-9B4D-82876BE3391C}" dt="2020-03-15T23:25:27.615" v="102"/>
          <ac:graphicFrameMkLst>
            <pc:docMk/>
            <pc:sldMk cId="511798545" sldId="273"/>
            <ac:graphicFrameMk id="9" creationId="{D60C22B2-59D2-4DD4-AE87-780B682C5E35}"/>
          </ac:graphicFrameMkLst>
        </pc:graphicFrameChg>
        <pc:graphicFrameChg chg="add del">
          <ac:chgData name="Nicole Sumey" userId="S::nsumey@syr.edu::1c20536d-88c9-4bdf-93d7-423415efda62" providerId="AD" clId="Web-{F0A3B3A9-7B9F-4200-9B4D-82876BE3391C}" dt="2020-03-15T23:23:57.050" v="71"/>
          <ac:graphicFrameMkLst>
            <pc:docMk/>
            <pc:sldMk cId="511798545" sldId="273"/>
            <ac:graphicFrameMk id="11" creationId="{080A6DA9-F613-43A5-BEC9-24C9E1801909}"/>
          </ac:graphicFrameMkLst>
        </pc:graphicFrameChg>
        <pc:picChg chg="add mod ord">
          <ac:chgData name="Nicole Sumey" userId="S::nsumey@syr.edu::1c20536d-88c9-4bdf-93d7-423415efda62" providerId="AD" clId="Web-{F0A3B3A9-7B9F-4200-9B4D-82876BE3391C}" dt="2020-03-15T23:36:45.899" v="340"/>
          <ac:picMkLst>
            <pc:docMk/>
            <pc:sldMk cId="511798545" sldId="273"/>
            <ac:picMk id="12" creationId="{CF2F0FB4-A36D-4ED1-BE4C-977C2873E16D}"/>
          </ac:picMkLst>
        </pc:picChg>
        <pc:picChg chg="add mod">
          <ac:chgData name="Nicole Sumey" userId="S::nsumey@syr.edu::1c20536d-88c9-4bdf-93d7-423415efda62" providerId="AD" clId="Web-{F0A3B3A9-7B9F-4200-9B4D-82876BE3391C}" dt="2020-03-15T23:36:45.899" v="340"/>
          <ac:picMkLst>
            <pc:docMk/>
            <pc:sldMk cId="511798545" sldId="273"/>
            <ac:picMk id="14" creationId="{B34F8970-8984-4325-A069-E017E24DC9AD}"/>
          </ac:picMkLst>
        </pc:picChg>
      </pc:sldChg>
      <pc:sldChg chg="addSp delSp modSp new mod setBg">
        <pc:chgData name="Nicole Sumey" userId="S::nsumey@syr.edu::1c20536d-88c9-4bdf-93d7-423415efda62" providerId="AD" clId="Web-{F0A3B3A9-7B9F-4200-9B4D-82876BE3391C}" dt="2020-03-15T23:35:43.553" v="337"/>
        <pc:sldMkLst>
          <pc:docMk/>
          <pc:sldMk cId="3012872100" sldId="276"/>
        </pc:sldMkLst>
        <pc:spChg chg="add del">
          <ac:chgData name="Nicole Sumey" userId="S::nsumey@syr.edu::1c20536d-88c9-4bdf-93d7-423415efda62" providerId="AD" clId="Web-{F0A3B3A9-7B9F-4200-9B4D-82876BE3391C}" dt="2020-03-15T23:30:18.342" v="219"/>
          <ac:spMkLst>
            <pc:docMk/>
            <pc:sldMk cId="3012872100" sldId="276"/>
            <ac:spMk id="2" creationId="{DCDBAC9A-9F88-433E-946A-D0A7847BE007}"/>
          </ac:spMkLst>
        </pc:spChg>
        <pc:spChg chg="del">
          <ac:chgData name="Nicole Sumey" userId="S::nsumey@syr.edu::1c20536d-88c9-4bdf-93d7-423415efda62" providerId="AD" clId="Web-{F0A3B3A9-7B9F-4200-9B4D-82876BE3391C}" dt="2020-03-15T23:30:09.014" v="214"/>
          <ac:spMkLst>
            <pc:docMk/>
            <pc:sldMk cId="3012872100" sldId="276"/>
            <ac:spMk id="3" creationId="{FCC6EADD-7D90-4A8F-A64B-006D31D0E528}"/>
          </ac:spMkLst>
        </pc:spChg>
        <pc:spChg chg="add">
          <ac:chgData name="Nicole Sumey" userId="S::nsumey@syr.edu::1c20536d-88c9-4bdf-93d7-423415efda62" providerId="AD" clId="Web-{F0A3B3A9-7B9F-4200-9B4D-82876BE3391C}" dt="2020-03-15T23:35:43.553" v="337"/>
          <ac:spMkLst>
            <pc:docMk/>
            <pc:sldMk cId="3012872100" sldId="276"/>
            <ac:spMk id="6" creationId="{4E53A02A-0A33-40D9-A04E-36FA92BFD8A3}"/>
          </ac:spMkLst>
        </pc:spChg>
        <pc:spChg chg="add">
          <ac:chgData name="Nicole Sumey" userId="S::nsumey@syr.edu::1c20536d-88c9-4bdf-93d7-423415efda62" providerId="AD" clId="Web-{F0A3B3A9-7B9F-4200-9B4D-82876BE3391C}" dt="2020-03-15T23:35:43.553" v="337"/>
          <ac:spMkLst>
            <pc:docMk/>
            <pc:sldMk cId="3012872100" sldId="276"/>
            <ac:spMk id="7" creationId="{216DD803-634F-4EF2-A1E7-B1911DEE9D0B}"/>
          </ac:spMkLst>
        </pc:spChg>
        <pc:spChg chg="add">
          <ac:chgData name="Nicole Sumey" userId="S::nsumey@syr.edu::1c20536d-88c9-4bdf-93d7-423415efda62" providerId="AD" clId="Web-{F0A3B3A9-7B9F-4200-9B4D-82876BE3391C}" dt="2020-03-15T23:35:43.553" v="337"/>
          <ac:spMkLst>
            <pc:docMk/>
            <pc:sldMk cId="3012872100" sldId="276"/>
            <ac:spMk id="8" creationId="{A77B63F8-D1F3-4D40-B2D4-779BAE82BE6D}"/>
          </ac:spMkLst>
        </pc:spChg>
        <pc:spChg chg="add del">
          <ac:chgData name="Nicole Sumey" userId="S::nsumey@syr.edu::1c20536d-88c9-4bdf-93d7-423415efda62" providerId="AD" clId="Web-{F0A3B3A9-7B9F-4200-9B4D-82876BE3391C}" dt="2020-03-15T23:30:15.842" v="216"/>
          <ac:spMkLst>
            <pc:docMk/>
            <pc:sldMk cId="3012872100" sldId="276"/>
            <ac:spMk id="9" creationId="{4E53A02A-0A33-40D9-A04E-36FA92BFD8A3}"/>
          </ac:spMkLst>
        </pc:spChg>
        <pc:spChg chg="add del">
          <ac:chgData name="Nicole Sumey" userId="S::nsumey@syr.edu::1c20536d-88c9-4bdf-93d7-423415efda62" providerId="AD" clId="Web-{F0A3B3A9-7B9F-4200-9B4D-82876BE3391C}" dt="2020-03-15T23:30:15.842" v="216"/>
          <ac:spMkLst>
            <pc:docMk/>
            <pc:sldMk cId="3012872100" sldId="276"/>
            <ac:spMk id="11" creationId="{216DD803-634F-4EF2-A1E7-B1911DEE9D0B}"/>
          </ac:spMkLst>
        </pc:spChg>
        <pc:spChg chg="add del">
          <ac:chgData name="Nicole Sumey" userId="S::nsumey@syr.edu::1c20536d-88c9-4bdf-93d7-423415efda62" providerId="AD" clId="Web-{F0A3B3A9-7B9F-4200-9B4D-82876BE3391C}" dt="2020-03-15T23:30:15.842" v="216"/>
          <ac:spMkLst>
            <pc:docMk/>
            <pc:sldMk cId="3012872100" sldId="276"/>
            <ac:spMk id="13" creationId="{A77B63F8-D1F3-4D40-B2D4-779BAE82BE6D}"/>
          </ac:spMkLst>
        </pc:spChg>
        <pc:picChg chg="add mod ord">
          <ac:chgData name="Nicole Sumey" userId="S::nsumey@syr.edu::1c20536d-88c9-4bdf-93d7-423415efda62" providerId="AD" clId="Web-{F0A3B3A9-7B9F-4200-9B4D-82876BE3391C}" dt="2020-03-15T23:35:43.553" v="337"/>
          <ac:picMkLst>
            <pc:docMk/>
            <pc:sldMk cId="3012872100" sldId="276"/>
            <ac:picMk id="4" creationId="{40E74656-E50A-4AC0-B038-B70206F330EE}"/>
          </ac:picMkLst>
        </pc:picChg>
      </pc:sldChg>
    </pc:docChg>
  </pc:docChgLst>
  <pc:docChgLst>
    <pc:chgData name="Nicole Sumey" userId="S::nsumey@syr.edu::1c20536d-88c9-4bdf-93d7-423415efda62" providerId="AD" clId="Web-{39734891-E00E-48B6-86F0-0E097858472B}"/>
    <pc:docChg chg="modSld">
      <pc:chgData name="Nicole Sumey" userId="S::nsumey@syr.edu::1c20536d-88c9-4bdf-93d7-423415efda62" providerId="AD" clId="Web-{39734891-E00E-48B6-86F0-0E097858472B}" dt="2020-03-15T22:20:45.414" v="1"/>
      <pc:docMkLst>
        <pc:docMk/>
      </pc:docMkLst>
      <pc:sldChg chg="addSp delSp modSp">
        <pc:chgData name="Nicole Sumey" userId="S::nsumey@syr.edu::1c20536d-88c9-4bdf-93d7-423415efda62" providerId="AD" clId="Web-{39734891-E00E-48B6-86F0-0E097858472B}" dt="2020-03-15T22:20:45.414" v="1"/>
        <pc:sldMkLst>
          <pc:docMk/>
          <pc:sldMk cId="1160217360" sldId="267"/>
        </pc:sldMkLst>
        <pc:spChg chg="del">
          <ac:chgData name="Nicole Sumey" userId="S::nsumey@syr.edu::1c20536d-88c9-4bdf-93d7-423415efda62" providerId="AD" clId="Web-{39734891-E00E-48B6-86F0-0E097858472B}" dt="2020-03-15T22:20:43.648" v="0"/>
          <ac:spMkLst>
            <pc:docMk/>
            <pc:sldMk cId="1160217360" sldId="267"/>
            <ac:spMk id="3" creationId="{E0063199-E5AB-4292-AF16-0F30EAA6F9EE}"/>
          </ac:spMkLst>
        </pc:spChg>
        <pc:picChg chg="add mod">
          <ac:chgData name="Nicole Sumey" userId="S::nsumey@syr.edu::1c20536d-88c9-4bdf-93d7-423415efda62" providerId="AD" clId="Web-{39734891-E00E-48B6-86F0-0E097858472B}" dt="2020-03-15T22:20:45.414" v="1"/>
          <ac:picMkLst>
            <pc:docMk/>
            <pc:sldMk cId="1160217360" sldId="267"/>
            <ac:picMk id="4" creationId="{DE8B509B-8143-4FD3-99E9-4F85F814C9BB}"/>
          </ac:picMkLst>
        </pc:picChg>
      </pc:sldChg>
    </pc:docChg>
  </pc:docChgLst>
  <pc:docChgLst>
    <pc:chgData name="Nicole Sumey" userId="S::nsumey@syr.edu::1c20536d-88c9-4bdf-93d7-423415efda62" providerId="AD" clId="Web-{7873F5FF-A6EF-47B6-9E0D-69F7ACD2CADB}"/>
    <pc:docChg chg="modSld">
      <pc:chgData name="Nicole Sumey" userId="S::nsumey@syr.edu::1c20536d-88c9-4bdf-93d7-423415efda62" providerId="AD" clId="Web-{7873F5FF-A6EF-47B6-9E0D-69F7ACD2CADB}" dt="2020-03-15T22:49:48.145" v="1183"/>
      <pc:docMkLst>
        <pc:docMk/>
      </pc:docMkLst>
      <pc:sldChg chg="modSp">
        <pc:chgData name="Nicole Sumey" userId="S::nsumey@syr.edu::1c20536d-88c9-4bdf-93d7-423415efda62" providerId="AD" clId="Web-{7873F5FF-A6EF-47B6-9E0D-69F7ACD2CADB}" dt="2020-03-15T22:44:53.686" v="927" actId="20577"/>
        <pc:sldMkLst>
          <pc:docMk/>
          <pc:sldMk cId="2614261809" sldId="257"/>
        </pc:sldMkLst>
        <pc:spChg chg="mod">
          <ac:chgData name="Nicole Sumey" userId="S::nsumey@syr.edu::1c20536d-88c9-4bdf-93d7-423415efda62" providerId="AD" clId="Web-{7873F5FF-A6EF-47B6-9E0D-69F7ACD2CADB}" dt="2020-03-15T22:44:53.686" v="927" actId="20577"/>
          <ac:spMkLst>
            <pc:docMk/>
            <pc:sldMk cId="2614261809" sldId="257"/>
            <ac:spMk id="3" creationId="{7C99C0E6-7F52-413D-9E88-AF75D7EE6F64}"/>
          </ac:spMkLst>
        </pc:spChg>
      </pc:sldChg>
      <pc:sldChg chg="modSp modNotes">
        <pc:chgData name="Nicole Sumey" userId="S::nsumey@syr.edu::1c20536d-88c9-4bdf-93d7-423415efda62" providerId="AD" clId="Web-{7873F5FF-A6EF-47B6-9E0D-69F7ACD2CADB}" dt="2020-03-15T22:44:43.358" v="922" actId="20577"/>
        <pc:sldMkLst>
          <pc:docMk/>
          <pc:sldMk cId="1574123814" sldId="261"/>
        </pc:sldMkLst>
        <pc:spChg chg="mod">
          <ac:chgData name="Nicole Sumey" userId="S::nsumey@syr.edu::1c20536d-88c9-4bdf-93d7-423415efda62" providerId="AD" clId="Web-{7873F5FF-A6EF-47B6-9E0D-69F7ACD2CADB}" dt="2020-03-15T22:44:43.358" v="922" actId="20577"/>
          <ac:spMkLst>
            <pc:docMk/>
            <pc:sldMk cId="1574123814" sldId="261"/>
            <ac:spMk id="2" creationId="{4A4ECD66-6170-49BB-9542-4D673C1CC770}"/>
          </ac:spMkLst>
        </pc:spChg>
        <pc:spChg chg="mod">
          <ac:chgData name="Nicole Sumey" userId="S::nsumey@syr.edu::1c20536d-88c9-4bdf-93d7-423415efda62" providerId="AD" clId="Web-{7873F5FF-A6EF-47B6-9E0D-69F7ACD2CADB}" dt="2020-03-15T22:44:31.311" v="921" actId="1076"/>
          <ac:spMkLst>
            <pc:docMk/>
            <pc:sldMk cId="1574123814" sldId="261"/>
            <ac:spMk id="3" creationId="{6D1B5F21-8166-4E48-AF8A-925C89BF1E36}"/>
          </ac:spMkLst>
        </pc:spChg>
      </pc:sldChg>
      <pc:sldChg chg="modSp modNotes">
        <pc:chgData name="Nicole Sumey" userId="S::nsumey@syr.edu::1c20536d-88c9-4bdf-93d7-423415efda62" providerId="AD" clId="Web-{7873F5FF-A6EF-47B6-9E0D-69F7ACD2CADB}" dt="2020-03-15T22:37:27.133" v="124"/>
        <pc:sldMkLst>
          <pc:docMk/>
          <pc:sldMk cId="2460972345" sldId="262"/>
        </pc:sldMkLst>
        <pc:graphicFrameChg chg="modGraphic">
          <ac:chgData name="Nicole Sumey" userId="S::nsumey@syr.edu::1c20536d-88c9-4bdf-93d7-423415efda62" providerId="AD" clId="Web-{7873F5FF-A6EF-47B6-9E0D-69F7ACD2CADB}" dt="2020-03-15T22:37:16.727" v="120" actId="20577"/>
          <ac:graphicFrameMkLst>
            <pc:docMk/>
            <pc:sldMk cId="2460972345" sldId="262"/>
            <ac:graphicFrameMk id="14" creationId="{B4FC2D7E-0B6F-4921-B988-3B2E0717445B}"/>
          </ac:graphicFrameMkLst>
        </pc:graphicFrameChg>
      </pc:sldChg>
      <pc:sldChg chg="modSp modNotes">
        <pc:chgData name="Nicole Sumey" userId="S::nsumey@syr.edu::1c20536d-88c9-4bdf-93d7-423415efda62" providerId="AD" clId="Web-{7873F5FF-A6EF-47B6-9E0D-69F7ACD2CADB}" dt="2020-03-15T22:48:41.691" v="1147" actId="20577"/>
        <pc:sldMkLst>
          <pc:docMk/>
          <pc:sldMk cId="1817700592" sldId="263"/>
        </pc:sldMkLst>
        <pc:spChg chg="mod">
          <ac:chgData name="Nicole Sumey" userId="S::nsumey@syr.edu::1c20536d-88c9-4bdf-93d7-423415efda62" providerId="AD" clId="Web-{7873F5FF-A6EF-47B6-9E0D-69F7ACD2CADB}" dt="2020-03-15T22:48:41.691" v="1147" actId="20577"/>
          <ac:spMkLst>
            <pc:docMk/>
            <pc:sldMk cId="1817700592" sldId="263"/>
            <ac:spMk id="3" creationId="{0567F7CE-B6BD-4FAB-B860-05C28168BCA4}"/>
          </ac:spMkLst>
        </pc:spChg>
      </pc:sldChg>
      <pc:sldChg chg="modNotes">
        <pc:chgData name="Nicole Sumey" userId="S::nsumey@syr.edu::1c20536d-88c9-4bdf-93d7-423415efda62" providerId="AD" clId="Web-{7873F5FF-A6EF-47B6-9E0D-69F7ACD2CADB}" dt="2020-03-15T22:49:48.145" v="1183"/>
        <pc:sldMkLst>
          <pc:docMk/>
          <pc:sldMk cId="1176458811" sldId="264"/>
        </pc:sldMkLst>
      </pc:sldChg>
      <pc:sldChg chg="addSp delSp modSp mod setBg modNotes">
        <pc:chgData name="Nicole Sumey" userId="S::nsumey@syr.edu::1c20536d-88c9-4bdf-93d7-423415efda62" providerId="AD" clId="Web-{7873F5FF-A6EF-47B6-9E0D-69F7ACD2CADB}" dt="2020-03-15T22:49:20.176" v="1170"/>
        <pc:sldMkLst>
          <pc:docMk/>
          <pc:sldMk cId="3105062267" sldId="268"/>
        </pc:sldMkLst>
        <pc:spChg chg="mod">
          <ac:chgData name="Nicole Sumey" userId="S::nsumey@syr.edu::1c20536d-88c9-4bdf-93d7-423415efda62" providerId="AD" clId="Web-{7873F5FF-A6EF-47B6-9E0D-69F7ACD2CADB}" dt="2020-03-15T22:29:30.437" v="4"/>
          <ac:spMkLst>
            <pc:docMk/>
            <pc:sldMk cId="3105062267" sldId="268"/>
            <ac:spMk id="2" creationId="{F281B3FF-DCD5-4FC0-B3B8-106531DB3C6B}"/>
          </ac:spMkLst>
        </pc:spChg>
        <pc:spChg chg="add">
          <ac:chgData name="Nicole Sumey" userId="S::nsumey@syr.edu::1c20536d-88c9-4bdf-93d7-423415efda62" providerId="AD" clId="Web-{7873F5FF-A6EF-47B6-9E0D-69F7ACD2CADB}" dt="2020-03-15T22:29:30.437" v="4"/>
          <ac:spMkLst>
            <pc:docMk/>
            <pc:sldMk cId="3105062267" sldId="268"/>
            <ac:spMk id="14" creationId="{42D91A80-424C-43FF-B36B-58B851DC5EB1}"/>
          </ac:spMkLst>
        </pc:spChg>
        <pc:spChg chg="add">
          <ac:chgData name="Nicole Sumey" userId="S::nsumey@syr.edu::1c20536d-88c9-4bdf-93d7-423415efda62" providerId="AD" clId="Web-{7873F5FF-A6EF-47B6-9E0D-69F7ACD2CADB}" dt="2020-03-15T22:29:30.437" v="4"/>
          <ac:spMkLst>
            <pc:docMk/>
            <pc:sldMk cId="3105062267" sldId="268"/>
            <ac:spMk id="16" creationId="{99413ED5-9ED4-4772-BCE4-2BCAE6B12E35}"/>
          </ac:spMkLst>
        </pc:spChg>
        <pc:spChg chg="add">
          <ac:chgData name="Nicole Sumey" userId="S::nsumey@syr.edu::1c20536d-88c9-4bdf-93d7-423415efda62" providerId="AD" clId="Web-{7873F5FF-A6EF-47B6-9E0D-69F7ACD2CADB}" dt="2020-03-15T22:29:30.437" v="4"/>
          <ac:spMkLst>
            <pc:docMk/>
            <pc:sldMk cId="3105062267" sldId="268"/>
            <ac:spMk id="18" creationId="{04357C93-F0CB-4A1C-8F77-4E9063789819}"/>
          </ac:spMkLst>
        </pc:spChg>
        <pc:spChg chg="add">
          <ac:chgData name="Nicole Sumey" userId="S::nsumey@syr.edu::1c20536d-88c9-4bdf-93d7-423415efda62" providerId="AD" clId="Web-{7873F5FF-A6EF-47B6-9E0D-69F7ACD2CADB}" dt="2020-03-15T22:29:30.437" v="4"/>
          <ac:spMkLst>
            <pc:docMk/>
            <pc:sldMk cId="3105062267" sldId="268"/>
            <ac:spMk id="20" creationId="{90F533E9-6690-41A8-A372-4C6C622D028D}"/>
          </ac:spMkLst>
        </pc:spChg>
        <pc:picChg chg="del">
          <ac:chgData name="Nicole Sumey" userId="S::nsumey@syr.edu::1c20536d-88c9-4bdf-93d7-423415efda62" providerId="AD" clId="Web-{7873F5FF-A6EF-47B6-9E0D-69F7ACD2CADB}" dt="2020-03-15T22:28:47.780" v="1"/>
          <ac:picMkLst>
            <pc:docMk/>
            <pc:sldMk cId="3105062267" sldId="268"/>
            <ac:picMk id="3" creationId="{A8D29AFD-6125-4074-A24E-0D5C5DBB0465}"/>
          </ac:picMkLst>
        </pc:picChg>
        <pc:picChg chg="mod">
          <ac:chgData name="Nicole Sumey" userId="S::nsumey@syr.edu::1c20536d-88c9-4bdf-93d7-423415efda62" providerId="AD" clId="Web-{7873F5FF-A6EF-47B6-9E0D-69F7ACD2CADB}" dt="2020-03-15T22:29:30.437" v="4"/>
          <ac:picMkLst>
            <pc:docMk/>
            <pc:sldMk cId="3105062267" sldId="268"/>
            <ac:picMk id="5" creationId="{310A837D-D8A2-4B02-BA10-4E0DF4EA2C27}"/>
          </ac:picMkLst>
        </pc:picChg>
        <pc:picChg chg="mod">
          <ac:chgData name="Nicole Sumey" userId="S::nsumey@syr.edu::1c20536d-88c9-4bdf-93d7-423415efda62" providerId="AD" clId="Web-{7873F5FF-A6EF-47B6-9E0D-69F7ACD2CADB}" dt="2020-03-15T22:30:14.188" v="14" actId="14100"/>
          <ac:picMkLst>
            <pc:docMk/>
            <pc:sldMk cId="3105062267" sldId="268"/>
            <ac:picMk id="6" creationId="{19DAE77A-CC52-4091-AF3A-57E7D11BA27A}"/>
          </ac:picMkLst>
        </pc:picChg>
        <pc:picChg chg="mod">
          <ac:chgData name="Nicole Sumey" userId="S::nsumey@syr.edu::1c20536d-88c9-4bdf-93d7-423415efda62" providerId="AD" clId="Web-{7873F5FF-A6EF-47B6-9E0D-69F7ACD2CADB}" dt="2020-03-15T22:29:44.109" v="6" actId="14100"/>
          <ac:picMkLst>
            <pc:docMk/>
            <pc:sldMk cId="3105062267" sldId="268"/>
            <ac:picMk id="7" creationId="{763DBD30-C0B6-4039-8598-768579B71986}"/>
          </ac:picMkLst>
        </pc:picChg>
        <pc:picChg chg="add mod">
          <ac:chgData name="Nicole Sumey" userId="S::nsumey@syr.edu::1c20536d-88c9-4bdf-93d7-423415efda62" providerId="AD" clId="Web-{7873F5FF-A6EF-47B6-9E0D-69F7ACD2CADB}" dt="2020-03-15T22:30:11" v="13" actId="14100"/>
          <ac:picMkLst>
            <pc:docMk/>
            <pc:sldMk cId="3105062267" sldId="268"/>
            <ac:picMk id="9" creationId="{482266A3-B197-443C-8E91-C0B7BC789020}"/>
          </ac:picMkLst>
        </pc:picChg>
      </pc:sldChg>
    </pc:docChg>
  </pc:docChgLst>
  <pc:docChgLst>
    <pc:chgData name="Jogesh K Pugazhendhi" userId="S::jkpugazh@syr.edu::5afb2257-be1f-4a86-ac45-e9bd311db557" providerId="AD" clId="Web-{0DA45EE4-F440-496D-A62B-B0D021496388}"/>
    <pc:docChg chg="modSld">
      <pc:chgData name="Jogesh K Pugazhendhi" userId="S::jkpugazh@syr.edu::5afb2257-be1f-4a86-ac45-e9bd311db557" providerId="AD" clId="Web-{0DA45EE4-F440-496D-A62B-B0D021496388}" dt="2020-03-16T22:32:28.309" v="0"/>
      <pc:docMkLst>
        <pc:docMk/>
      </pc:docMkLst>
      <pc:sldChg chg="delSp">
        <pc:chgData name="Jogesh K Pugazhendhi" userId="S::jkpugazh@syr.edu::5afb2257-be1f-4a86-ac45-e9bd311db557" providerId="AD" clId="Web-{0DA45EE4-F440-496D-A62B-B0D021496388}" dt="2020-03-16T22:32:28.309" v="0"/>
        <pc:sldMkLst>
          <pc:docMk/>
          <pc:sldMk cId="1687872461" sldId="266"/>
        </pc:sldMkLst>
        <pc:spChg chg="del">
          <ac:chgData name="Jogesh K Pugazhendhi" userId="S::jkpugazh@syr.edu::5afb2257-be1f-4a86-ac45-e9bd311db557" providerId="AD" clId="Web-{0DA45EE4-F440-496D-A62B-B0D021496388}" dt="2020-03-16T22:32:28.309" v="0"/>
          <ac:spMkLst>
            <pc:docMk/>
            <pc:sldMk cId="1687872461" sldId="266"/>
            <ac:spMk id="3" creationId="{F6D89286-6188-492D-8417-FE36CE00F990}"/>
          </ac:spMkLst>
        </pc:spChg>
      </pc:sldChg>
    </pc:docChg>
  </pc:docChgLst>
  <pc:docChgLst>
    <pc:chgData name="Nicole Sumey" userId="S::nsumey@syr.edu::1c20536d-88c9-4bdf-93d7-423415efda62" providerId="AD" clId="Web-{C4122F21-8298-4822-B935-615ACF65EF10}"/>
    <pc:docChg chg="modSld">
      <pc:chgData name="Nicole Sumey" userId="S::nsumey@syr.edu::1c20536d-88c9-4bdf-93d7-423415efda62" providerId="AD" clId="Web-{C4122F21-8298-4822-B935-615ACF65EF10}" dt="2020-03-15T03:41:18.099" v="24"/>
      <pc:docMkLst>
        <pc:docMk/>
      </pc:docMkLst>
      <pc:sldChg chg="modNotes">
        <pc:chgData name="Nicole Sumey" userId="S::nsumey@syr.edu::1c20536d-88c9-4bdf-93d7-423415efda62" providerId="AD" clId="Web-{C4122F21-8298-4822-B935-615ACF65EF10}" dt="2020-03-15T03:41:18.099" v="24"/>
        <pc:sldMkLst>
          <pc:docMk/>
          <pc:sldMk cId="2653612414" sldId="256"/>
        </pc:sldMkLst>
      </pc:sldChg>
    </pc:docChg>
  </pc:docChgLst>
  <pc:docChgLst>
    <pc:chgData name="Jogesh K Pugazhendhi" userId="S::jkpugazh@syr.edu::5afb2257-be1f-4a86-ac45-e9bd311db557" providerId="AD" clId="Web-{7E057CE8-A948-456B-A8D0-7B83F1CAFF3B}"/>
    <pc:docChg chg="addSld modSld">
      <pc:chgData name="Jogesh K Pugazhendhi" userId="S::jkpugazh@syr.edu::5afb2257-be1f-4a86-ac45-e9bd311db557" providerId="AD" clId="Web-{7E057CE8-A948-456B-A8D0-7B83F1CAFF3B}" dt="2020-03-16T21:39:28.353" v="103" actId="20577"/>
      <pc:docMkLst>
        <pc:docMk/>
      </pc:docMkLst>
      <pc:sldChg chg="addSp delSp modSp">
        <pc:chgData name="Jogesh K Pugazhendhi" userId="S::jkpugazh@syr.edu::5afb2257-be1f-4a86-ac45-e9bd311db557" providerId="AD" clId="Web-{7E057CE8-A948-456B-A8D0-7B83F1CAFF3B}" dt="2020-03-16T21:38:30.196" v="91" actId="20577"/>
        <pc:sldMkLst>
          <pc:docMk/>
          <pc:sldMk cId="511798545" sldId="273"/>
        </pc:sldMkLst>
        <pc:spChg chg="mod">
          <ac:chgData name="Jogesh K Pugazhendhi" userId="S::jkpugazh@syr.edu::5afb2257-be1f-4a86-ac45-e9bd311db557" providerId="AD" clId="Web-{7E057CE8-A948-456B-A8D0-7B83F1CAFF3B}" dt="2020-03-16T21:38:30.196" v="91" actId="20577"/>
          <ac:spMkLst>
            <pc:docMk/>
            <pc:sldMk cId="511798545" sldId="273"/>
            <ac:spMk id="2" creationId="{656DBE59-C908-45B9-8F08-4813F383AFE7}"/>
          </ac:spMkLst>
        </pc:spChg>
        <pc:spChg chg="del mod">
          <ac:chgData name="Jogesh K Pugazhendhi" userId="S::jkpugazh@syr.edu::5afb2257-be1f-4a86-ac45-e9bd311db557" providerId="AD" clId="Web-{7E057CE8-A948-456B-A8D0-7B83F1CAFF3B}" dt="2020-03-16T21:37:53.290" v="77"/>
          <ac:spMkLst>
            <pc:docMk/>
            <pc:sldMk cId="511798545" sldId="273"/>
            <ac:spMk id="4" creationId="{7AE30F54-A8F0-49A1-87E2-28AA81289A14}"/>
          </ac:spMkLst>
        </pc:spChg>
        <pc:spChg chg="del mod">
          <ac:chgData name="Jogesh K Pugazhendhi" userId="S::jkpugazh@syr.edu::5afb2257-be1f-4a86-ac45-e9bd311db557" providerId="AD" clId="Web-{7E057CE8-A948-456B-A8D0-7B83F1CAFF3B}" dt="2020-03-16T21:37:32.961" v="72"/>
          <ac:spMkLst>
            <pc:docMk/>
            <pc:sldMk cId="511798545" sldId="273"/>
            <ac:spMk id="5" creationId="{2500AA57-3CDF-4C0C-BC5D-C046E270D396}"/>
          </ac:spMkLst>
        </pc:spChg>
        <pc:spChg chg="add del mod">
          <ac:chgData name="Jogesh K Pugazhendhi" userId="S::jkpugazh@syr.edu::5afb2257-be1f-4a86-ac45-e9bd311db557" providerId="AD" clId="Web-{7E057CE8-A948-456B-A8D0-7B83F1CAFF3B}" dt="2020-03-16T21:37:34.993" v="73"/>
          <ac:spMkLst>
            <pc:docMk/>
            <pc:sldMk cId="511798545" sldId="273"/>
            <ac:spMk id="6" creationId="{5888A7DF-783F-4149-B8AF-CCA92EFAD3FA}"/>
          </ac:spMkLst>
        </pc:spChg>
        <pc:picChg chg="del mod">
          <ac:chgData name="Jogesh K Pugazhendhi" userId="S::jkpugazh@syr.edu::5afb2257-be1f-4a86-ac45-e9bd311db557" providerId="AD" clId="Web-{7E057CE8-A948-456B-A8D0-7B83F1CAFF3B}" dt="2020-03-16T21:37:28.477" v="71"/>
          <ac:picMkLst>
            <pc:docMk/>
            <pc:sldMk cId="511798545" sldId="273"/>
            <ac:picMk id="12" creationId="{CF2F0FB4-A36D-4ED1-BE4C-977C2873E16D}"/>
          </ac:picMkLst>
        </pc:picChg>
        <pc:picChg chg="mod">
          <ac:chgData name="Jogesh K Pugazhendhi" userId="S::jkpugazh@syr.edu::5afb2257-be1f-4a86-ac45-e9bd311db557" providerId="AD" clId="Web-{7E057CE8-A948-456B-A8D0-7B83F1CAFF3B}" dt="2020-03-16T21:38:26.478" v="90" actId="1076"/>
          <ac:picMkLst>
            <pc:docMk/>
            <pc:sldMk cId="511798545" sldId="273"/>
            <ac:picMk id="14" creationId="{B34F8970-8984-4325-A069-E017E24DC9AD}"/>
          </ac:picMkLst>
        </pc:picChg>
      </pc:sldChg>
      <pc:sldChg chg="addSp delSp modSp add replId">
        <pc:chgData name="Jogesh K Pugazhendhi" userId="S::jkpugazh@syr.edu::5afb2257-be1f-4a86-ac45-e9bd311db557" providerId="AD" clId="Web-{7E057CE8-A948-456B-A8D0-7B83F1CAFF3B}" dt="2020-03-16T21:39:28.353" v="103" actId="20577"/>
        <pc:sldMkLst>
          <pc:docMk/>
          <pc:sldMk cId="2063396456" sldId="278"/>
        </pc:sldMkLst>
        <pc:spChg chg="del">
          <ac:chgData name="Jogesh K Pugazhendhi" userId="S::jkpugazh@syr.edu::5afb2257-be1f-4a86-ac45-e9bd311db557" providerId="AD" clId="Web-{7E057CE8-A948-456B-A8D0-7B83F1CAFF3B}" dt="2020-03-16T21:39:02.806" v="98"/>
          <ac:spMkLst>
            <pc:docMk/>
            <pc:sldMk cId="2063396456" sldId="278"/>
            <ac:spMk id="2" creationId="{656DBE59-C908-45B9-8F08-4813F383AFE7}"/>
          </ac:spMkLst>
        </pc:spChg>
        <pc:spChg chg="del">
          <ac:chgData name="Jogesh K Pugazhendhi" userId="S::jkpugazh@syr.edu::5afb2257-be1f-4a86-ac45-e9bd311db557" providerId="AD" clId="Web-{7E057CE8-A948-456B-A8D0-7B83F1CAFF3B}" dt="2020-03-16T21:38:42.915" v="94"/>
          <ac:spMkLst>
            <pc:docMk/>
            <pc:sldMk cId="2063396456" sldId="278"/>
            <ac:spMk id="4" creationId="{7AE30F54-A8F0-49A1-87E2-28AA81289A14}"/>
          </ac:spMkLst>
        </pc:spChg>
        <pc:spChg chg="mod">
          <ac:chgData name="Jogesh K Pugazhendhi" userId="S::jkpugazh@syr.edu::5afb2257-be1f-4a86-ac45-e9bd311db557" providerId="AD" clId="Web-{7E057CE8-A948-456B-A8D0-7B83F1CAFF3B}" dt="2020-03-16T21:39:28.353" v="103" actId="20577"/>
          <ac:spMkLst>
            <pc:docMk/>
            <pc:sldMk cId="2063396456" sldId="278"/>
            <ac:spMk id="5" creationId="{2500AA57-3CDF-4C0C-BC5D-C046E270D396}"/>
          </ac:spMkLst>
        </pc:spChg>
        <pc:spChg chg="add del mod">
          <ac:chgData name="Jogesh K Pugazhendhi" userId="S::jkpugazh@syr.edu::5afb2257-be1f-4a86-ac45-e9bd311db557" providerId="AD" clId="Web-{7E057CE8-A948-456B-A8D0-7B83F1CAFF3B}" dt="2020-03-16T21:39:09.212" v="100"/>
          <ac:spMkLst>
            <pc:docMk/>
            <pc:sldMk cId="2063396456" sldId="278"/>
            <ac:spMk id="6" creationId="{644CD44D-074E-4F65-B403-15F3C546F23B}"/>
          </ac:spMkLst>
        </pc:spChg>
        <pc:picChg chg="mod">
          <ac:chgData name="Jogesh K Pugazhendhi" userId="S::jkpugazh@syr.edu::5afb2257-be1f-4a86-ac45-e9bd311db557" providerId="AD" clId="Web-{7E057CE8-A948-456B-A8D0-7B83F1CAFF3B}" dt="2020-03-16T21:38:45.103" v="95" actId="1076"/>
          <ac:picMkLst>
            <pc:docMk/>
            <pc:sldMk cId="2063396456" sldId="278"/>
            <ac:picMk id="12" creationId="{CF2F0FB4-A36D-4ED1-BE4C-977C2873E16D}"/>
          </ac:picMkLst>
        </pc:picChg>
        <pc:picChg chg="del">
          <ac:chgData name="Jogesh K Pugazhendhi" userId="S::jkpugazh@syr.edu::5afb2257-be1f-4a86-ac45-e9bd311db557" providerId="AD" clId="Web-{7E057CE8-A948-456B-A8D0-7B83F1CAFF3B}" dt="2020-03-16T21:38:40.587" v="93"/>
          <ac:picMkLst>
            <pc:docMk/>
            <pc:sldMk cId="2063396456" sldId="278"/>
            <ac:picMk id="14" creationId="{B34F8970-8984-4325-A069-E017E24DC9AD}"/>
          </ac:picMkLst>
        </pc:picChg>
      </pc:sldChg>
    </pc:docChg>
  </pc:docChgLst>
  <pc:docChgLst>
    <pc:chgData name="Stephanie Simpson Suarez" userId="S::slsimpso@syr.edu::fd0d2f7d-8d3c-4685-bfa1-78dc007a25e4" providerId="AD" clId="Web-{2F10B96F-02AE-47EB-9300-21FA8E5CDEFE}"/>
    <pc:docChg chg="addSld modSld">
      <pc:chgData name="Stephanie Simpson Suarez" userId="S::slsimpso@syr.edu::fd0d2f7d-8d3c-4685-bfa1-78dc007a25e4" providerId="AD" clId="Web-{2F10B96F-02AE-47EB-9300-21FA8E5CDEFE}" dt="2020-03-15T23:42:34.944" v="93" actId="14100"/>
      <pc:docMkLst>
        <pc:docMk/>
      </pc:docMkLst>
      <pc:sldChg chg="addSp modSp new mod setBg">
        <pc:chgData name="Stephanie Simpson Suarez" userId="S::slsimpso@syr.edu::fd0d2f7d-8d3c-4685-bfa1-78dc007a25e4" providerId="AD" clId="Web-{2F10B96F-02AE-47EB-9300-21FA8E5CDEFE}" dt="2020-03-15T23:40:06.296" v="87" actId="14100"/>
        <pc:sldMkLst>
          <pc:docMk/>
          <pc:sldMk cId="992808663" sldId="274"/>
        </pc:sldMkLst>
        <pc:spChg chg="add mod">
          <ac:chgData name="Stephanie Simpson Suarez" userId="S::slsimpso@syr.edu::fd0d2f7d-8d3c-4685-bfa1-78dc007a25e4" providerId="AD" clId="Web-{2F10B96F-02AE-47EB-9300-21FA8E5CDEFE}" dt="2020-03-15T23:25:34.409" v="7"/>
          <ac:spMkLst>
            <pc:docMk/>
            <pc:sldMk cId="992808663" sldId="274"/>
            <ac:spMk id="6" creationId="{64802A5B-71BC-453F-AD65-431EBB10BC53}"/>
          </ac:spMkLst>
        </pc:spChg>
        <pc:graphicFrameChg chg="add mod modGraphic">
          <ac:chgData name="Stephanie Simpson Suarez" userId="S::slsimpso@syr.edu::fd0d2f7d-8d3c-4685-bfa1-78dc007a25e4" providerId="AD" clId="Web-{2F10B96F-02AE-47EB-9300-21FA8E5CDEFE}" dt="2020-03-15T23:26:27.990" v="19" actId="1076"/>
          <ac:graphicFrameMkLst>
            <pc:docMk/>
            <pc:sldMk cId="992808663" sldId="274"/>
            <ac:graphicFrameMk id="5" creationId="{E6092047-B6DF-46DF-BBC0-8EC892D1F234}"/>
          </ac:graphicFrameMkLst>
        </pc:graphicFrameChg>
        <pc:picChg chg="add mod">
          <ac:chgData name="Stephanie Simpson Suarez" userId="S::slsimpso@syr.edu::fd0d2f7d-8d3c-4685-bfa1-78dc007a25e4" providerId="AD" clId="Web-{2F10B96F-02AE-47EB-9300-21FA8E5CDEFE}" dt="2020-03-15T23:40:06.296" v="87" actId="14100"/>
          <ac:picMkLst>
            <pc:docMk/>
            <pc:sldMk cId="992808663" sldId="274"/>
            <ac:picMk id="2" creationId="{83D885E6-A26B-4A84-AC65-F84566F62C63}"/>
          </ac:picMkLst>
        </pc:picChg>
      </pc:sldChg>
      <pc:sldChg chg="addSp delSp modSp new">
        <pc:chgData name="Stephanie Simpson Suarez" userId="S::slsimpso@syr.edu::fd0d2f7d-8d3c-4685-bfa1-78dc007a25e4" providerId="AD" clId="Web-{2F10B96F-02AE-47EB-9300-21FA8E5CDEFE}" dt="2020-03-15T23:41:15.956" v="90" actId="14100"/>
        <pc:sldMkLst>
          <pc:docMk/>
          <pc:sldMk cId="676565609" sldId="275"/>
        </pc:sldMkLst>
        <pc:spChg chg="add del mod">
          <ac:chgData name="Stephanie Simpson Suarez" userId="S::slsimpso@syr.edu::fd0d2f7d-8d3c-4685-bfa1-78dc007a25e4" providerId="AD" clId="Web-{2F10B96F-02AE-47EB-9300-21FA8E5CDEFE}" dt="2020-03-15T23:30:19.204" v="24"/>
          <ac:spMkLst>
            <pc:docMk/>
            <pc:sldMk cId="676565609" sldId="275"/>
            <ac:spMk id="2" creationId="{6054FEBF-7F24-4F66-84E5-946823D597E4}"/>
          </ac:spMkLst>
        </pc:spChg>
        <pc:spChg chg="add del mod">
          <ac:chgData name="Stephanie Simpson Suarez" userId="S::slsimpso@syr.edu::fd0d2f7d-8d3c-4685-bfa1-78dc007a25e4" providerId="AD" clId="Web-{2F10B96F-02AE-47EB-9300-21FA8E5CDEFE}" dt="2020-03-15T23:31:40.896" v="33"/>
          <ac:spMkLst>
            <pc:docMk/>
            <pc:sldMk cId="676565609" sldId="275"/>
            <ac:spMk id="7" creationId="{A6E567C6-24B8-40AB-8721-BD27115F047C}"/>
          </ac:spMkLst>
        </pc:spChg>
        <pc:spChg chg="add mod">
          <ac:chgData name="Stephanie Simpson Suarez" userId="S::slsimpso@syr.edu::fd0d2f7d-8d3c-4685-bfa1-78dc007a25e4" providerId="AD" clId="Web-{2F10B96F-02AE-47EB-9300-21FA8E5CDEFE}" dt="2020-03-15T23:32:55.150" v="46" actId="1076"/>
          <ac:spMkLst>
            <pc:docMk/>
            <pc:sldMk cId="676565609" sldId="275"/>
            <ac:spMk id="10" creationId="{FCF74ADA-6CD1-4FF9-8095-ADB7EDA1A6D7}"/>
          </ac:spMkLst>
        </pc:spChg>
        <pc:graphicFrameChg chg="add del mod">
          <ac:chgData name="Stephanie Simpson Suarez" userId="S::slsimpso@syr.edu::fd0d2f7d-8d3c-4685-bfa1-78dc007a25e4" providerId="AD" clId="Web-{2F10B96F-02AE-47EB-9300-21FA8E5CDEFE}" dt="2020-03-15T23:31:40.896" v="34"/>
          <ac:graphicFrameMkLst>
            <pc:docMk/>
            <pc:sldMk cId="676565609" sldId="275"/>
            <ac:graphicFrameMk id="6" creationId="{4D5A47AA-504D-4686-AC8D-CC4152B55D06}"/>
          </ac:graphicFrameMkLst>
        </pc:graphicFrameChg>
        <pc:graphicFrameChg chg="add mod modGraphic">
          <ac:chgData name="Stephanie Simpson Suarez" userId="S::slsimpso@syr.edu::fd0d2f7d-8d3c-4685-bfa1-78dc007a25e4" providerId="AD" clId="Web-{2F10B96F-02AE-47EB-9300-21FA8E5CDEFE}" dt="2020-03-15T23:41:09.268" v="89" actId="1076"/>
          <ac:graphicFrameMkLst>
            <pc:docMk/>
            <pc:sldMk cId="676565609" sldId="275"/>
            <ac:graphicFrameMk id="9" creationId="{26A04D24-03EC-4C85-ADA6-2F874EBD7214}"/>
          </ac:graphicFrameMkLst>
        </pc:graphicFrameChg>
        <pc:picChg chg="add mod">
          <ac:chgData name="Stephanie Simpson Suarez" userId="S::slsimpso@syr.edu::fd0d2f7d-8d3c-4685-bfa1-78dc007a25e4" providerId="AD" clId="Web-{2F10B96F-02AE-47EB-9300-21FA8E5CDEFE}" dt="2020-03-15T23:41:15.956" v="90" actId="14100"/>
          <ac:picMkLst>
            <pc:docMk/>
            <pc:sldMk cId="676565609" sldId="275"/>
            <ac:picMk id="3" creationId="{80851FD4-2F48-4E05-964D-283A655D9D94}"/>
          </ac:picMkLst>
        </pc:picChg>
      </pc:sldChg>
      <pc:sldChg chg="addSp modSp new">
        <pc:chgData name="Stephanie Simpson Suarez" userId="S::slsimpso@syr.edu::fd0d2f7d-8d3c-4685-bfa1-78dc007a25e4" providerId="AD" clId="Web-{2F10B96F-02AE-47EB-9300-21FA8E5CDEFE}" dt="2020-03-15T23:42:34.944" v="93" actId="14100"/>
        <pc:sldMkLst>
          <pc:docMk/>
          <pc:sldMk cId="2401956136" sldId="277"/>
        </pc:sldMkLst>
        <pc:spChg chg="add mod">
          <ac:chgData name="Stephanie Simpson Suarez" userId="S::slsimpso@syr.edu::fd0d2f7d-8d3c-4685-bfa1-78dc007a25e4" providerId="AD" clId="Web-{2F10B96F-02AE-47EB-9300-21FA8E5CDEFE}" dt="2020-03-15T23:37:06.928" v="57"/>
          <ac:spMkLst>
            <pc:docMk/>
            <pc:sldMk cId="2401956136" sldId="277"/>
            <ac:spMk id="6" creationId="{0ECCAD20-778F-454E-9DC9-EB71C1FBB226}"/>
          </ac:spMkLst>
        </pc:spChg>
        <pc:graphicFrameChg chg="add mod modGraphic">
          <ac:chgData name="Stephanie Simpson Suarez" userId="S::slsimpso@syr.edu::fd0d2f7d-8d3c-4685-bfa1-78dc007a25e4" providerId="AD" clId="Web-{2F10B96F-02AE-47EB-9300-21FA8E5CDEFE}" dt="2020-03-15T23:38:58.746" v="82" actId="1076"/>
          <ac:graphicFrameMkLst>
            <pc:docMk/>
            <pc:sldMk cId="2401956136" sldId="277"/>
            <ac:graphicFrameMk id="5" creationId="{6D594999-9F06-4744-9D61-DDAD1C82145D}"/>
          </ac:graphicFrameMkLst>
        </pc:graphicFrameChg>
        <pc:picChg chg="add mod">
          <ac:chgData name="Stephanie Simpson Suarez" userId="S::slsimpso@syr.edu::fd0d2f7d-8d3c-4685-bfa1-78dc007a25e4" providerId="AD" clId="Web-{2F10B96F-02AE-47EB-9300-21FA8E5CDEFE}" dt="2020-03-15T23:42:34.944" v="93" actId="14100"/>
          <ac:picMkLst>
            <pc:docMk/>
            <pc:sldMk cId="2401956136" sldId="277"/>
            <ac:picMk id="2" creationId="{38B4A0EA-27B3-4CF3-9E04-A45E134349A3}"/>
          </ac:picMkLst>
        </pc:picChg>
      </pc:sldChg>
    </pc:docChg>
  </pc:docChgLst>
  <pc:docChgLst>
    <pc:chgData name="Nicole Sumey" userId="S::nsumey@syr.edu::1c20536d-88c9-4bdf-93d7-423415efda62" providerId="AD" clId="Web-{45B0D7A6-2D63-42C2-A320-9739C7532C20}"/>
    <pc:docChg chg="addSld delSld modSld sldOrd">
      <pc:chgData name="Nicole Sumey" userId="S::nsumey@syr.edu::1c20536d-88c9-4bdf-93d7-423415efda62" providerId="AD" clId="Web-{45B0D7A6-2D63-42C2-A320-9739C7532C20}" dt="2020-03-15T22:23:48.864" v="27"/>
      <pc:docMkLst>
        <pc:docMk/>
      </pc:docMkLst>
      <pc:sldChg chg="ord">
        <pc:chgData name="Nicole Sumey" userId="S::nsumey@syr.edu::1c20536d-88c9-4bdf-93d7-423415efda62" providerId="AD" clId="Web-{45B0D7A6-2D63-42C2-A320-9739C7532C20}" dt="2020-03-15T22:23:44.785" v="26"/>
        <pc:sldMkLst>
          <pc:docMk/>
          <pc:sldMk cId="1176458811" sldId="264"/>
        </pc:sldMkLst>
      </pc:sldChg>
      <pc:sldChg chg="addSp delSp modSp del mod setBg">
        <pc:chgData name="Nicole Sumey" userId="S::nsumey@syr.edu::1c20536d-88c9-4bdf-93d7-423415efda62" providerId="AD" clId="Web-{45B0D7A6-2D63-42C2-A320-9739C7532C20}" dt="2020-03-15T22:22:57.315" v="24"/>
        <pc:sldMkLst>
          <pc:docMk/>
          <pc:sldMk cId="1160217360" sldId="267"/>
        </pc:sldMkLst>
        <pc:spChg chg="mod">
          <ac:chgData name="Nicole Sumey" userId="S::nsumey@syr.edu::1c20536d-88c9-4bdf-93d7-423415efda62" providerId="AD" clId="Web-{45B0D7A6-2D63-42C2-A320-9739C7532C20}" dt="2020-03-15T22:22:18.907" v="9"/>
          <ac:spMkLst>
            <pc:docMk/>
            <pc:sldMk cId="1160217360" sldId="267"/>
            <ac:spMk id="2" creationId="{96E43BCC-A5AC-4918-A68F-64B7D3CD2687}"/>
          </ac:spMkLst>
        </pc:spChg>
        <pc:spChg chg="add">
          <ac:chgData name="Nicole Sumey" userId="S::nsumey@syr.edu::1c20536d-88c9-4bdf-93d7-423415efda62" providerId="AD" clId="Web-{45B0D7A6-2D63-42C2-A320-9739C7532C20}" dt="2020-03-15T22:21:59.969" v="5"/>
          <ac:spMkLst>
            <pc:docMk/>
            <pc:sldMk cId="1160217360" sldId="267"/>
            <ac:spMk id="6" creationId="{96646FC9-C66D-4EC7-8310-0DD4ACC49C6C}"/>
          </ac:spMkLst>
        </pc:spChg>
        <pc:spChg chg="add">
          <ac:chgData name="Nicole Sumey" userId="S::nsumey@syr.edu::1c20536d-88c9-4bdf-93d7-423415efda62" providerId="AD" clId="Web-{45B0D7A6-2D63-42C2-A320-9739C7532C20}" dt="2020-03-15T22:21:59.969" v="5"/>
          <ac:spMkLst>
            <pc:docMk/>
            <pc:sldMk cId="1160217360" sldId="267"/>
            <ac:spMk id="7" creationId="{A3473CF9-37EB-43E7-89EF-D2D1C53D1DAC}"/>
          </ac:spMkLst>
        </pc:spChg>
        <pc:spChg chg="add">
          <ac:chgData name="Nicole Sumey" userId="S::nsumey@syr.edu::1c20536d-88c9-4bdf-93d7-423415efda62" providerId="AD" clId="Web-{45B0D7A6-2D63-42C2-A320-9739C7532C20}" dt="2020-03-15T22:21:59.969" v="5"/>
          <ac:spMkLst>
            <pc:docMk/>
            <pc:sldMk cId="1160217360" sldId="267"/>
            <ac:spMk id="8" creationId="{586B4EF9-43BA-4655-A6FF-1D8E21574C95}"/>
          </ac:spMkLst>
        </pc:spChg>
        <pc:spChg chg="add del">
          <ac:chgData name="Nicole Sumey" userId="S::nsumey@syr.edu::1c20536d-88c9-4bdf-93d7-423415efda62" providerId="AD" clId="Web-{45B0D7A6-2D63-42C2-A320-9739C7532C20}" dt="2020-03-15T22:21:59.953" v="4"/>
          <ac:spMkLst>
            <pc:docMk/>
            <pc:sldMk cId="1160217360" sldId="267"/>
            <ac:spMk id="9" creationId="{2D1E0961-B1A5-4EE5-8269-4E32AD166959}"/>
          </ac:spMkLst>
        </pc:spChg>
        <pc:spChg chg="add">
          <ac:chgData name="Nicole Sumey" userId="S::nsumey@syr.edu::1c20536d-88c9-4bdf-93d7-423415efda62" providerId="AD" clId="Web-{45B0D7A6-2D63-42C2-A320-9739C7532C20}" dt="2020-03-15T22:22:18.907" v="9"/>
          <ac:spMkLst>
            <pc:docMk/>
            <pc:sldMk cId="1160217360" sldId="267"/>
            <ac:spMk id="10" creationId="{88263A24-0C1F-4677-B43C-4AE14E276B27}"/>
          </ac:spMkLst>
        </pc:spChg>
        <pc:spChg chg="add del">
          <ac:chgData name="Nicole Sumey" userId="S::nsumey@syr.edu::1c20536d-88c9-4bdf-93d7-423415efda62" providerId="AD" clId="Web-{45B0D7A6-2D63-42C2-A320-9739C7532C20}" dt="2020-03-15T22:21:59.953" v="4"/>
          <ac:spMkLst>
            <pc:docMk/>
            <pc:sldMk cId="1160217360" sldId="267"/>
            <ac:spMk id="11" creationId="{FDEE2690-8D8B-48A6-B5EA-F1D111FA231E}"/>
          </ac:spMkLst>
        </pc:spChg>
        <pc:spChg chg="add">
          <ac:chgData name="Nicole Sumey" userId="S::nsumey@syr.edu::1c20536d-88c9-4bdf-93d7-423415efda62" providerId="AD" clId="Web-{45B0D7A6-2D63-42C2-A320-9739C7532C20}" dt="2020-03-15T22:22:18.907" v="9"/>
          <ac:spMkLst>
            <pc:docMk/>
            <pc:sldMk cId="1160217360" sldId="267"/>
            <ac:spMk id="12" creationId="{0ADDB668-2CA4-4D2B-9C34-3487CA330BA8}"/>
          </ac:spMkLst>
        </pc:spChg>
        <pc:spChg chg="add del">
          <ac:chgData name="Nicole Sumey" userId="S::nsumey@syr.edu::1c20536d-88c9-4bdf-93d7-423415efda62" providerId="AD" clId="Web-{45B0D7A6-2D63-42C2-A320-9739C7532C20}" dt="2020-03-15T22:21:59.953" v="4"/>
          <ac:spMkLst>
            <pc:docMk/>
            <pc:sldMk cId="1160217360" sldId="267"/>
            <ac:spMk id="13" creationId="{51D1E9AA-E8CA-4ECD-AB1B-3BFA82FE13DC}"/>
          </ac:spMkLst>
        </pc:spChg>
        <pc:spChg chg="add">
          <ac:chgData name="Nicole Sumey" userId="S::nsumey@syr.edu::1c20536d-88c9-4bdf-93d7-423415efda62" providerId="AD" clId="Web-{45B0D7A6-2D63-42C2-A320-9739C7532C20}" dt="2020-03-15T22:22:18.907" v="9"/>
          <ac:spMkLst>
            <pc:docMk/>
            <pc:sldMk cId="1160217360" sldId="267"/>
            <ac:spMk id="14" creationId="{2568BC19-F052-4108-93E1-6A3D1DEC072F}"/>
          </ac:spMkLst>
        </pc:spChg>
        <pc:spChg chg="add del">
          <ac:chgData name="Nicole Sumey" userId="S::nsumey@syr.edu::1c20536d-88c9-4bdf-93d7-423415efda62" providerId="AD" clId="Web-{45B0D7A6-2D63-42C2-A320-9739C7532C20}" dt="2020-03-15T22:21:59.953" v="4"/>
          <ac:spMkLst>
            <pc:docMk/>
            <pc:sldMk cId="1160217360" sldId="267"/>
            <ac:spMk id="15" creationId="{CF9694D5-D13A-476F-B1A8-BC83A0A7BC39}"/>
          </ac:spMkLst>
        </pc:spChg>
        <pc:spChg chg="add">
          <ac:chgData name="Nicole Sumey" userId="S::nsumey@syr.edu::1c20536d-88c9-4bdf-93d7-423415efda62" providerId="AD" clId="Web-{45B0D7A6-2D63-42C2-A320-9739C7532C20}" dt="2020-03-15T22:22:18.907" v="9"/>
          <ac:spMkLst>
            <pc:docMk/>
            <pc:sldMk cId="1160217360" sldId="267"/>
            <ac:spMk id="16" creationId="{D5FD337D-4D6B-4C8B-B6F5-121097E09881}"/>
          </ac:spMkLst>
        </pc:spChg>
        <pc:spChg chg="add del">
          <ac:chgData name="Nicole Sumey" userId="S::nsumey@syr.edu::1c20536d-88c9-4bdf-93d7-423415efda62" providerId="AD" clId="Web-{45B0D7A6-2D63-42C2-A320-9739C7532C20}" dt="2020-03-15T22:21:59.953" v="4"/>
          <ac:spMkLst>
            <pc:docMk/>
            <pc:sldMk cId="1160217360" sldId="267"/>
            <ac:spMk id="17" creationId="{190DDC90-6406-4FB1-9AB3-906EB2C407FA}"/>
          </ac:spMkLst>
        </pc:spChg>
        <pc:picChg chg="add mod">
          <ac:chgData name="Nicole Sumey" userId="S::nsumey@syr.edu::1c20536d-88c9-4bdf-93d7-423415efda62" providerId="AD" clId="Web-{45B0D7A6-2D63-42C2-A320-9739C7532C20}" dt="2020-03-15T22:22:18.907" v="9"/>
          <ac:picMkLst>
            <pc:docMk/>
            <pc:sldMk cId="1160217360" sldId="267"/>
            <ac:picMk id="3" creationId="{DEDD678F-057E-46AE-A85C-4C4B47F50A11}"/>
          </ac:picMkLst>
        </pc:picChg>
        <pc:picChg chg="mod">
          <ac:chgData name="Nicole Sumey" userId="S::nsumey@syr.edu::1c20536d-88c9-4bdf-93d7-423415efda62" providerId="AD" clId="Web-{45B0D7A6-2D63-42C2-A320-9739C7532C20}" dt="2020-03-15T22:22:18.907" v="9"/>
          <ac:picMkLst>
            <pc:docMk/>
            <pc:sldMk cId="1160217360" sldId="267"/>
            <ac:picMk id="4" creationId="{DE8B509B-8143-4FD3-99E9-4F85F814C9BB}"/>
          </ac:picMkLst>
        </pc:picChg>
        <pc:cxnChg chg="add del">
          <ac:chgData name="Nicole Sumey" userId="S::nsumey@syr.edu::1c20536d-88c9-4bdf-93d7-423415efda62" providerId="AD" clId="Web-{45B0D7A6-2D63-42C2-A320-9739C7532C20}" dt="2020-03-15T22:21:59.953" v="4"/>
          <ac:cxnSpMkLst>
            <pc:docMk/>
            <pc:sldMk cId="1160217360" sldId="267"/>
            <ac:cxnSpMk id="19" creationId="{5D28AB17-F6FA-4C53-B3E3-D0A39D4A33C0}"/>
          </ac:cxnSpMkLst>
        </pc:cxnChg>
        <pc:cxnChg chg="add del">
          <ac:chgData name="Nicole Sumey" userId="S::nsumey@syr.edu::1c20536d-88c9-4bdf-93d7-423415efda62" providerId="AD" clId="Web-{45B0D7A6-2D63-42C2-A320-9739C7532C20}" dt="2020-03-15T22:21:59.953" v="4"/>
          <ac:cxnSpMkLst>
            <pc:docMk/>
            <pc:sldMk cId="1160217360" sldId="267"/>
            <ac:cxnSpMk id="21" creationId="{3EFADC67-92A1-44FB-8691-D8CD71A21EFA}"/>
          </ac:cxnSpMkLst>
        </pc:cxnChg>
      </pc:sldChg>
      <pc:sldChg chg="addSp delSp modSp new ord modNotes">
        <pc:chgData name="Nicole Sumey" userId="S::nsumey@syr.edu::1c20536d-88c9-4bdf-93d7-423415efda62" providerId="AD" clId="Web-{45B0D7A6-2D63-42C2-A320-9739C7532C20}" dt="2020-03-15T22:23:48.864" v="27"/>
        <pc:sldMkLst>
          <pc:docMk/>
          <pc:sldMk cId="3105062267" sldId="268"/>
        </pc:sldMkLst>
        <pc:spChg chg="mod">
          <ac:chgData name="Nicole Sumey" userId="S::nsumey@syr.edu::1c20536d-88c9-4bdf-93d7-423415efda62" providerId="AD" clId="Web-{45B0D7A6-2D63-42C2-A320-9739C7532C20}" dt="2020-03-15T22:22:45.986" v="19" actId="20577"/>
          <ac:spMkLst>
            <pc:docMk/>
            <pc:sldMk cId="3105062267" sldId="268"/>
            <ac:spMk id="2" creationId="{F281B3FF-DCD5-4FC0-B3B8-106531DB3C6B}"/>
          </ac:spMkLst>
        </pc:spChg>
        <pc:spChg chg="del">
          <ac:chgData name="Nicole Sumey" userId="S::nsumey@syr.edu::1c20536d-88c9-4bdf-93d7-423415efda62" providerId="AD" clId="Web-{45B0D7A6-2D63-42C2-A320-9739C7532C20}" dt="2020-03-15T22:22:43.611" v="13"/>
          <ac:spMkLst>
            <pc:docMk/>
            <pc:sldMk cId="3105062267" sldId="268"/>
            <ac:spMk id="3" creationId="{7AAF1870-C7EF-45CB-9BE3-ADBE9B724013}"/>
          </ac:spMkLst>
        </pc:spChg>
        <pc:picChg chg="add">
          <ac:chgData name="Nicole Sumey" userId="S::nsumey@syr.edu::1c20536d-88c9-4bdf-93d7-423415efda62" providerId="AD" clId="Web-{45B0D7A6-2D63-42C2-A320-9739C7532C20}" dt="2020-03-15T22:22:41.517" v="11"/>
          <ac:picMkLst>
            <pc:docMk/>
            <pc:sldMk cId="3105062267" sldId="268"/>
            <ac:picMk id="5" creationId="{310A837D-D8A2-4B02-BA10-4E0DF4EA2C27}"/>
          </ac:picMkLst>
        </pc:picChg>
        <pc:picChg chg="add">
          <ac:chgData name="Nicole Sumey" userId="S::nsumey@syr.edu::1c20536d-88c9-4bdf-93d7-423415efda62" providerId="AD" clId="Web-{45B0D7A6-2D63-42C2-A320-9739C7532C20}" dt="2020-03-15T22:22:41.549" v="12"/>
          <ac:picMkLst>
            <pc:docMk/>
            <pc:sldMk cId="3105062267" sldId="268"/>
            <ac:picMk id="7" creationId="{763DBD30-C0B6-4039-8598-768579B71986}"/>
          </ac:picMkLst>
        </pc:picChg>
      </pc:sldChg>
    </pc:docChg>
  </pc:docChgLst>
  <pc:docChgLst>
    <pc:chgData name="Nicole Sumey" userId="S::nsumey@syr.edu::1c20536d-88c9-4bdf-93d7-423415efda62" providerId="AD" clId="Web-{A20A520D-D9E1-40FE-8323-0C444051238F}"/>
    <pc:docChg chg="modSld">
      <pc:chgData name="Nicole Sumey" userId="S::nsumey@syr.edu::1c20536d-88c9-4bdf-93d7-423415efda62" providerId="AD" clId="Web-{A20A520D-D9E1-40FE-8323-0C444051238F}" dt="2020-03-15T22:26:47.367" v="1" actId="1076"/>
      <pc:docMkLst>
        <pc:docMk/>
      </pc:docMkLst>
      <pc:sldChg chg="modSp">
        <pc:chgData name="Nicole Sumey" userId="S::nsumey@syr.edu::1c20536d-88c9-4bdf-93d7-423415efda62" providerId="AD" clId="Web-{A20A520D-D9E1-40FE-8323-0C444051238F}" dt="2020-03-15T22:26:47.367" v="1" actId="1076"/>
        <pc:sldMkLst>
          <pc:docMk/>
          <pc:sldMk cId="3105062267" sldId="268"/>
        </pc:sldMkLst>
        <pc:picChg chg="mod">
          <ac:chgData name="Nicole Sumey" userId="S::nsumey@syr.edu::1c20536d-88c9-4bdf-93d7-423415efda62" providerId="AD" clId="Web-{A20A520D-D9E1-40FE-8323-0C444051238F}" dt="2020-03-15T22:26:47.367" v="1" actId="1076"/>
          <ac:picMkLst>
            <pc:docMk/>
            <pc:sldMk cId="3105062267" sldId="268"/>
            <ac:picMk id="7" creationId="{763DBD30-C0B6-4039-8598-768579B71986}"/>
          </ac:picMkLst>
        </pc:picChg>
      </pc:sldChg>
    </pc:docChg>
  </pc:docChgLst>
  <pc:docChgLst>
    <pc:chgData name="Nicole Sumey" userId="S::nsumey@syr.edu::1c20536d-88c9-4bdf-93d7-423415efda62" providerId="AD" clId="Web-{416AA5B8-AE84-4C62-846B-B6341B85975A}"/>
    <pc:docChg chg="addSld modSld">
      <pc:chgData name="Nicole Sumey" userId="S::nsumey@syr.edu::1c20536d-88c9-4bdf-93d7-423415efda62" providerId="AD" clId="Web-{416AA5B8-AE84-4C62-846B-B6341B85975A}" dt="2020-03-15T22:56:17.738" v="269"/>
      <pc:docMkLst>
        <pc:docMk/>
      </pc:docMkLst>
      <pc:sldChg chg="addSp delSp modSp new mod setBg">
        <pc:chgData name="Nicole Sumey" userId="S::nsumey@syr.edu::1c20536d-88c9-4bdf-93d7-423415efda62" providerId="AD" clId="Web-{416AA5B8-AE84-4C62-846B-B6341B85975A}" dt="2020-03-15T22:56:17.738" v="269"/>
        <pc:sldMkLst>
          <pc:docMk/>
          <pc:sldMk cId="1910021371" sldId="269"/>
        </pc:sldMkLst>
        <pc:spChg chg="del mod">
          <ac:chgData name="Nicole Sumey" userId="S::nsumey@syr.edu::1c20536d-88c9-4bdf-93d7-423415efda62" providerId="AD" clId="Web-{416AA5B8-AE84-4C62-846B-B6341B85975A}" dt="2020-03-15T22:54:50.110" v="51"/>
          <ac:spMkLst>
            <pc:docMk/>
            <pc:sldMk cId="1910021371" sldId="269"/>
            <ac:spMk id="2" creationId="{D5FCF523-8A9A-4C2E-868C-A00A2B5A3FC1}"/>
          </ac:spMkLst>
        </pc:spChg>
        <pc:spChg chg="del">
          <ac:chgData name="Nicole Sumey" userId="S::nsumey@syr.edu::1c20536d-88c9-4bdf-93d7-423415efda62" providerId="AD" clId="Web-{416AA5B8-AE84-4C62-846B-B6341B85975A}" dt="2020-03-15T22:53:21.576" v="1"/>
          <ac:spMkLst>
            <pc:docMk/>
            <pc:sldMk cId="1910021371" sldId="269"/>
            <ac:spMk id="3" creationId="{78FD6507-C017-4C51-9BCE-770B2DDC5B60}"/>
          </ac:spMkLst>
        </pc:spChg>
        <pc:spChg chg="add del">
          <ac:chgData name="Nicole Sumey" userId="S::nsumey@syr.edu::1c20536d-88c9-4bdf-93d7-423415efda62" providerId="AD" clId="Web-{416AA5B8-AE84-4C62-846B-B6341B85975A}" dt="2020-03-15T22:54:06.781" v="40"/>
          <ac:spMkLst>
            <pc:docMk/>
            <pc:sldMk cId="1910021371" sldId="269"/>
            <ac:spMk id="6" creationId="{20B579A7-44A3-4863-B4F6-E1E3D667A58D}"/>
          </ac:spMkLst>
        </pc:spChg>
        <pc:spChg chg="add del">
          <ac:chgData name="Nicole Sumey" userId="S::nsumey@syr.edu::1c20536d-88c9-4bdf-93d7-423415efda62" providerId="AD" clId="Web-{416AA5B8-AE84-4C62-846B-B6341B85975A}" dt="2020-03-15T22:54:08.625" v="42"/>
          <ac:spMkLst>
            <pc:docMk/>
            <pc:sldMk cId="1910021371" sldId="269"/>
            <ac:spMk id="7" creationId="{D35D61A1-8484-4749-8AD0-A3455E0753C5}"/>
          </ac:spMkLst>
        </pc:spChg>
        <pc:spChg chg="add del">
          <ac:chgData name="Nicole Sumey" userId="S::nsumey@syr.edu::1c20536d-88c9-4bdf-93d7-423415efda62" providerId="AD" clId="Web-{416AA5B8-AE84-4C62-846B-B6341B85975A}" dt="2020-03-15T22:54:03.546" v="38"/>
          <ac:spMkLst>
            <pc:docMk/>
            <pc:sldMk cId="1910021371" sldId="269"/>
            <ac:spMk id="8" creationId="{1DEBF8D0-48D0-4DFB-9015-568C42AD4AEC}"/>
          </ac:spMkLst>
        </pc:spChg>
        <pc:spChg chg="add del">
          <ac:chgData name="Nicole Sumey" userId="S::nsumey@syr.edu::1c20536d-88c9-4bdf-93d7-423415efda62" providerId="AD" clId="Web-{416AA5B8-AE84-4C62-846B-B6341B85975A}" dt="2020-03-15T22:54:06.781" v="40"/>
          <ac:spMkLst>
            <pc:docMk/>
            <pc:sldMk cId="1910021371" sldId="269"/>
            <ac:spMk id="9" creationId="{3A826B85-D58A-48FB-ABB8-881A5F8CC27B}"/>
          </ac:spMkLst>
        </pc:spChg>
        <pc:spChg chg="add del">
          <ac:chgData name="Nicole Sumey" userId="S::nsumey@syr.edu::1c20536d-88c9-4bdf-93d7-423415efda62" providerId="AD" clId="Web-{416AA5B8-AE84-4C62-846B-B6341B85975A}" dt="2020-03-15T22:54:08.625" v="42"/>
          <ac:spMkLst>
            <pc:docMk/>
            <pc:sldMk cId="1910021371" sldId="269"/>
            <ac:spMk id="10" creationId="{1447903E-2B66-479D-959B-F2EBB2CC901F}"/>
          </ac:spMkLst>
        </pc:spChg>
        <pc:spChg chg="add del">
          <ac:chgData name="Nicole Sumey" userId="S::nsumey@syr.edu::1c20536d-88c9-4bdf-93d7-423415efda62" providerId="AD" clId="Web-{416AA5B8-AE84-4C62-846B-B6341B85975A}" dt="2020-03-15T22:54:03.546" v="38"/>
          <ac:spMkLst>
            <pc:docMk/>
            <pc:sldMk cId="1910021371" sldId="269"/>
            <ac:spMk id="11" creationId="{5AAE9118-0436-4488-AC4A-C14DF6A7B6B1}"/>
          </ac:spMkLst>
        </pc:spChg>
        <pc:spChg chg="add del">
          <ac:chgData name="Nicole Sumey" userId="S::nsumey@syr.edu::1c20536d-88c9-4bdf-93d7-423415efda62" providerId="AD" clId="Web-{416AA5B8-AE84-4C62-846B-B6341B85975A}" dt="2020-03-15T22:54:03.546" v="38"/>
          <ac:spMkLst>
            <pc:docMk/>
            <pc:sldMk cId="1910021371" sldId="269"/>
            <ac:spMk id="13" creationId="{07A0C51E-5464-4470-855E-CA530A59BF98}"/>
          </ac:spMkLst>
        </pc:spChg>
        <pc:spChg chg="add del mod">
          <ac:chgData name="Nicole Sumey" userId="S::nsumey@syr.edu::1c20536d-88c9-4bdf-93d7-423415efda62" providerId="AD" clId="Web-{416AA5B8-AE84-4C62-846B-B6341B85975A}" dt="2020-03-15T22:54:24.938" v="48"/>
          <ac:spMkLst>
            <pc:docMk/>
            <pc:sldMk cId="1910021371" sldId="269"/>
            <ac:spMk id="14" creationId="{90830256-89D1-433D-A506-C4CF5C62D4E6}"/>
          </ac:spMkLst>
        </pc:spChg>
        <pc:spChg chg="add del mod">
          <ac:chgData name="Nicole Sumey" userId="S::nsumey@syr.edu::1c20536d-88c9-4bdf-93d7-423415efda62" providerId="AD" clId="Web-{416AA5B8-AE84-4C62-846B-B6341B85975A}" dt="2020-03-15T22:54:56.940" v="52"/>
          <ac:spMkLst>
            <pc:docMk/>
            <pc:sldMk cId="1910021371" sldId="269"/>
            <ac:spMk id="18" creationId="{55CD17FD-13E5-41E3-9D57-5E70E4D0279C}"/>
          </ac:spMkLst>
        </pc:spChg>
        <pc:spChg chg="add del">
          <ac:chgData name="Nicole Sumey" userId="S::nsumey@syr.edu::1c20536d-88c9-4bdf-93d7-423415efda62" providerId="AD" clId="Web-{416AA5B8-AE84-4C62-846B-B6341B85975A}" dt="2020-03-15T22:54:44.657" v="50"/>
          <ac:spMkLst>
            <pc:docMk/>
            <pc:sldMk cId="1910021371" sldId="269"/>
            <ac:spMk id="21" creationId="{C1A1C5D3-C053-4EE9-BE1A-419B6E27CCAE}"/>
          </ac:spMkLst>
        </pc:spChg>
        <pc:spChg chg="add del">
          <ac:chgData name="Nicole Sumey" userId="S::nsumey@syr.edu::1c20536d-88c9-4bdf-93d7-423415efda62" providerId="AD" clId="Web-{416AA5B8-AE84-4C62-846B-B6341B85975A}" dt="2020-03-15T22:54:44.657" v="50"/>
          <ac:spMkLst>
            <pc:docMk/>
            <pc:sldMk cId="1910021371" sldId="269"/>
            <ac:spMk id="23" creationId="{A3473CF9-37EB-43E7-89EF-D2D1C53D1DAC}"/>
          </ac:spMkLst>
        </pc:spChg>
        <pc:spChg chg="add del">
          <ac:chgData name="Nicole Sumey" userId="S::nsumey@syr.edu::1c20536d-88c9-4bdf-93d7-423415efda62" providerId="AD" clId="Web-{416AA5B8-AE84-4C62-846B-B6341B85975A}" dt="2020-03-15T22:54:44.657" v="50"/>
          <ac:spMkLst>
            <pc:docMk/>
            <pc:sldMk cId="1910021371" sldId="269"/>
            <ac:spMk id="25" creationId="{586B4EF9-43BA-4655-A6FF-1D8E21574C95}"/>
          </ac:spMkLst>
        </pc:spChg>
        <pc:graphicFrameChg chg="add mod ord modGraphic">
          <ac:chgData name="Nicole Sumey" userId="S::nsumey@syr.edu::1c20536d-88c9-4bdf-93d7-423415efda62" providerId="AD" clId="Web-{416AA5B8-AE84-4C62-846B-B6341B85975A}" dt="2020-03-15T22:56:17.738" v="269"/>
          <ac:graphicFrameMkLst>
            <pc:docMk/>
            <pc:sldMk cId="1910021371" sldId="269"/>
            <ac:graphicFrameMk id="16" creationId="{B2AD2DFA-9682-45AE-ABBD-71277E3C241D}"/>
          </ac:graphicFrameMkLst>
        </pc:graphicFrameChg>
        <pc:picChg chg="add del mod ord">
          <ac:chgData name="Nicole Sumey" userId="S::nsumey@syr.edu::1c20536d-88c9-4bdf-93d7-423415efda62" providerId="AD" clId="Web-{416AA5B8-AE84-4C62-846B-B6341B85975A}" dt="2020-03-15T22:54:15.250" v="44"/>
          <ac:picMkLst>
            <pc:docMk/>
            <pc:sldMk cId="1910021371" sldId="269"/>
            <ac:picMk id="4" creationId="{FAD14008-B67A-48AA-BD79-DA3B4485FC30}"/>
          </ac:picMkLst>
        </pc:picChg>
      </pc:sldChg>
    </pc:docChg>
  </pc:docChgLst>
  <pc:docChgLst>
    <pc:chgData name="Jogesh K Pugazhendhi" userId="S::jkpugazh@syr.edu::5afb2257-be1f-4a86-ac45-e9bd311db557" providerId="AD" clId="Web-{E4B96A2D-8EC6-4B87-B48F-A4C6CF02AF0B}"/>
    <pc:docChg chg="addSld delSld modSld sldOrd">
      <pc:chgData name="Jogesh K Pugazhendhi" userId="S::jkpugazh@syr.edu::5afb2257-be1f-4a86-ac45-e9bd311db557" providerId="AD" clId="Web-{E4B96A2D-8EC6-4B87-B48F-A4C6CF02AF0B}" dt="2020-03-15T23:27:52.809" v="713" actId="1076"/>
      <pc:docMkLst>
        <pc:docMk/>
      </pc:docMkLst>
      <pc:sldChg chg="addSp delSp modSp">
        <pc:chgData name="Jogesh K Pugazhendhi" userId="S::jkpugazh@syr.edu::5afb2257-be1f-4a86-ac45-e9bd311db557" providerId="AD" clId="Web-{E4B96A2D-8EC6-4B87-B48F-A4C6CF02AF0B}" dt="2020-03-15T23:13:31.124" v="484" actId="1076"/>
        <pc:sldMkLst>
          <pc:docMk/>
          <pc:sldMk cId="1408623491" sldId="265"/>
        </pc:sldMkLst>
        <pc:spChg chg="mod">
          <ac:chgData name="Jogesh K Pugazhendhi" userId="S::jkpugazh@syr.edu::5afb2257-be1f-4a86-ac45-e9bd311db557" providerId="AD" clId="Web-{E4B96A2D-8EC6-4B87-B48F-A4C6CF02AF0B}" dt="2020-03-15T23:09:41.382" v="307" actId="1076"/>
          <ac:spMkLst>
            <pc:docMk/>
            <pc:sldMk cId="1408623491" sldId="265"/>
            <ac:spMk id="2" creationId="{A5464739-0618-4B98-A6CA-EF8A396F262D}"/>
          </ac:spMkLst>
        </pc:spChg>
        <pc:spChg chg="del">
          <ac:chgData name="Jogesh K Pugazhendhi" userId="S::jkpugazh@syr.edu::5afb2257-be1f-4a86-ac45-e9bd311db557" providerId="AD" clId="Web-{E4B96A2D-8EC6-4B87-B48F-A4C6CF02AF0B}" dt="2020-03-15T23:03:38.759" v="146"/>
          <ac:spMkLst>
            <pc:docMk/>
            <pc:sldMk cId="1408623491" sldId="265"/>
            <ac:spMk id="3" creationId="{FEE05C4A-24E5-4738-B7C4-726CEDFB5FBD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13:24.436" v="482" actId="1076"/>
          <ac:spMkLst>
            <pc:docMk/>
            <pc:sldMk cId="1408623491" sldId="265"/>
            <ac:spMk id="6" creationId="{E9B20600-20EE-4372-AC7B-A5BF263C4078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09:44.679" v="308" actId="1076"/>
          <ac:spMkLst>
            <pc:docMk/>
            <pc:sldMk cId="1408623491" sldId="265"/>
            <ac:spMk id="9" creationId="{329008EB-F002-41B1-8C43-BBD3822474C5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11:30.104" v="463" actId="1076"/>
          <ac:spMkLst>
            <pc:docMk/>
            <pc:sldMk cId="1408623491" sldId="265"/>
            <ac:spMk id="10" creationId="{B211B216-A58C-4D17-9610-910B60FDD2F8}"/>
          </ac:spMkLst>
        </pc:spChg>
        <pc:graphicFrameChg chg="add mod modGraphic">
          <ac:chgData name="Jogesh K Pugazhendhi" userId="S::jkpugazh@syr.edu::5afb2257-be1f-4a86-ac45-e9bd311db557" providerId="AD" clId="Web-{E4B96A2D-8EC6-4B87-B48F-A4C6CF02AF0B}" dt="2020-03-15T23:13:31.124" v="484" actId="1076"/>
          <ac:graphicFrameMkLst>
            <pc:docMk/>
            <pc:sldMk cId="1408623491" sldId="265"/>
            <ac:graphicFrameMk id="5" creationId="{5ACF0E38-65B8-4221-B84B-471C4421D8CF}"/>
          </ac:graphicFrameMkLst>
        </pc:graphicFrameChg>
        <pc:graphicFrameChg chg="add mod modGraphic">
          <ac:chgData name="Jogesh K Pugazhendhi" userId="S::jkpugazh@syr.edu::5afb2257-be1f-4a86-ac45-e9bd311db557" providerId="AD" clId="Web-{E4B96A2D-8EC6-4B87-B48F-A4C6CF02AF0B}" dt="2020-03-15T23:12:45.997" v="476"/>
          <ac:graphicFrameMkLst>
            <pc:docMk/>
            <pc:sldMk cId="1408623491" sldId="265"/>
            <ac:graphicFrameMk id="8" creationId="{0CBC5926-577A-4787-BE84-6A468B7EC06E}"/>
          </ac:graphicFrameMkLst>
        </pc:graphicFrameChg>
        <pc:graphicFrameChg chg="add mod modGraphic">
          <ac:chgData name="Jogesh K Pugazhendhi" userId="S::jkpugazh@syr.edu::5afb2257-be1f-4a86-ac45-e9bd311db557" providerId="AD" clId="Web-{E4B96A2D-8EC6-4B87-B48F-A4C6CF02AF0B}" dt="2020-03-15T23:13:04.279" v="480" actId="1076"/>
          <ac:graphicFrameMkLst>
            <pc:docMk/>
            <pc:sldMk cId="1408623491" sldId="265"/>
            <ac:graphicFrameMk id="12" creationId="{E1D12438-C0F4-41D0-B98B-BA302A952F79}"/>
          </ac:graphicFrameMkLst>
        </pc:graphicFrameChg>
      </pc:sldChg>
      <pc:sldChg chg="delSp modSp ord">
        <pc:chgData name="Jogesh K Pugazhendhi" userId="S::jkpugazh@syr.edu::5afb2257-be1f-4a86-ac45-e9bd311db557" providerId="AD" clId="Web-{E4B96A2D-8EC6-4B87-B48F-A4C6CF02AF0B}" dt="2020-03-15T23:02:54.555" v="145"/>
        <pc:sldMkLst>
          <pc:docMk/>
          <pc:sldMk cId="1015473811" sldId="270"/>
        </pc:sldMkLst>
        <pc:spChg chg="del">
          <ac:chgData name="Jogesh K Pugazhendhi" userId="S::jkpugazh@syr.edu::5afb2257-be1f-4a86-ac45-e9bd311db557" providerId="AD" clId="Web-{E4B96A2D-8EC6-4B87-B48F-A4C6CF02AF0B}" dt="2020-03-15T23:01:50.756" v="47"/>
          <ac:spMkLst>
            <pc:docMk/>
            <pc:sldMk cId="1015473811" sldId="270"/>
            <ac:spMk id="2" creationId="{3D2EBCC5-DD2A-4588-BF82-245ECA6A8803}"/>
          </ac:spMkLst>
        </pc:spChg>
        <pc:graphicFrameChg chg="mod modGraphic">
          <ac:chgData name="Jogesh K Pugazhendhi" userId="S::jkpugazh@syr.edu::5afb2257-be1f-4a86-ac45-e9bd311db557" providerId="AD" clId="Web-{E4B96A2D-8EC6-4B87-B48F-A4C6CF02AF0B}" dt="2020-03-15T23:02:54.555" v="145"/>
          <ac:graphicFrameMkLst>
            <pc:docMk/>
            <pc:sldMk cId="1015473811" sldId="270"/>
            <ac:graphicFrameMk id="5" creationId="{E5A99200-2A63-4933-88B8-37463D1A8B09}"/>
          </ac:graphicFrameMkLst>
        </pc:graphicFrameChg>
      </pc:sldChg>
      <pc:sldChg chg="addSp delSp modSp add replId">
        <pc:chgData name="Jogesh K Pugazhendhi" userId="S::jkpugazh@syr.edu::5afb2257-be1f-4a86-ac45-e9bd311db557" providerId="AD" clId="Web-{E4B96A2D-8EC6-4B87-B48F-A4C6CF02AF0B}" dt="2020-03-15T23:27:52.809" v="713" actId="1076"/>
        <pc:sldMkLst>
          <pc:docMk/>
          <pc:sldMk cId="2576740127" sldId="271"/>
        </pc:sldMkLst>
        <pc:spChg chg="mod">
          <ac:chgData name="Jogesh K Pugazhendhi" userId="S::jkpugazh@syr.edu::5afb2257-be1f-4a86-ac45-e9bd311db557" providerId="AD" clId="Web-{E4B96A2D-8EC6-4B87-B48F-A4C6CF02AF0B}" dt="2020-03-15T23:26:35.322" v="640" actId="14100"/>
          <ac:spMkLst>
            <pc:docMk/>
            <pc:sldMk cId="2576740127" sldId="271"/>
            <ac:spMk id="2" creationId="{A5464739-0618-4B98-A6CA-EF8A396F262D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27:34.715" v="708" actId="1076"/>
          <ac:spMkLst>
            <pc:docMk/>
            <pc:sldMk cId="2576740127" sldId="271"/>
            <ac:spMk id="3" creationId="{11728C42-7BB9-46F9-AD77-0C4DCF36BFF7}"/>
          </ac:spMkLst>
        </pc:spChg>
        <pc:spChg chg="del">
          <ac:chgData name="Jogesh K Pugazhendhi" userId="S::jkpugazh@syr.edu::5afb2257-be1f-4a86-ac45-e9bd311db557" providerId="AD" clId="Web-{E4B96A2D-8EC6-4B87-B48F-A4C6CF02AF0B}" dt="2020-03-15T23:12:23.950" v="472"/>
          <ac:spMkLst>
            <pc:docMk/>
            <pc:sldMk cId="2576740127" sldId="271"/>
            <ac:spMk id="6" creationId="{E9B20600-20EE-4372-AC7B-A5BF263C4078}"/>
          </ac:spMkLst>
        </pc:spChg>
        <pc:spChg chg="del">
          <ac:chgData name="Jogesh K Pugazhendhi" userId="S::jkpugazh@syr.edu::5afb2257-be1f-4a86-ac45-e9bd311db557" providerId="AD" clId="Web-{E4B96A2D-8EC6-4B87-B48F-A4C6CF02AF0B}" dt="2020-03-15T23:12:23.950" v="470"/>
          <ac:spMkLst>
            <pc:docMk/>
            <pc:sldMk cId="2576740127" sldId="271"/>
            <ac:spMk id="9" creationId="{329008EB-F002-41B1-8C43-BBD3822474C5}"/>
          </ac:spMkLst>
        </pc:spChg>
        <pc:spChg chg="del">
          <ac:chgData name="Jogesh K Pugazhendhi" userId="S::jkpugazh@syr.edu::5afb2257-be1f-4a86-ac45-e9bd311db557" providerId="AD" clId="Web-{E4B96A2D-8EC6-4B87-B48F-A4C6CF02AF0B}" dt="2020-03-15T23:12:26.528" v="474"/>
          <ac:spMkLst>
            <pc:docMk/>
            <pc:sldMk cId="2576740127" sldId="271"/>
            <ac:spMk id="10" creationId="{B211B216-A58C-4D17-9610-910B60FDD2F8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27:21.886" v="705" actId="1076"/>
          <ac:spMkLst>
            <pc:docMk/>
            <pc:sldMk cId="2576740127" sldId="271"/>
            <ac:spMk id="16" creationId="{89451A96-F8BA-4E3E-8A8F-1F0882A45098}"/>
          </ac:spMkLst>
        </pc:spChg>
        <pc:spChg chg="add mod">
          <ac:chgData name="Jogesh K Pugazhendhi" userId="S::jkpugazh@syr.edu::5afb2257-be1f-4a86-ac45-e9bd311db557" providerId="AD" clId="Web-{E4B96A2D-8EC6-4B87-B48F-A4C6CF02AF0B}" dt="2020-03-15T23:27:50.434" v="712" actId="1076"/>
          <ac:spMkLst>
            <pc:docMk/>
            <pc:sldMk cId="2576740127" sldId="271"/>
            <ac:spMk id="20" creationId="{B69C5C47-6893-4577-A675-7396375F06DB}"/>
          </ac:spMkLst>
        </pc:spChg>
        <pc:graphicFrameChg chg="del">
          <ac:chgData name="Jogesh K Pugazhendhi" userId="S::jkpugazh@syr.edu::5afb2257-be1f-4a86-ac45-e9bd311db557" providerId="AD" clId="Web-{E4B96A2D-8EC6-4B87-B48F-A4C6CF02AF0B}" dt="2020-03-15T23:12:23.950" v="473"/>
          <ac:graphicFrameMkLst>
            <pc:docMk/>
            <pc:sldMk cId="2576740127" sldId="271"/>
            <ac:graphicFrameMk id="5" creationId="{5ACF0E38-65B8-4221-B84B-471C4421D8CF}"/>
          </ac:graphicFrameMkLst>
        </pc:graphicFrameChg>
        <pc:graphicFrameChg chg="add del mod modGraphic">
          <ac:chgData name="Jogesh K Pugazhendhi" userId="S::jkpugazh@syr.edu::5afb2257-be1f-4a86-ac45-e9bd311db557" providerId="AD" clId="Web-{E4B96A2D-8EC6-4B87-B48F-A4C6CF02AF0B}" dt="2020-03-15T23:16:08.989" v="502"/>
          <ac:graphicFrameMkLst>
            <pc:docMk/>
            <pc:sldMk cId="2576740127" sldId="271"/>
            <ac:graphicFrameMk id="7" creationId="{CEE1E129-88A3-4C88-B3A3-9A561EA0821B}"/>
          </ac:graphicFrameMkLst>
        </pc:graphicFrameChg>
        <pc:graphicFrameChg chg="del">
          <ac:chgData name="Jogesh K Pugazhendhi" userId="S::jkpugazh@syr.edu::5afb2257-be1f-4a86-ac45-e9bd311db557" providerId="AD" clId="Web-{E4B96A2D-8EC6-4B87-B48F-A4C6CF02AF0B}" dt="2020-03-15T23:12:23.950" v="471"/>
          <ac:graphicFrameMkLst>
            <pc:docMk/>
            <pc:sldMk cId="2576740127" sldId="271"/>
            <ac:graphicFrameMk id="8" creationId="{0CBC5926-577A-4787-BE84-6A468B7EC06E}"/>
          </ac:graphicFrameMkLst>
        </pc:graphicFrameChg>
        <pc:graphicFrameChg chg="del">
          <ac:chgData name="Jogesh K Pugazhendhi" userId="S::jkpugazh@syr.edu::5afb2257-be1f-4a86-ac45-e9bd311db557" providerId="AD" clId="Web-{E4B96A2D-8EC6-4B87-B48F-A4C6CF02AF0B}" dt="2020-03-15T23:12:23.950" v="469"/>
          <ac:graphicFrameMkLst>
            <pc:docMk/>
            <pc:sldMk cId="2576740127" sldId="271"/>
            <ac:graphicFrameMk id="12" creationId="{E1D12438-C0F4-41D0-B98B-BA302A952F79}"/>
          </ac:graphicFrameMkLst>
        </pc:graphicFrameChg>
        <pc:graphicFrameChg chg="add mod modGraphic">
          <ac:chgData name="Jogesh K Pugazhendhi" userId="S::jkpugazh@syr.edu::5afb2257-be1f-4a86-ac45-e9bd311db557" providerId="AD" clId="Web-{E4B96A2D-8EC6-4B87-B48F-A4C6CF02AF0B}" dt="2020-03-15T23:27:37.559" v="709" actId="1076"/>
          <ac:graphicFrameMkLst>
            <pc:docMk/>
            <pc:sldMk cId="2576740127" sldId="271"/>
            <ac:graphicFrameMk id="14" creationId="{96C64BB4-AB13-4283-9339-2A90F5422653}"/>
          </ac:graphicFrameMkLst>
        </pc:graphicFrameChg>
        <pc:graphicFrameChg chg="add del mod modGraphic">
          <ac:chgData name="Jogesh K Pugazhendhi" userId="S::jkpugazh@syr.edu::5afb2257-be1f-4a86-ac45-e9bd311db557" providerId="AD" clId="Web-{E4B96A2D-8EC6-4B87-B48F-A4C6CF02AF0B}" dt="2020-03-15T23:17:48.258" v="515"/>
          <ac:graphicFrameMkLst>
            <pc:docMk/>
            <pc:sldMk cId="2576740127" sldId="271"/>
            <ac:graphicFrameMk id="18" creationId="{74E22535-EE00-4D56-97F1-E066D13074A1}"/>
          </ac:graphicFrameMkLst>
        </pc:graphicFrameChg>
        <pc:graphicFrameChg chg="add mod modGraphic">
          <ac:chgData name="Jogesh K Pugazhendhi" userId="S::jkpugazh@syr.edu::5afb2257-be1f-4a86-ac45-e9bd311db557" providerId="AD" clId="Web-{E4B96A2D-8EC6-4B87-B48F-A4C6CF02AF0B}" dt="2020-03-15T23:18:02.633" v="518" actId="1076"/>
          <ac:graphicFrameMkLst>
            <pc:docMk/>
            <pc:sldMk cId="2576740127" sldId="271"/>
            <ac:graphicFrameMk id="22" creationId="{083BB78B-D4E3-48FC-B660-1077CD8BF751}"/>
          </ac:graphicFrameMkLst>
        </pc:graphicFrameChg>
        <pc:graphicFrameChg chg="add mod modGraphic">
          <ac:chgData name="Jogesh K Pugazhendhi" userId="S::jkpugazh@syr.edu::5afb2257-be1f-4a86-ac45-e9bd311db557" providerId="AD" clId="Web-{E4B96A2D-8EC6-4B87-B48F-A4C6CF02AF0B}" dt="2020-03-15T23:27:52.809" v="713" actId="1076"/>
          <ac:graphicFrameMkLst>
            <pc:docMk/>
            <pc:sldMk cId="2576740127" sldId="271"/>
            <ac:graphicFrameMk id="24" creationId="{C9E584F2-B38B-46EB-8CBE-D46DBC9C7ED1}"/>
          </ac:graphicFrameMkLst>
        </pc:graphicFrameChg>
      </pc:sldChg>
      <pc:sldChg chg="add del replId">
        <pc:chgData name="Jogesh K Pugazhendhi" userId="S::jkpugazh@syr.edu::5afb2257-be1f-4a86-ac45-e9bd311db557" providerId="AD" clId="Web-{E4B96A2D-8EC6-4B87-B48F-A4C6CF02AF0B}" dt="2020-03-15T23:25:56.149" v="525"/>
        <pc:sldMkLst>
          <pc:docMk/>
          <pc:sldMk cId="738518583" sldId="272"/>
        </pc:sldMkLst>
      </pc:sldChg>
    </pc:docChg>
  </pc:docChgLst>
  <pc:docChgLst>
    <pc:chgData name="Nicole Sumey" userId="S::nsumey@syr.edu::1c20536d-88c9-4bdf-93d7-423415efda62" providerId="AD" clId="Web-{B6BD4536-A0EF-4922-AF1D-90D04FA630EF}"/>
    <pc:docChg chg="addSld modSld">
      <pc:chgData name="Nicole Sumey" userId="S::nsumey@syr.edu::1c20536d-88c9-4bdf-93d7-423415efda62" providerId="AD" clId="Web-{B6BD4536-A0EF-4922-AF1D-90D04FA630EF}" dt="2020-03-15T22:19:16.130" v="102"/>
      <pc:docMkLst>
        <pc:docMk/>
      </pc:docMkLst>
      <pc:sldChg chg="modNotes">
        <pc:chgData name="Nicole Sumey" userId="S::nsumey@syr.edu::1c20536d-88c9-4bdf-93d7-423415efda62" providerId="AD" clId="Web-{B6BD4536-A0EF-4922-AF1D-90D04FA630EF}" dt="2020-03-15T22:15:07.897" v="94"/>
        <pc:sldMkLst>
          <pc:docMk/>
          <pc:sldMk cId="1574123814" sldId="261"/>
        </pc:sldMkLst>
      </pc:sldChg>
      <pc:sldChg chg="addSp delSp modSp">
        <pc:chgData name="Nicole Sumey" userId="S::nsumey@syr.edu::1c20536d-88c9-4bdf-93d7-423415efda62" providerId="AD" clId="Web-{B6BD4536-A0EF-4922-AF1D-90D04FA630EF}" dt="2020-03-15T22:19:16.130" v="102"/>
        <pc:sldMkLst>
          <pc:docMk/>
          <pc:sldMk cId="1176458811" sldId="264"/>
        </pc:sldMkLst>
        <pc:spChg chg="mod ord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2" creationId="{95A48123-CEDC-4A46-BE21-007600C44DD0}"/>
          </ac:spMkLst>
        </pc:spChg>
        <pc:spChg chg="add del mod">
          <ac:chgData name="Nicole Sumey" userId="S::nsumey@syr.edu::1c20536d-88c9-4bdf-93d7-423415efda62" providerId="AD" clId="Web-{B6BD4536-A0EF-4922-AF1D-90D04FA630EF}" dt="2020-03-15T22:18:54.834" v="98"/>
          <ac:spMkLst>
            <pc:docMk/>
            <pc:sldMk cId="1176458811" sldId="264"/>
            <ac:spMk id="5" creationId="{44222756-E322-4B2B-8CFB-FF65967FF74A}"/>
          </ac:spMkLst>
        </pc:spChg>
        <pc:spChg chg="add del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9" creationId="{E45B1D5C-0827-4AF0-8186-11FC5A8B8B92}"/>
          </ac:spMkLst>
        </pc:spChg>
        <pc:spChg chg="add del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11" creationId="{99413ED5-9ED4-4772-BCE4-2BCAE6B12E35}"/>
          </ac:spMkLst>
        </pc:spChg>
        <pc:spChg chg="add del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13" creationId="{04357C93-F0CB-4A1C-8F77-4E9063789819}"/>
          </ac:spMkLst>
        </pc:spChg>
        <pc:spChg chg="add del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15" creationId="{90F533E9-6690-41A8-A372-4C6C622D028D}"/>
          </ac:spMkLst>
        </pc:spChg>
        <pc:spChg chg="add del">
          <ac:chgData name="Nicole Sumey" userId="S::nsumey@syr.edu::1c20536d-88c9-4bdf-93d7-423415efda62" providerId="AD" clId="Web-{B6BD4536-A0EF-4922-AF1D-90D04FA630EF}" dt="2020-03-15T22:19:16.130" v="102"/>
          <ac:spMkLst>
            <pc:docMk/>
            <pc:sldMk cId="1176458811" sldId="264"/>
            <ac:spMk id="20" creationId="{87CC2527-562A-4F69-B487-4371E5B243E7}"/>
          </ac:spMkLst>
        </pc:spChg>
        <pc:picChg chg="del">
          <ac:chgData name="Nicole Sumey" userId="S::nsumey@syr.edu::1c20536d-88c9-4bdf-93d7-423415efda62" providerId="AD" clId="Web-{B6BD4536-A0EF-4922-AF1D-90D04FA630EF}" dt="2020-03-15T22:18:53.568" v="97"/>
          <ac:picMkLst>
            <pc:docMk/>
            <pc:sldMk cId="1176458811" sldId="264"/>
            <ac:picMk id="4" creationId="{A643EEC0-3F1E-48CD-A425-5FBDCB3FFCE3}"/>
          </ac:picMkLst>
        </pc:picChg>
        <pc:picChg chg="add mod ord">
          <ac:chgData name="Nicole Sumey" userId="S::nsumey@syr.edu::1c20536d-88c9-4bdf-93d7-423415efda62" providerId="AD" clId="Web-{B6BD4536-A0EF-4922-AF1D-90D04FA630EF}" dt="2020-03-15T22:19:16.130" v="102"/>
          <ac:picMkLst>
            <pc:docMk/>
            <pc:sldMk cId="1176458811" sldId="264"/>
            <ac:picMk id="6" creationId="{8FEDE083-2368-4439-A72A-EECF69A7B51E}"/>
          </ac:picMkLst>
        </pc:picChg>
        <pc:cxnChg chg="add del">
          <ac:chgData name="Nicole Sumey" userId="S::nsumey@syr.edu::1c20536d-88c9-4bdf-93d7-423415efda62" providerId="AD" clId="Web-{B6BD4536-A0EF-4922-AF1D-90D04FA630EF}" dt="2020-03-15T22:19:16.130" v="102"/>
          <ac:cxnSpMkLst>
            <pc:docMk/>
            <pc:sldMk cId="1176458811" sldId="264"/>
            <ac:cxnSpMk id="22" creationId="{BCDAEC91-5BCE-4B55-9CC0-43EF94CB734B}"/>
          </ac:cxnSpMkLst>
        </pc:cxnChg>
      </pc:sldChg>
      <pc:sldChg chg="modSp new modNotes">
        <pc:chgData name="Nicole Sumey" userId="S::nsumey@syr.edu::1c20536d-88c9-4bdf-93d7-423415efda62" providerId="AD" clId="Web-{B6BD4536-A0EF-4922-AF1D-90D04FA630EF}" dt="2020-03-15T22:15:09.975" v="96"/>
        <pc:sldMkLst>
          <pc:docMk/>
          <pc:sldMk cId="1160217360" sldId="267"/>
        </pc:sldMkLst>
        <pc:spChg chg="mod">
          <ac:chgData name="Nicole Sumey" userId="S::nsumey@syr.edu::1c20536d-88c9-4bdf-93d7-423415efda62" providerId="AD" clId="Web-{B6BD4536-A0EF-4922-AF1D-90D04FA630EF}" dt="2020-03-15T22:14:56.959" v="86" actId="20577"/>
          <ac:spMkLst>
            <pc:docMk/>
            <pc:sldMk cId="1160217360" sldId="267"/>
            <ac:spMk id="2" creationId="{96E43BCC-A5AC-4918-A68F-64B7D3CD268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hyperlink" Target="https://en.wikipedia.org/wiki/NBA_on_ESPN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hyperlink" Target="https://en.wikipedia.org/wiki/NBA_on_ESPN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2A75E-CCA9-459F-9B9F-BE0A2D42309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78489-33DD-4D85-929C-46600FCF5826}">
      <dgm:prSet custT="1"/>
      <dgm:spPr/>
      <dgm:t>
        <a:bodyPr/>
        <a:lstStyle/>
        <a:p>
          <a:r>
            <a:rPr lang="en-US" sz="1400"/>
            <a:t>Points</a:t>
          </a:r>
        </a:p>
      </dgm:t>
    </dgm:pt>
    <dgm:pt modelId="{DE1CF8ED-DD84-4478-BF5D-A36BD3BB5047}" type="parTrans" cxnId="{6FB9FD69-A7E6-499B-ADFD-673FC6D5DD5C}">
      <dgm:prSet/>
      <dgm:spPr/>
      <dgm:t>
        <a:bodyPr/>
        <a:lstStyle/>
        <a:p>
          <a:endParaRPr lang="en-US"/>
        </a:p>
      </dgm:t>
    </dgm:pt>
    <dgm:pt modelId="{AEF65C83-7531-459C-A187-BB9CD714E059}" type="sibTrans" cxnId="{6FB9FD69-A7E6-499B-ADFD-673FC6D5DD5C}">
      <dgm:prSet/>
      <dgm:spPr/>
      <dgm:t>
        <a:bodyPr/>
        <a:lstStyle/>
        <a:p>
          <a:endParaRPr lang="en-US"/>
        </a:p>
      </dgm:t>
    </dgm:pt>
    <dgm:pt modelId="{AB3F75FD-DFFD-4460-8699-43D5F3C4679F}">
      <dgm:prSet custT="1"/>
      <dgm:spPr/>
      <dgm:t>
        <a:bodyPr/>
        <a:lstStyle/>
        <a:p>
          <a:r>
            <a:rPr lang="en-US" sz="1300"/>
            <a:t>Points scored by the player off that event type</a:t>
          </a:r>
        </a:p>
      </dgm:t>
    </dgm:pt>
    <dgm:pt modelId="{82A56FC5-BBC0-4C23-A28D-2AEE7D8B6C90}" type="parTrans" cxnId="{244A2003-6BEA-412F-85D2-4424A987E9FB}">
      <dgm:prSet/>
      <dgm:spPr/>
      <dgm:t>
        <a:bodyPr/>
        <a:lstStyle/>
        <a:p>
          <a:endParaRPr lang="en-US"/>
        </a:p>
      </dgm:t>
    </dgm:pt>
    <dgm:pt modelId="{8C182095-B1E6-4B9E-B609-0C9351C56723}" type="sibTrans" cxnId="{244A2003-6BEA-412F-85D2-4424A987E9FB}">
      <dgm:prSet/>
      <dgm:spPr/>
      <dgm:t>
        <a:bodyPr/>
        <a:lstStyle/>
        <a:p>
          <a:endParaRPr lang="en-US"/>
        </a:p>
      </dgm:t>
    </dgm:pt>
    <dgm:pt modelId="{0331A935-17A8-4D8D-AF0C-A7D58EF7143E}">
      <dgm:prSet/>
      <dgm:spPr/>
      <dgm:t>
        <a:bodyPr/>
        <a:lstStyle/>
        <a:p>
          <a:r>
            <a:rPr lang="en-US"/>
            <a:t>Blocks</a:t>
          </a:r>
        </a:p>
      </dgm:t>
    </dgm:pt>
    <dgm:pt modelId="{7E8E926A-4D8D-4234-B5B4-799842453BEE}" type="parTrans" cxnId="{FA15C7BD-E3A0-4E21-8CEF-25B05618D91D}">
      <dgm:prSet/>
      <dgm:spPr/>
      <dgm:t>
        <a:bodyPr/>
        <a:lstStyle/>
        <a:p>
          <a:endParaRPr lang="en-US"/>
        </a:p>
      </dgm:t>
    </dgm:pt>
    <dgm:pt modelId="{8A85E732-DD5C-490E-8CE0-A35B61197310}" type="sibTrans" cxnId="{FA15C7BD-E3A0-4E21-8CEF-25B05618D91D}">
      <dgm:prSet/>
      <dgm:spPr/>
      <dgm:t>
        <a:bodyPr/>
        <a:lstStyle/>
        <a:p>
          <a:endParaRPr lang="en-US"/>
        </a:p>
      </dgm:t>
    </dgm:pt>
    <dgm:pt modelId="{A0A2CCD9-E207-4BC9-ADE9-941438876E8B}">
      <dgm:prSet/>
      <dgm:spPr/>
      <dgm:t>
        <a:bodyPr/>
        <a:lstStyle/>
        <a:p>
          <a:r>
            <a:rPr lang="en-US"/>
            <a:t>A block occurs when an offensive player attempts a shot, and the defense player tips the ball, blocking their chance to score</a:t>
          </a:r>
        </a:p>
      </dgm:t>
    </dgm:pt>
    <dgm:pt modelId="{011A1BF3-B950-4489-85F2-DA0DB46C5A30}" type="parTrans" cxnId="{E75AC00A-1448-4466-A2EF-8B6CCD65DF2F}">
      <dgm:prSet/>
      <dgm:spPr/>
      <dgm:t>
        <a:bodyPr/>
        <a:lstStyle/>
        <a:p>
          <a:endParaRPr lang="en-US"/>
        </a:p>
      </dgm:t>
    </dgm:pt>
    <dgm:pt modelId="{53CD9045-BD17-460B-8F2B-BAD1A59F4870}" type="sibTrans" cxnId="{E75AC00A-1448-4466-A2EF-8B6CCD65DF2F}">
      <dgm:prSet/>
      <dgm:spPr/>
      <dgm:t>
        <a:bodyPr/>
        <a:lstStyle/>
        <a:p>
          <a:endParaRPr lang="en-US"/>
        </a:p>
      </dgm:t>
    </dgm:pt>
    <dgm:pt modelId="{D7D5ED17-34AA-4C9D-9CAD-EC02A25A0F0C}">
      <dgm:prSet/>
      <dgm:spPr/>
      <dgm:t>
        <a:bodyPr/>
        <a:lstStyle/>
        <a:p>
          <a:r>
            <a:rPr lang="en-US"/>
            <a:t>Steals</a:t>
          </a:r>
        </a:p>
      </dgm:t>
    </dgm:pt>
    <dgm:pt modelId="{C6F9F2FB-AC29-4A36-9281-F8173015CEE8}" type="parTrans" cxnId="{4E1B8D0E-FFA7-404D-B990-0F22C991ED30}">
      <dgm:prSet/>
      <dgm:spPr/>
      <dgm:t>
        <a:bodyPr/>
        <a:lstStyle/>
        <a:p>
          <a:endParaRPr lang="en-US"/>
        </a:p>
      </dgm:t>
    </dgm:pt>
    <dgm:pt modelId="{4E299251-51B1-4CA3-9C5F-D56C83F71EDB}" type="sibTrans" cxnId="{4E1B8D0E-FFA7-404D-B990-0F22C991ED30}">
      <dgm:prSet/>
      <dgm:spPr/>
      <dgm:t>
        <a:bodyPr/>
        <a:lstStyle/>
        <a:p>
          <a:endParaRPr lang="en-US"/>
        </a:p>
      </dgm:t>
    </dgm:pt>
    <dgm:pt modelId="{45C73C81-F5B5-4101-ABF1-CD6798B86B7D}">
      <dgm:prSet/>
      <dgm:spPr/>
      <dgm:t>
        <a:bodyPr/>
        <a:lstStyle/>
        <a:p>
          <a:r>
            <a:rPr lang="en-US"/>
            <a:t>Number of times a defensive player or team takes the ball from a player on offense, causing a turnover</a:t>
          </a:r>
        </a:p>
      </dgm:t>
    </dgm:pt>
    <dgm:pt modelId="{03D777F5-F309-4890-9BD2-BEC5C213D533}" type="parTrans" cxnId="{F697ADF7-6B8C-49A4-9C73-15E267FC8E90}">
      <dgm:prSet/>
      <dgm:spPr/>
      <dgm:t>
        <a:bodyPr/>
        <a:lstStyle/>
        <a:p>
          <a:endParaRPr lang="en-US"/>
        </a:p>
      </dgm:t>
    </dgm:pt>
    <dgm:pt modelId="{2D140D9D-A123-4A03-8DCF-8814788CAC68}" type="sibTrans" cxnId="{F697ADF7-6B8C-49A4-9C73-15E267FC8E90}">
      <dgm:prSet/>
      <dgm:spPr/>
      <dgm:t>
        <a:bodyPr/>
        <a:lstStyle/>
        <a:p>
          <a:endParaRPr lang="en-US"/>
        </a:p>
      </dgm:t>
    </dgm:pt>
    <dgm:pt modelId="{5C79946F-8F67-40F7-A38C-08DC2B9DE26B}">
      <dgm:prSet/>
      <dgm:spPr/>
      <dgm:t>
        <a:bodyPr/>
        <a:lstStyle/>
        <a:p>
          <a:r>
            <a:rPr lang="en-US"/>
            <a:t>Assists</a:t>
          </a:r>
        </a:p>
      </dgm:t>
    </dgm:pt>
    <dgm:pt modelId="{AACB2054-24C4-4399-92AE-D39B65C7A7AF}" type="parTrans" cxnId="{F077C474-E99F-47B7-88FC-E1FC48ADC292}">
      <dgm:prSet/>
      <dgm:spPr/>
      <dgm:t>
        <a:bodyPr/>
        <a:lstStyle/>
        <a:p>
          <a:endParaRPr lang="en-US"/>
        </a:p>
      </dgm:t>
    </dgm:pt>
    <dgm:pt modelId="{8C1CD71D-C681-434E-99BF-940332FBDA8E}" type="sibTrans" cxnId="{F077C474-E99F-47B7-88FC-E1FC48ADC292}">
      <dgm:prSet/>
      <dgm:spPr/>
      <dgm:t>
        <a:bodyPr/>
        <a:lstStyle/>
        <a:p>
          <a:endParaRPr lang="en-US"/>
        </a:p>
      </dgm:t>
    </dgm:pt>
    <dgm:pt modelId="{61365C35-AC7D-4BEA-8C9A-B1D5FD9E9AB3}">
      <dgm:prSet/>
      <dgm:spPr/>
      <dgm:t>
        <a:bodyPr/>
        <a:lstStyle/>
        <a:p>
          <a:r>
            <a:rPr lang="en-US"/>
            <a:t>Rebounds</a:t>
          </a:r>
        </a:p>
      </dgm:t>
    </dgm:pt>
    <dgm:pt modelId="{3D9E96B5-9ADD-4D40-8CDB-ED8BAAC5EB42}" type="parTrans" cxnId="{A66F25FC-F2CF-441D-B852-771E7D1D6097}">
      <dgm:prSet/>
      <dgm:spPr/>
      <dgm:t>
        <a:bodyPr/>
        <a:lstStyle/>
        <a:p>
          <a:endParaRPr lang="en-US"/>
        </a:p>
      </dgm:t>
    </dgm:pt>
    <dgm:pt modelId="{B068D8C4-F08D-41DF-910A-9E6777872BCF}" type="sibTrans" cxnId="{A66F25FC-F2CF-441D-B852-771E7D1D6097}">
      <dgm:prSet/>
      <dgm:spPr/>
      <dgm:t>
        <a:bodyPr/>
        <a:lstStyle/>
        <a:p>
          <a:endParaRPr lang="en-US"/>
        </a:p>
      </dgm:t>
    </dgm:pt>
    <dgm:pt modelId="{F507527C-A1DA-42C9-96C3-F451FF4301A4}">
      <dgm:prSet/>
      <dgm:spPr/>
      <dgm:t>
        <a:bodyPr/>
        <a:lstStyle/>
        <a:p>
          <a:r>
            <a:rPr lang="en-US"/>
            <a:t>A rebound occurs when a player recovers the ball after a missed shot. This statistic is the number of total rebounds a player or team has collected on either offense or defense</a:t>
          </a:r>
        </a:p>
      </dgm:t>
    </dgm:pt>
    <dgm:pt modelId="{A5755E9C-8DB5-43EB-9FC4-FA0E35B9A9A8}" type="parTrans" cxnId="{07D72AFE-42A1-4449-9390-54F634090436}">
      <dgm:prSet/>
      <dgm:spPr/>
      <dgm:t>
        <a:bodyPr/>
        <a:lstStyle/>
        <a:p>
          <a:endParaRPr lang="en-US"/>
        </a:p>
      </dgm:t>
    </dgm:pt>
    <dgm:pt modelId="{1D3D2006-1A01-478F-BA15-2ED5A5C086C2}" type="sibTrans" cxnId="{07D72AFE-42A1-4449-9390-54F634090436}">
      <dgm:prSet/>
      <dgm:spPr/>
      <dgm:t>
        <a:bodyPr/>
        <a:lstStyle/>
        <a:p>
          <a:endParaRPr lang="en-US"/>
        </a:p>
      </dgm:t>
    </dgm:pt>
    <dgm:pt modelId="{CAAF7EBE-1A6C-4CEC-8B95-C55AB883839D}">
      <dgm:prSet/>
      <dgm:spPr/>
      <dgm:t>
        <a:bodyPr/>
        <a:lstStyle/>
        <a:p>
          <a:pPr rtl="0"/>
          <a:r>
            <a:rPr lang="en-US"/>
            <a:t>FT%: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16F8802D-0453-45B3-BEC4-1C1C7335B451}" type="parTrans" cxnId="{B9B5468B-9DB2-484D-828F-4D7BDD555C11}">
      <dgm:prSet/>
      <dgm:spPr/>
      <dgm:t>
        <a:bodyPr/>
        <a:lstStyle/>
        <a:p>
          <a:endParaRPr lang="en-US"/>
        </a:p>
      </dgm:t>
    </dgm:pt>
    <dgm:pt modelId="{7B072FF1-3E24-4064-B1CD-00D74FC1B9DE}" type="sibTrans" cxnId="{B9B5468B-9DB2-484D-828F-4D7BDD555C11}">
      <dgm:prSet/>
      <dgm:spPr/>
      <dgm:t>
        <a:bodyPr/>
        <a:lstStyle/>
        <a:p>
          <a:endParaRPr lang="en-US"/>
        </a:p>
      </dgm:t>
    </dgm:pt>
    <dgm:pt modelId="{59BEC18A-3B48-4A97-BA92-F18B1A14CF6F}">
      <dgm:prSet/>
      <dgm:spPr/>
      <dgm:t>
        <a:bodyPr/>
        <a:lstStyle/>
        <a:p>
          <a:r>
            <a:rPr lang="en-US"/>
            <a:t>The percentage of free throw attempts that a player or team has made</a:t>
          </a:r>
        </a:p>
      </dgm:t>
    </dgm:pt>
    <dgm:pt modelId="{4DDDE2C6-73D8-4995-B6BB-51F98D5553F4}" type="parTrans" cxnId="{6CAFCF68-C3B0-4B75-82BF-3ABEA57FF481}">
      <dgm:prSet/>
      <dgm:spPr/>
      <dgm:t>
        <a:bodyPr/>
        <a:lstStyle/>
        <a:p>
          <a:endParaRPr lang="en-US"/>
        </a:p>
      </dgm:t>
    </dgm:pt>
    <dgm:pt modelId="{44CEEAE0-CEB2-47D5-A1E6-BD4D6DA511E8}" type="sibTrans" cxnId="{6CAFCF68-C3B0-4B75-82BF-3ABEA57FF481}">
      <dgm:prSet/>
      <dgm:spPr/>
      <dgm:t>
        <a:bodyPr/>
        <a:lstStyle/>
        <a:p>
          <a:endParaRPr lang="en-US"/>
        </a:p>
      </dgm:t>
    </dgm:pt>
    <dgm:pt modelId="{95E0BC75-B27F-40FD-9791-EFADF10ADCF7}">
      <dgm:prSet/>
      <dgm:spPr/>
      <dgm:t>
        <a:bodyPr/>
        <a:lstStyle/>
        <a:p>
          <a:pPr rtl="0"/>
          <a:r>
            <a:rPr lang="en-US"/>
            <a:t>FG%: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FFCD0ADC-FCF8-439A-BF84-6C3370D29271}" type="parTrans" cxnId="{8FFD9D27-5A1A-4430-97A2-EA0B104DD2C5}">
      <dgm:prSet/>
      <dgm:spPr/>
      <dgm:t>
        <a:bodyPr/>
        <a:lstStyle/>
        <a:p>
          <a:endParaRPr lang="en-US"/>
        </a:p>
      </dgm:t>
    </dgm:pt>
    <dgm:pt modelId="{DECDF924-7AC2-4894-80C8-DB03BCAD1D58}" type="sibTrans" cxnId="{8FFD9D27-5A1A-4430-97A2-EA0B104DD2C5}">
      <dgm:prSet/>
      <dgm:spPr/>
      <dgm:t>
        <a:bodyPr/>
        <a:lstStyle/>
        <a:p>
          <a:endParaRPr lang="en-US"/>
        </a:p>
      </dgm:t>
    </dgm:pt>
    <dgm:pt modelId="{F537A175-42F4-4903-BAC2-F082C5262A39}">
      <dgm:prSet/>
      <dgm:spPr/>
      <dgm:t>
        <a:bodyPr/>
        <a:lstStyle/>
        <a:p>
          <a:r>
            <a:rPr lang="en-US"/>
            <a:t>The percentage of field goal attempts that a player makes – Formula (FGM)/(FGA)</a:t>
          </a:r>
        </a:p>
      </dgm:t>
    </dgm:pt>
    <dgm:pt modelId="{119A2122-2E33-4B3D-B7EC-2C2769F7519B}" type="parTrans" cxnId="{709D5ED2-3EDF-4839-ACAD-B5A5C2E89E93}">
      <dgm:prSet/>
      <dgm:spPr/>
      <dgm:t>
        <a:bodyPr/>
        <a:lstStyle/>
        <a:p>
          <a:endParaRPr lang="en-US"/>
        </a:p>
      </dgm:t>
    </dgm:pt>
    <dgm:pt modelId="{540E36DF-A24A-4F21-8C81-F7B69FD3EA4D}" type="sibTrans" cxnId="{709D5ED2-3EDF-4839-ACAD-B5A5C2E89E93}">
      <dgm:prSet/>
      <dgm:spPr/>
      <dgm:t>
        <a:bodyPr/>
        <a:lstStyle/>
        <a:p>
          <a:endParaRPr lang="en-US"/>
        </a:p>
      </dgm:t>
    </dgm:pt>
    <dgm:pt modelId="{6795C36E-7567-4F90-A41F-4A1DDD28F723}">
      <dgm:prSet/>
      <dgm:spPr/>
      <dgm:t>
        <a:bodyPr/>
        <a:lstStyle/>
        <a:p>
          <a:pPr rtl="0"/>
          <a:r>
            <a:rPr lang="en-US"/>
            <a:t>FG3%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36249FE8-F322-4DB8-9370-71EBAE325D44}" type="parTrans" cxnId="{2E043EE6-0E76-408E-8E1A-22CCC69FD0A5}">
      <dgm:prSet/>
      <dgm:spPr/>
      <dgm:t>
        <a:bodyPr/>
        <a:lstStyle/>
        <a:p>
          <a:endParaRPr lang="en-US"/>
        </a:p>
      </dgm:t>
    </dgm:pt>
    <dgm:pt modelId="{F27B2639-343B-4743-A93B-E1400DF06AA4}" type="sibTrans" cxnId="{2E043EE6-0E76-408E-8E1A-22CCC69FD0A5}">
      <dgm:prSet/>
      <dgm:spPr/>
      <dgm:t>
        <a:bodyPr/>
        <a:lstStyle/>
        <a:p>
          <a:endParaRPr lang="en-US"/>
        </a:p>
      </dgm:t>
    </dgm:pt>
    <dgm:pt modelId="{BCD6E15B-FC99-4B1F-B48A-6B0F0DC3F82A}">
      <dgm:prSet/>
      <dgm:spPr/>
      <dgm:t>
        <a:bodyPr/>
        <a:lstStyle/>
        <a:p>
          <a:r>
            <a:rPr lang="en-US"/>
            <a:t>Min/Game</a:t>
          </a:r>
        </a:p>
      </dgm:t>
    </dgm:pt>
    <dgm:pt modelId="{46472555-4803-4F17-AE3A-710D28378464}" type="parTrans" cxnId="{66FD333F-6B77-49CC-A2F7-E9D46AD3D37C}">
      <dgm:prSet/>
      <dgm:spPr/>
      <dgm:t>
        <a:bodyPr/>
        <a:lstStyle/>
        <a:p>
          <a:endParaRPr lang="en-US"/>
        </a:p>
      </dgm:t>
    </dgm:pt>
    <dgm:pt modelId="{AB3DC48B-3C3B-4ABB-A7F7-0ED2137E376B}" type="sibTrans" cxnId="{66FD333F-6B77-49CC-A2F7-E9D46AD3D37C}">
      <dgm:prSet/>
      <dgm:spPr/>
      <dgm:t>
        <a:bodyPr/>
        <a:lstStyle/>
        <a:p>
          <a:endParaRPr lang="en-US"/>
        </a:p>
      </dgm:t>
    </dgm:pt>
    <dgm:pt modelId="{ED837B39-9834-47FF-BD97-1C3C74F802D4}">
      <dgm:prSet/>
      <dgm:spPr/>
      <dgm:t>
        <a:bodyPr/>
        <a:lstStyle/>
        <a:p>
          <a:r>
            <a:rPr lang="en-US"/>
            <a:t>The number of minutes played by a player or team</a:t>
          </a:r>
        </a:p>
      </dgm:t>
    </dgm:pt>
    <dgm:pt modelId="{A00EA3A3-8E00-4FCC-B26F-8AC4459D08CE}" type="parTrans" cxnId="{13C640E6-3C1F-4B93-A264-ED8264B2949F}">
      <dgm:prSet/>
      <dgm:spPr/>
      <dgm:t>
        <a:bodyPr/>
        <a:lstStyle/>
        <a:p>
          <a:endParaRPr lang="en-US"/>
        </a:p>
      </dgm:t>
    </dgm:pt>
    <dgm:pt modelId="{4B9D72ED-1350-4907-9229-F97418EF979B}" type="sibTrans" cxnId="{13C640E6-3C1F-4B93-A264-ED8264B2949F}">
      <dgm:prSet/>
      <dgm:spPr/>
      <dgm:t>
        <a:bodyPr/>
        <a:lstStyle/>
        <a:p>
          <a:endParaRPr lang="en-US"/>
        </a:p>
      </dgm:t>
    </dgm:pt>
    <dgm:pt modelId="{B5556189-B1AC-4DEB-978F-78937F4680F4}">
      <dgm:prSet/>
      <dgm:spPr/>
      <dgm:t>
        <a:bodyPr/>
        <a:lstStyle/>
        <a:p>
          <a:r>
            <a:rPr lang="en-US"/>
            <a:t>Games</a:t>
          </a:r>
        </a:p>
      </dgm:t>
    </dgm:pt>
    <dgm:pt modelId="{6EF02DFB-FE5F-4C57-B798-DD51EE050241}" type="parTrans" cxnId="{A2FF77CE-5937-4A4D-87F1-07309880D5E6}">
      <dgm:prSet/>
      <dgm:spPr/>
      <dgm:t>
        <a:bodyPr/>
        <a:lstStyle/>
        <a:p>
          <a:endParaRPr lang="en-US"/>
        </a:p>
      </dgm:t>
    </dgm:pt>
    <dgm:pt modelId="{6DC8993B-BDC9-47C9-920E-FBEE710C46E2}" type="sibTrans" cxnId="{A2FF77CE-5937-4A4D-87F1-07309880D5E6}">
      <dgm:prSet/>
      <dgm:spPr/>
      <dgm:t>
        <a:bodyPr/>
        <a:lstStyle/>
        <a:p>
          <a:endParaRPr lang="en-US"/>
        </a:p>
      </dgm:t>
    </dgm:pt>
    <dgm:pt modelId="{5854E579-2D28-4A44-95D9-3D84F4F365F2}">
      <dgm:prSet/>
      <dgm:spPr/>
      <dgm:t>
        <a:bodyPr/>
        <a:lstStyle/>
        <a:p>
          <a:r>
            <a:rPr lang="en-US"/>
            <a:t>The number of games a player or team played where a specific criteria occurred – minimum game played minimum 17</a:t>
          </a:r>
        </a:p>
      </dgm:t>
    </dgm:pt>
    <dgm:pt modelId="{5297A711-E0DB-4BEF-976E-2A04EEB0C586}" type="parTrans" cxnId="{CDA2DD71-ED40-4BDC-BCE7-808EE918C4C0}">
      <dgm:prSet/>
      <dgm:spPr/>
      <dgm:t>
        <a:bodyPr/>
        <a:lstStyle/>
        <a:p>
          <a:endParaRPr lang="en-US"/>
        </a:p>
      </dgm:t>
    </dgm:pt>
    <dgm:pt modelId="{B262CFDF-A245-41E1-B524-434D901B944F}" type="sibTrans" cxnId="{CDA2DD71-ED40-4BDC-BCE7-808EE918C4C0}">
      <dgm:prSet/>
      <dgm:spPr/>
      <dgm:t>
        <a:bodyPr/>
        <a:lstStyle/>
        <a:p>
          <a:endParaRPr lang="en-US"/>
        </a:p>
      </dgm:t>
    </dgm:pt>
    <dgm:pt modelId="{0A176B48-8DBE-4D57-8A01-2EFF3A369C8F}">
      <dgm:prSet/>
      <dgm:spPr/>
      <dgm:t>
        <a:bodyPr/>
        <a:lstStyle/>
        <a:p>
          <a:pPr rtl="0"/>
          <a:r>
            <a:rPr lang="en-US"/>
            <a:t>PER</a:t>
          </a:r>
          <a:r>
            <a:rPr lang="en-US">
              <a:latin typeface="Calibri Light" panose="020F0302020204030204"/>
            </a:rPr>
            <a:t> (Player Efficiency Rating)</a:t>
          </a:r>
          <a:endParaRPr lang="en-US"/>
        </a:p>
      </dgm:t>
    </dgm:pt>
    <dgm:pt modelId="{FB3C4F73-1A02-42AE-A70C-FF00228F1236}" type="parTrans" cxnId="{09BC220E-C6D3-4011-B7AF-C0D7B4BBC901}">
      <dgm:prSet/>
      <dgm:spPr/>
      <dgm:t>
        <a:bodyPr/>
        <a:lstStyle/>
        <a:p>
          <a:endParaRPr lang="en-US"/>
        </a:p>
      </dgm:t>
    </dgm:pt>
    <dgm:pt modelId="{4E8F9D11-F91C-4E8E-86FF-B88C9015D7DB}" type="sibTrans" cxnId="{09BC220E-C6D3-4011-B7AF-C0D7B4BBC901}">
      <dgm:prSet/>
      <dgm:spPr/>
      <dgm:t>
        <a:bodyPr/>
        <a:lstStyle/>
        <a:p>
          <a:endParaRPr lang="en-US"/>
        </a:p>
      </dgm:t>
    </dgm:pt>
    <dgm:pt modelId="{61BC5034-D2BF-4837-BCD7-36E6463F36F1}">
      <dgm:prSet phldr="0"/>
      <dgm:spPr/>
      <dgm:t>
        <a:bodyPr/>
        <a:lstStyle/>
        <a:p>
          <a:pPr algn="l"/>
          <a:r>
            <a:rPr lang="en-US"/>
            <a:t>The number of assists -- passes that lead directly to a made basket -- by a player</a:t>
          </a:r>
        </a:p>
      </dgm:t>
    </dgm:pt>
    <dgm:pt modelId="{77990E6A-F799-435C-B20F-CEE520FCC3E3}" type="parTrans" cxnId="{FBFEBAE1-EE8F-472C-9869-3A843BE9009E}">
      <dgm:prSet/>
      <dgm:spPr/>
      <dgm:t>
        <a:bodyPr/>
        <a:lstStyle/>
        <a:p>
          <a:endParaRPr lang="en-US"/>
        </a:p>
      </dgm:t>
    </dgm:pt>
    <dgm:pt modelId="{B5B532C2-05B1-4261-B3B6-ACE91931BBB4}" type="sibTrans" cxnId="{FBFEBAE1-EE8F-472C-9869-3A843BE9009E}">
      <dgm:prSet/>
      <dgm:spPr/>
      <dgm:t>
        <a:bodyPr/>
        <a:lstStyle/>
        <a:p>
          <a:endParaRPr lang="en-US"/>
        </a:p>
      </dgm:t>
    </dgm:pt>
    <dgm:pt modelId="{7C783FE2-25C1-4A21-A6FB-6E8DBED606CF}">
      <dgm:prSet phldr="0"/>
      <dgm:spPr/>
      <dgm:t>
        <a:bodyPr/>
        <a:lstStyle/>
        <a:p>
          <a:pPr algn="l"/>
          <a:r>
            <a:rPr lang="en-US"/>
            <a:t>The percentage of a team's 3 point field goals that a player has made while on the court</a:t>
          </a:r>
        </a:p>
      </dgm:t>
    </dgm:pt>
    <dgm:pt modelId="{0EE52DA8-7C14-4719-8F15-CA24E4F21F74}" type="parTrans" cxnId="{3D72AEBD-C82C-4C76-8C8C-9302867140BA}">
      <dgm:prSet/>
      <dgm:spPr/>
      <dgm:t>
        <a:bodyPr/>
        <a:lstStyle/>
        <a:p>
          <a:endParaRPr lang="en-US"/>
        </a:p>
      </dgm:t>
    </dgm:pt>
    <dgm:pt modelId="{69A03DEE-809B-4D19-9429-4599217F9D0B}" type="sibTrans" cxnId="{3D72AEBD-C82C-4C76-8C8C-9302867140BA}">
      <dgm:prSet/>
      <dgm:spPr/>
      <dgm:t>
        <a:bodyPr/>
        <a:lstStyle/>
        <a:p>
          <a:endParaRPr lang="en-US"/>
        </a:p>
      </dgm:t>
    </dgm:pt>
    <dgm:pt modelId="{883EA33C-EF89-439A-B36F-BD0A21FC3B0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 rating calculated by the NBA to measure a players efficiency. Includes all stats. </a:t>
          </a:r>
        </a:p>
      </dgm:t>
    </dgm:pt>
    <dgm:pt modelId="{4F7A477F-A98A-4748-99EE-A89022DEEAA3}" type="parTrans" cxnId="{C6B8DF6D-D2C3-452A-8153-BD657206F19D}">
      <dgm:prSet/>
      <dgm:spPr/>
      <dgm:t>
        <a:bodyPr/>
        <a:lstStyle/>
        <a:p>
          <a:endParaRPr lang="en-US"/>
        </a:p>
      </dgm:t>
    </dgm:pt>
    <dgm:pt modelId="{AB5E1631-4F91-403F-BBAA-CBEBD58BECCD}" type="sibTrans" cxnId="{C6B8DF6D-D2C3-452A-8153-BD657206F19D}">
      <dgm:prSet/>
      <dgm:spPr/>
      <dgm:t>
        <a:bodyPr/>
        <a:lstStyle/>
        <a:p>
          <a:endParaRPr lang="en-US"/>
        </a:p>
      </dgm:t>
    </dgm:pt>
    <dgm:pt modelId="{E2C186D5-0E23-4B4A-AC8B-02FA226F7885}" type="pres">
      <dgm:prSet presAssocID="{8B82A75E-CCA9-459F-9B9F-BE0A2D42309C}" presName="Name0" presStyleCnt="0">
        <dgm:presLayoutVars>
          <dgm:dir/>
          <dgm:resizeHandles val="exact"/>
        </dgm:presLayoutVars>
      </dgm:prSet>
      <dgm:spPr/>
    </dgm:pt>
    <dgm:pt modelId="{04BDD152-96BD-494C-8C48-19439204FCED}" type="pres">
      <dgm:prSet presAssocID="{C2878489-33DD-4D85-929C-46600FCF5826}" presName="composite" presStyleCnt="0"/>
      <dgm:spPr/>
    </dgm:pt>
    <dgm:pt modelId="{AC26CF05-34D8-4303-BAA1-D63FD19FDF10}" type="pres">
      <dgm:prSet presAssocID="{C2878489-33DD-4D85-929C-46600FCF5826}" presName="rect1" presStyleLbl="trAlignAcc1" presStyleIdx="0" presStyleCnt="11">
        <dgm:presLayoutVars>
          <dgm:bulletEnabled val="1"/>
        </dgm:presLayoutVars>
      </dgm:prSet>
      <dgm:spPr/>
    </dgm:pt>
    <dgm:pt modelId="{7154802E-C458-4E1F-9FEE-1B376AA234DE}" type="pres">
      <dgm:prSet presAssocID="{C2878489-33DD-4D85-929C-46600FCF5826}" presName="rect2" presStyleLbl="fgImgPlace1" presStyleIdx="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0574F1DF-C369-4576-8F98-B2060E5402AA}" type="pres">
      <dgm:prSet presAssocID="{AEF65C83-7531-459C-A187-BB9CD714E059}" presName="sibTrans" presStyleCnt="0"/>
      <dgm:spPr/>
    </dgm:pt>
    <dgm:pt modelId="{ABC69F21-50DA-4E0B-9D63-0D15991CB53F}" type="pres">
      <dgm:prSet presAssocID="{0331A935-17A8-4D8D-AF0C-A7D58EF7143E}" presName="composite" presStyleCnt="0"/>
      <dgm:spPr/>
    </dgm:pt>
    <dgm:pt modelId="{967FD6EE-408E-4CCB-B7E2-55126933E298}" type="pres">
      <dgm:prSet presAssocID="{0331A935-17A8-4D8D-AF0C-A7D58EF7143E}" presName="rect1" presStyleLbl="trAlignAcc1" presStyleIdx="1" presStyleCnt="11">
        <dgm:presLayoutVars>
          <dgm:bulletEnabled val="1"/>
        </dgm:presLayoutVars>
      </dgm:prSet>
      <dgm:spPr/>
    </dgm:pt>
    <dgm:pt modelId="{087D140F-06F2-4389-A97E-BFB65B43F14E}" type="pres">
      <dgm:prSet presAssocID="{0331A935-17A8-4D8D-AF0C-A7D58EF7143E}" presName="rect2" presStyleLbl="fgImgPlace1" presStyleIdx="1" presStyleCnt="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6139E4C3-0F81-46AE-BB5B-C88313ACD852}" type="pres">
      <dgm:prSet presAssocID="{8A85E732-DD5C-490E-8CE0-A35B61197310}" presName="sibTrans" presStyleCnt="0"/>
      <dgm:spPr/>
    </dgm:pt>
    <dgm:pt modelId="{D464A581-4130-4929-B8EF-E44B64159C76}" type="pres">
      <dgm:prSet presAssocID="{D7D5ED17-34AA-4C9D-9CAD-EC02A25A0F0C}" presName="composite" presStyleCnt="0"/>
      <dgm:spPr/>
    </dgm:pt>
    <dgm:pt modelId="{8DF4C288-6468-4618-B08A-A1B1E314F748}" type="pres">
      <dgm:prSet presAssocID="{D7D5ED17-34AA-4C9D-9CAD-EC02A25A0F0C}" presName="rect1" presStyleLbl="trAlignAcc1" presStyleIdx="2" presStyleCnt="11">
        <dgm:presLayoutVars>
          <dgm:bulletEnabled val="1"/>
        </dgm:presLayoutVars>
      </dgm:prSet>
      <dgm:spPr/>
    </dgm:pt>
    <dgm:pt modelId="{CBAD1466-4F12-4DA9-A9D9-ABF9C838F036}" type="pres">
      <dgm:prSet presAssocID="{D7D5ED17-34AA-4C9D-9CAD-EC02A25A0F0C}" presName="rect2" presStyleLbl="fgImgPlace1" presStyleIdx="2" presStyleCnt="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</dgm:pt>
    <dgm:pt modelId="{84959140-3D94-4C23-91A1-92713FF7E0F9}" type="pres">
      <dgm:prSet presAssocID="{4E299251-51B1-4CA3-9C5F-D56C83F71EDB}" presName="sibTrans" presStyleCnt="0"/>
      <dgm:spPr/>
    </dgm:pt>
    <dgm:pt modelId="{7DF881EB-2DB3-4140-8E8A-5F58AAF9F423}" type="pres">
      <dgm:prSet presAssocID="{5C79946F-8F67-40F7-A38C-08DC2B9DE26B}" presName="composite" presStyleCnt="0"/>
      <dgm:spPr/>
    </dgm:pt>
    <dgm:pt modelId="{94C4D734-AE77-40C1-85F3-9BE82A98F483}" type="pres">
      <dgm:prSet presAssocID="{5C79946F-8F67-40F7-A38C-08DC2B9DE26B}" presName="rect1" presStyleLbl="trAlignAcc1" presStyleIdx="3" presStyleCnt="11">
        <dgm:presLayoutVars>
          <dgm:bulletEnabled val="1"/>
        </dgm:presLayoutVars>
      </dgm:prSet>
      <dgm:spPr/>
    </dgm:pt>
    <dgm:pt modelId="{D0DB4085-AD72-4D89-8C7B-1431A8E62337}" type="pres">
      <dgm:prSet presAssocID="{5C79946F-8F67-40F7-A38C-08DC2B9DE26B}" presName="rect2" presStyleLbl="fgImgPlace1" presStyleIdx="3" presStyleCnt="1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</dgm:pt>
    <dgm:pt modelId="{4800FDC1-367C-4615-AD51-DCF52FB38E6D}" type="pres">
      <dgm:prSet presAssocID="{8C1CD71D-C681-434E-99BF-940332FBDA8E}" presName="sibTrans" presStyleCnt="0"/>
      <dgm:spPr/>
    </dgm:pt>
    <dgm:pt modelId="{0AE3EA64-C84B-4B0B-826F-2791EEE12FD9}" type="pres">
      <dgm:prSet presAssocID="{61365C35-AC7D-4BEA-8C9A-B1D5FD9E9AB3}" presName="composite" presStyleCnt="0"/>
      <dgm:spPr/>
    </dgm:pt>
    <dgm:pt modelId="{51CC8C89-6B84-4A99-A59C-C4FAB4216689}" type="pres">
      <dgm:prSet presAssocID="{61365C35-AC7D-4BEA-8C9A-B1D5FD9E9AB3}" presName="rect1" presStyleLbl="trAlignAcc1" presStyleIdx="4" presStyleCnt="11">
        <dgm:presLayoutVars>
          <dgm:bulletEnabled val="1"/>
        </dgm:presLayoutVars>
      </dgm:prSet>
      <dgm:spPr/>
    </dgm:pt>
    <dgm:pt modelId="{3AE69C0A-3A9E-4884-9AC2-98E88ED39888}" type="pres">
      <dgm:prSet presAssocID="{61365C35-AC7D-4BEA-8C9A-B1D5FD9E9AB3}" presName="rect2" presStyleLbl="fgImgPlace1" presStyleIdx="4" presStyleCnt="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7F3120D-9948-416D-804D-0308F30D7A6A}" type="pres">
      <dgm:prSet presAssocID="{B068D8C4-F08D-41DF-910A-9E6777872BCF}" presName="sibTrans" presStyleCnt="0"/>
      <dgm:spPr/>
    </dgm:pt>
    <dgm:pt modelId="{B342C400-AB5D-4FAC-9D32-945D386AE80B}" type="pres">
      <dgm:prSet presAssocID="{CAAF7EBE-1A6C-4CEC-8B95-C55AB883839D}" presName="composite" presStyleCnt="0"/>
      <dgm:spPr/>
    </dgm:pt>
    <dgm:pt modelId="{C9076F68-66ED-41B7-882D-AB5319B9F722}" type="pres">
      <dgm:prSet presAssocID="{CAAF7EBE-1A6C-4CEC-8B95-C55AB883839D}" presName="rect1" presStyleLbl="trAlignAcc1" presStyleIdx="5" presStyleCnt="11">
        <dgm:presLayoutVars>
          <dgm:bulletEnabled val="1"/>
        </dgm:presLayoutVars>
      </dgm:prSet>
      <dgm:spPr/>
    </dgm:pt>
    <dgm:pt modelId="{3CF859E0-5392-45B7-87B7-F3D9D89E122C}" type="pres">
      <dgm:prSet presAssocID="{CAAF7EBE-1A6C-4CEC-8B95-C55AB883839D}" presName="rect2" presStyleLbl="fgImgPlace1" presStyleIdx="5" presStyleCnt="11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  <dgm:pt modelId="{0EAB91F5-46E6-46D1-934A-E562E7D19057}" type="pres">
      <dgm:prSet presAssocID="{7B072FF1-3E24-4064-B1CD-00D74FC1B9DE}" presName="sibTrans" presStyleCnt="0"/>
      <dgm:spPr/>
    </dgm:pt>
    <dgm:pt modelId="{E4E8CE03-EFB9-41EE-9D38-ECBD06487830}" type="pres">
      <dgm:prSet presAssocID="{95E0BC75-B27F-40FD-9791-EFADF10ADCF7}" presName="composite" presStyleCnt="0"/>
      <dgm:spPr/>
    </dgm:pt>
    <dgm:pt modelId="{4B59C99C-B4DA-4399-A7AB-10527514E7E3}" type="pres">
      <dgm:prSet presAssocID="{95E0BC75-B27F-40FD-9791-EFADF10ADCF7}" presName="rect1" presStyleLbl="trAlignAcc1" presStyleIdx="6" presStyleCnt="11">
        <dgm:presLayoutVars>
          <dgm:bulletEnabled val="1"/>
        </dgm:presLayoutVars>
      </dgm:prSet>
      <dgm:spPr/>
    </dgm:pt>
    <dgm:pt modelId="{E64DAF8D-5E0F-483E-8692-DCE0DEE92923}" type="pres">
      <dgm:prSet presAssocID="{95E0BC75-B27F-40FD-9791-EFADF10ADCF7}" presName="rect2" presStyleLbl="fgImgPlace1" presStyleIdx="6" presStyleCnt="1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792536D6-89CD-4449-97DD-8086B65BDBDF}" type="pres">
      <dgm:prSet presAssocID="{DECDF924-7AC2-4894-80C8-DB03BCAD1D58}" presName="sibTrans" presStyleCnt="0"/>
      <dgm:spPr/>
    </dgm:pt>
    <dgm:pt modelId="{4FDEF078-66EC-446A-8F1D-94706D195B76}" type="pres">
      <dgm:prSet presAssocID="{6795C36E-7567-4F90-A41F-4A1DDD28F723}" presName="composite" presStyleCnt="0"/>
      <dgm:spPr/>
    </dgm:pt>
    <dgm:pt modelId="{DD226A1D-7B2C-4B56-B71A-D7006921F206}" type="pres">
      <dgm:prSet presAssocID="{6795C36E-7567-4F90-A41F-4A1DDD28F723}" presName="rect1" presStyleLbl="trAlignAcc1" presStyleIdx="7" presStyleCnt="11">
        <dgm:presLayoutVars>
          <dgm:bulletEnabled val="1"/>
        </dgm:presLayoutVars>
      </dgm:prSet>
      <dgm:spPr/>
    </dgm:pt>
    <dgm:pt modelId="{C83C64FD-9E7B-430B-9772-552EAB0F2DE2}" type="pres">
      <dgm:prSet presAssocID="{6795C36E-7567-4F90-A41F-4A1DDD28F723}" presName="rect2" presStyleLbl="fgImgPlace1" presStyleIdx="7" presStyleCnt="11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  <dgm:pt modelId="{908D0157-5AB8-421F-82D9-4205AE147946}" type="pres">
      <dgm:prSet presAssocID="{F27B2639-343B-4743-A93B-E1400DF06AA4}" presName="sibTrans" presStyleCnt="0"/>
      <dgm:spPr/>
    </dgm:pt>
    <dgm:pt modelId="{93888015-8F0E-4D0F-9B80-9B9D5183F07E}" type="pres">
      <dgm:prSet presAssocID="{BCD6E15B-FC99-4B1F-B48A-6B0F0DC3F82A}" presName="composite" presStyleCnt="0"/>
      <dgm:spPr/>
    </dgm:pt>
    <dgm:pt modelId="{B62BD639-9440-49D1-99B9-732140B2676E}" type="pres">
      <dgm:prSet presAssocID="{BCD6E15B-FC99-4B1F-B48A-6B0F0DC3F82A}" presName="rect1" presStyleLbl="trAlignAcc1" presStyleIdx="8" presStyleCnt="11">
        <dgm:presLayoutVars>
          <dgm:bulletEnabled val="1"/>
        </dgm:presLayoutVars>
      </dgm:prSet>
      <dgm:spPr/>
    </dgm:pt>
    <dgm:pt modelId="{DE590312-9A66-4838-B8E1-5CFD354B3FB6}" type="pres">
      <dgm:prSet presAssocID="{BCD6E15B-FC99-4B1F-B48A-6B0F0DC3F82A}" presName="rect2" presStyleLbl="fgImgPlace1" presStyleIdx="8" presStyleCnt="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  <dgm:pt modelId="{668D23DC-0BBE-4960-86BE-60837765A7B7}" type="pres">
      <dgm:prSet presAssocID="{AB3DC48B-3C3B-4ABB-A7F7-0ED2137E376B}" presName="sibTrans" presStyleCnt="0"/>
      <dgm:spPr/>
    </dgm:pt>
    <dgm:pt modelId="{11B37612-27CC-4C71-A240-CF75CF3C76F4}" type="pres">
      <dgm:prSet presAssocID="{B5556189-B1AC-4DEB-978F-78937F4680F4}" presName="composite" presStyleCnt="0"/>
      <dgm:spPr/>
    </dgm:pt>
    <dgm:pt modelId="{F9BD07EB-8DD7-4804-9B68-65567EBAC302}" type="pres">
      <dgm:prSet presAssocID="{B5556189-B1AC-4DEB-978F-78937F4680F4}" presName="rect1" presStyleLbl="trAlignAcc1" presStyleIdx="9" presStyleCnt="11">
        <dgm:presLayoutVars>
          <dgm:bulletEnabled val="1"/>
        </dgm:presLayoutVars>
      </dgm:prSet>
      <dgm:spPr/>
    </dgm:pt>
    <dgm:pt modelId="{A92A4549-DD1C-4023-838B-FB87E85EB328}" type="pres">
      <dgm:prSet presAssocID="{B5556189-B1AC-4DEB-978F-78937F4680F4}" presName="rect2" presStyleLbl="fgImgPlace1" presStyleIdx="9" presStyleCnt="11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5A97CA4C-142B-4626-844E-E9A31CDF7442}" type="pres">
      <dgm:prSet presAssocID="{6DC8993B-BDC9-47C9-920E-FBEE710C46E2}" presName="sibTrans" presStyleCnt="0"/>
      <dgm:spPr/>
    </dgm:pt>
    <dgm:pt modelId="{2433AD6E-7281-4F48-897A-1859D034FD54}" type="pres">
      <dgm:prSet presAssocID="{0A176B48-8DBE-4D57-8A01-2EFF3A369C8F}" presName="composite" presStyleCnt="0"/>
      <dgm:spPr/>
    </dgm:pt>
    <dgm:pt modelId="{29395A90-9767-4B66-902F-CE89B3CF1299}" type="pres">
      <dgm:prSet presAssocID="{0A176B48-8DBE-4D57-8A01-2EFF3A369C8F}" presName="rect1" presStyleLbl="trAlignAcc1" presStyleIdx="10" presStyleCnt="11">
        <dgm:presLayoutVars>
          <dgm:bulletEnabled val="1"/>
        </dgm:presLayoutVars>
      </dgm:prSet>
      <dgm:spPr/>
    </dgm:pt>
    <dgm:pt modelId="{591850F1-4C41-40FD-B99E-0C81BFF99146}" type="pres">
      <dgm:prSet presAssocID="{0A176B48-8DBE-4D57-8A01-2EFF3A369C8F}" presName="rect2" presStyleLbl="fgImgPlace1" presStyleIdx="10" presStyleCnt="1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44A2003-6BEA-412F-85D2-4424A987E9FB}" srcId="{C2878489-33DD-4D85-929C-46600FCF5826}" destId="{AB3F75FD-DFFD-4460-8699-43D5F3C4679F}" srcOrd="0" destOrd="0" parTransId="{82A56FC5-BBC0-4C23-A28D-2AEE7D8B6C90}" sibTransId="{8C182095-B1E6-4B9E-B609-0C9351C56723}"/>
    <dgm:cxn modelId="{E75AC00A-1448-4466-A2EF-8B6CCD65DF2F}" srcId="{0331A935-17A8-4D8D-AF0C-A7D58EF7143E}" destId="{A0A2CCD9-E207-4BC9-ADE9-941438876E8B}" srcOrd="0" destOrd="0" parTransId="{011A1BF3-B950-4489-85F2-DA0DB46C5A30}" sibTransId="{53CD9045-BD17-460B-8F2B-BAD1A59F4870}"/>
    <dgm:cxn modelId="{09BC220E-C6D3-4011-B7AF-C0D7B4BBC901}" srcId="{8B82A75E-CCA9-459F-9B9F-BE0A2D42309C}" destId="{0A176B48-8DBE-4D57-8A01-2EFF3A369C8F}" srcOrd="10" destOrd="0" parTransId="{FB3C4F73-1A02-42AE-A70C-FF00228F1236}" sibTransId="{4E8F9D11-F91C-4E8E-86FF-B88C9015D7DB}"/>
    <dgm:cxn modelId="{4E1B8D0E-FFA7-404D-B990-0F22C991ED30}" srcId="{8B82A75E-CCA9-459F-9B9F-BE0A2D42309C}" destId="{D7D5ED17-34AA-4C9D-9CAD-EC02A25A0F0C}" srcOrd="2" destOrd="0" parTransId="{C6F9F2FB-AC29-4A36-9281-F8173015CEE8}" sibTransId="{4E299251-51B1-4CA3-9C5F-D56C83F71EDB}"/>
    <dgm:cxn modelId="{D3F95F15-6025-46A2-8C52-EC306A66F925}" type="presOf" srcId="{D7D5ED17-34AA-4C9D-9CAD-EC02A25A0F0C}" destId="{8DF4C288-6468-4618-B08A-A1B1E314F748}" srcOrd="0" destOrd="0" presId="urn:microsoft.com/office/officeart/2008/layout/PictureStrips"/>
    <dgm:cxn modelId="{9A5ABE16-FD1F-43D8-90F8-E2DE81485892}" type="presOf" srcId="{0A176B48-8DBE-4D57-8A01-2EFF3A369C8F}" destId="{29395A90-9767-4B66-902F-CE89B3CF1299}" srcOrd="0" destOrd="0" presId="urn:microsoft.com/office/officeart/2008/layout/PictureStrips"/>
    <dgm:cxn modelId="{E3426E24-A378-48E1-9EEC-C42CD34571B5}" type="presOf" srcId="{5C79946F-8F67-40F7-A38C-08DC2B9DE26B}" destId="{94C4D734-AE77-40C1-85F3-9BE82A98F483}" srcOrd="0" destOrd="0" presId="urn:microsoft.com/office/officeart/2008/layout/PictureStrips"/>
    <dgm:cxn modelId="{8FFD9D27-5A1A-4430-97A2-EA0B104DD2C5}" srcId="{8B82A75E-CCA9-459F-9B9F-BE0A2D42309C}" destId="{95E0BC75-B27F-40FD-9791-EFADF10ADCF7}" srcOrd="6" destOrd="0" parTransId="{FFCD0ADC-FCF8-439A-BF84-6C3370D29271}" sibTransId="{DECDF924-7AC2-4894-80C8-DB03BCAD1D58}"/>
    <dgm:cxn modelId="{2DD6DE34-0943-413A-9ED7-3A8B4CABF9BB}" type="presOf" srcId="{95E0BC75-B27F-40FD-9791-EFADF10ADCF7}" destId="{4B59C99C-B4DA-4399-A7AB-10527514E7E3}" srcOrd="0" destOrd="0" presId="urn:microsoft.com/office/officeart/2008/layout/PictureStrips"/>
    <dgm:cxn modelId="{66FD333F-6B77-49CC-A2F7-E9D46AD3D37C}" srcId="{8B82A75E-CCA9-459F-9B9F-BE0A2D42309C}" destId="{BCD6E15B-FC99-4B1F-B48A-6B0F0DC3F82A}" srcOrd="8" destOrd="0" parTransId="{46472555-4803-4F17-AE3A-710D28378464}" sibTransId="{AB3DC48B-3C3B-4ABB-A7F7-0ED2137E376B}"/>
    <dgm:cxn modelId="{BBBB815F-94B5-4607-94E9-FA06533C2D2E}" type="presOf" srcId="{CAAF7EBE-1A6C-4CEC-8B95-C55AB883839D}" destId="{C9076F68-66ED-41B7-882D-AB5319B9F722}" srcOrd="0" destOrd="0" presId="urn:microsoft.com/office/officeart/2008/layout/PictureStrips"/>
    <dgm:cxn modelId="{AA70F360-3002-4A7E-89F3-07E8886FD08B}" type="presOf" srcId="{7C783FE2-25C1-4A21-A6FB-6E8DBED606CF}" destId="{DD226A1D-7B2C-4B56-B71A-D7006921F206}" srcOrd="0" destOrd="1" presId="urn:microsoft.com/office/officeart/2008/layout/PictureStrips"/>
    <dgm:cxn modelId="{C3E1C144-5461-4C3E-825C-A721FE8017F5}" type="presOf" srcId="{ED837B39-9834-47FF-BD97-1C3C74F802D4}" destId="{B62BD639-9440-49D1-99B9-732140B2676E}" srcOrd="0" destOrd="1" presId="urn:microsoft.com/office/officeart/2008/layout/PictureStrips"/>
    <dgm:cxn modelId="{7E1B6968-1B2D-409E-A5B2-ED17747CDE9C}" type="presOf" srcId="{A0A2CCD9-E207-4BC9-ADE9-941438876E8B}" destId="{967FD6EE-408E-4CCB-B7E2-55126933E298}" srcOrd="0" destOrd="1" presId="urn:microsoft.com/office/officeart/2008/layout/PictureStrips"/>
    <dgm:cxn modelId="{6CAFCF68-C3B0-4B75-82BF-3ABEA57FF481}" srcId="{CAAF7EBE-1A6C-4CEC-8B95-C55AB883839D}" destId="{59BEC18A-3B48-4A97-BA92-F18B1A14CF6F}" srcOrd="0" destOrd="0" parTransId="{4DDDE2C6-73D8-4995-B6BB-51F98D5553F4}" sibTransId="{44CEEAE0-CEB2-47D5-A1E6-BD4D6DA511E8}"/>
    <dgm:cxn modelId="{6FB9FD69-A7E6-499B-ADFD-673FC6D5DD5C}" srcId="{8B82A75E-CCA9-459F-9B9F-BE0A2D42309C}" destId="{C2878489-33DD-4D85-929C-46600FCF5826}" srcOrd="0" destOrd="0" parTransId="{DE1CF8ED-DD84-4478-BF5D-A36BD3BB5047}" sibTransId="{AEF65C83-7531-459C-A187-BB9CD714E059}"/>
    <dgm:cxn modelId="{C6B8DF6D-D2C3-452A-8153-BD657206F19D}" srcId="{0A176B48-8DBE-4D57-8A01-2EFF3A369C8F}" destId="{883EA33C-EF89-439A-B36F-BD0A21FC3B0F}" srcOrd="0" destOrd="0" parTransId="{4F7A477F-A98A-4748-99EE-A89022DEEAA3}" sibTransId="{AB5E1631-4F91-403F-BBAA-CBEBD58BECCD}"/>
    <dgm:cxn modelId="{CDA2DD71-ED40-4BDC-BCE7-808EE918C4C0}" srcId="{B5556189-B1AC-4DEB-978F-78937F4680F4}" destId="{5854E579-2D28-4A44-95D9-3D84F4F365F2}" srcOrd="0" destOrd="0" parTransId="{5297A711-E0DB-4BEF-976E-2A04EEB0C586}" sibTransId="{B262CFDF-A245-41E1-B524-434D901B944F}"/>
    <dgm:cxn modelId="{F077C474-E99F-47B7-88FC-E1FC48ADC292}" srcId="{8B82A75E-CCA9-459F-9B9F-BE0A2D42309C}" destId="{5C79946F-8F67-40F7-A38C-08DC2B9DE26B}" srcOrd="3" destOrd="0" parTransId="{AACB2054-24C4-4399-92AE-D39B65C7A7AF}" sibTransId="{8C1CD71D-C681-434E-99BF-940332FBDA8E}"/>
    <dgm:cxn modelId="{ED950157-AE68-45EE-BD92-DC29181218DC}" type="presOf" srcId="{AB3F75FD-DFFD-4460-8699-43D5F3C4679F}" destId="{AC26CF05-34D8-4303-BAA1-D63FD19FDF10}" srcOrd="0" destOrd="1" presId="urn:microsoft.com/office/officeart/2008/layout/PictureStrips"/>
    <dgm:cxn modelId="{DE13BA79-F3B6-44E9-996F-CB50633144C3}" type="presOf" srcId="{F537A175-42F4-4903-BAC2-F082C5262A39}" destId="{4B59C99C-B4DA-4399-A7AB-10527514E7E3}" srcOrd="0" destOrd="1" presId="urn:microsoft.com/office/officeart/2008/layout/PictureStrips"/>
    <dgm:cxn modelId="{6F686F7C-7F52-4D15-94E9-56E6E71C15D6}" type="presOf" srcId="{61BC5034-D2BF-4837-BCD7-36E6463F36F1}" destId="{94C4D734-AE77-40C1-85F3-9BE82A98F483}" srcOrd="0" destOrd="1" presId="urn:microsoft.com/office/officeart/2008/layout/PictureStrips"/>
    <dgm:cxn modelId="{2EC0038A-2BE3-4A7B-A4EE-FC40716F37D6}" type="presOf" srcId="{C2878489-33DD-4D85-929C-46600FCF5826}" destId="{AC26CF05-34D8-4303-BAA1-D63FD19FDF10}" srcOrd="0" destOrd="0" presId="urn:microsoft.com/office/officeart/2008/layout/PictureStrips"/>
    <dgm:cxn modelId="{4BAE5F8A-6099-419C-835D-D359B563A1E3}" type="presOf" srcId="{883EA33C-EF89-439A-B36F-BD0A21FC3B0F}" destId="{29395A90-9767-4B66-902F-CE89B3CF1299}" srcOrd="0" destOrd="1" presId="urn:microsoft.com/office/officeart/2008/layout/PictureStrips"/>
    <dgm:cxn modelId="{B9B5468B-9DB2-484D-828F-4D7BDD555C11}" srcId="{8B82A75E-CCA9-459F-9B9F-BE0A2D42309C}" destId="{CAAF7EBE-1A6C-4CEC-8B95-C55AB883839D}" srcOrd="5" destOrd="0" parTransId="{16F8802D-0453-45B3-BEC4-1C1C7335B451}" sibTransId="{7B072FF1-3E24-4064-B1CD-00D74FC1B9DE}"/>
    <dgm:cxn modelId="{4FC8CA95-894F-47D2-8069-3E657267AD2A}" type="presOf" srcId="{8B82A75E-CCA9-459F-9B9F-BE0A2D42309C}" destId="{E2C186D5-0E23-4B4A-AC8B-02FA226F7885}" srcOrd="0" destOrd="0" presId="urn:microsoft.com/office/officeart/2008/layout/PictureStrips"/>
    <dgm:cxn modelId="{A770F1A9-88A0-4EAE-9818-EFC05E3AFD6D}" type="presOf" srcId="{6795C36E-7567-4F90-A41F-4A1DDD28F723}" destId="{DD226A1D-7B2C-4B56-B71A-D7006921F206}" srcOrd="0" destOrd="0" presId="urn:microsoft.com/office/officeart/2008/layout/PictureStrips"/>
    <dgm:cxn modelId="{BD50EFB7-094D-4FF6-97E4-C74E40D4B540}" type="presOf" srcId="{61365C35-AC7D-4BEA-8C9A-B1D5FD9E9AB3}" destId="{51CC8C89-6B84-4A99-A59C-C4FAB4216689}" srcOrd="0" destOrd="0" presId="urn:microsoft.com/office/officeart/2008/layout/PictureStrips"/>
    <dgm:cxn modelId="{7F6732B8-203C-42D4-BECD-A54EEC25A6EE}" type="presOf" srcId="{F507527C-A1DA-42C9-96C3-F451FF4301A4}" destId="{51CC8C89-6B84-4A99-A59C-C4FAB4216689}" srcOrd="0" destOrd="1" presId="urn:microsoft.com/office/officeart/2008/layout/PictureStrips"/>
    <dgm:cxn modelId="{3D72AEBD-C82C-4C76-8C8C-9302867140BA}" srcId="{6795C36E-7567-4F90-A41F-4A1DDD28F723}" destId="{7C783FE2-25C1-4A21-A6FB-6E8DBED606CF}" srcOrd="0" destOrd="0" parTransId="{0EE52DA8-7C14-4719-8F15-CA24E4F21F74}" sibTransId="{69A03DEE-809B-4D19-9429-4599217F9D0B}"/>
    <dgm:cxn modelId="{FA15C7BD-E3A0-4E21-8CEF-25B05618D91D}" srcId="{8B82A75E-CCA9-459F-9B9F-BE0A2D42309C}" destId="{0331A935-17A8-4D8D-AF0C-A7D58EF7143E}" srcOrd="1" destOrd="0" parTransId="{7E8E926A-4D8D-4234-B5B4-799842453BEE}" sibTransId="{8A85E732-DD5C-490E-8CE0-A35B61197310}"/>
    <dgm:cxn modelId="{BF1DF3C5-38D4-4C1A-ACF9-4FF98365CFCF}" type="presOf" srcId="{45C73C81-F5B5-4101-ABF1-CD6798B86B7D}" destId="{8DF4C288-6468-4618-B08A-A1B1E314F748}" srcOrd="0" destOrd="1" presId="urn:microsoft.com/office/officeart/2008/layout/PictureStrips"/>
    <dgm:cxn modelId="{856299C6-CD02-413D-A0E4-A06E73CE5C53}" type="presOf" srcId="{BCD6E15B-FC99-4B1F-B48A-6B0F0DC3F82A}" destId="{B62BD639-9440-49D1-99B9-732140B2676E}" srcOrd="0" destOrd="0" presId="urn:microsoft.com/office/officeart/2008/layout/PictureStrips"/>
    <dgm:cxn modelId="{A2FF77CE-5937-4A4D-87F1-07309880D5E6}" srcId="{8B82A75E-CCA9-459F-9B9F-BE0A2D42309C}" destId="{B5556189-B1AC-4DEB-978F-78937F4680F4}" srcOrd="9" destOrd="0" parTransId="{6EF02DFB-FE5F-4C57-B798-DD51EE050241}" sibTransId="{6DC8993B-BDC9-47C9-920E-FBEE710C46E2}"/>
    <dgm:cxn modelId="{596625D1-F648-4E45-8210-5B23984975F8}" type="presOf" srcId="{B5556189-B1AC-4DEB-978F-78937F4680F4}" destId="{F9BD07EB-8DD7-4804-9B68-65567EBAC302}" srcOrd="0" destOrd="0" presId="urn:microsoft.com/office/officeart/2008/layout/PictureStrips"/>
    <dgm:cxn modelId="{709D5ED2-3EDF-4839-ACAD-B5A5C2E89E93}" srcId="{95E0BC75-B27F-40FD-9791-EFADF10ADCF7}" destId="{F537A175-42F4-4903-BAC2-F082C5262A39}" srcOrd="0" destOrd="0" parTransId="{119A2122-2E33-4B3D-B7EC-2C2769F7519B}" sibTransId="{540E36DF-A24A-4F21-8C81-F7B69FD3EA4D}"/>
    <dgm:cxn modelId="{FBFEBAE1-EE8F-472C-9869-3A843BE9009E}" srcId="{5C79946F-8F67-40F7-A38C-08DC2B9DE26B}" destId="{61BC5034-D2BF-4837-BCD7-36E6463F36F1}" srcOrd="0" destOrd="0" parTransId="{77990E6A-F799-435C-B20F-CEE520FCC3E3}" sibTransId="{B5B532C2-05B1-4261-B3B6-ACE91931BBB4}"/>
    <dgm:cxn modelId="{2E043EE6-0E76-408E-8E1A-22CCC69FD0A5}" srcId="{8B82A75E-CCA9-459F-9B9F-BE0A2D42309C}" destId="{6795C36E-7567-4F90-A41F-4A1DDD28F723}" srcOrd="7" destOrd="0" parTransId="{36249FE8-F322-4DB8-9370-71EBAE325D44}" sibTransId="{F27B2639-343B-4743-A93B-E1400DF06AA4}"/>
    <dgm:cxn modelId="{13C640E6-3C1F-4B93-A264-ED8264B2949F}" srcId="{BCD6E15B-FC99-4B1F-B48A-6B0F0DC3F82A}" destId="{ED837B39-9834-47FF-BD97-1C3C74F802D4}" srcOrd="0" destOrd="0" parTransId="{A00EA3A3-8E00-4FCC-B26F-8AC4459D08CE}" sibTransId="{4B9D72ED-1350-4907-9229-F97418EF979B}"/>
    <dgm:cxn modelId="{B51491EC-8798-4412-8B7D-1579AD8EE00F}" type="presOf" srcId="{5854E579-2D28-4A44-95D9-3D84F4F365F2}" destId="{F9BD07EB-8DD7-4804-9B68-65567EBAC302}" srcOrd="0" destOrd="1" presId="urn:microsoft.com/office/officeart/2008/layout/PictureStrips"/>
    <dgm:cxn modelId="{F697ADF7-6B8C-49A4-9C73-15E267FC8E90}" srcId="{D7D5ED17-34AA-4C9D-9CAD-EC02A25A0F0C}" destId="{45C73C81-F5B5-4101-ABF1-CD6798B86B7D}" srcOrd="0" destOrd="0" parTransId="{03D777F5-F309-4890-9BD2-BEC5C213D533}" sibTransId="{2D140D9D-A123-4A03-8DCF-8814788CAC68}"/>
    <dgm:cxn modelId="{F07735F8-3C79-4D1E-8EA8-5EABE05212B6}" type="presOf" srcId="{59BEC18A-3B48-4A97-BA92-F18B1A14CF6F}" destId="{C9076F68-66ED-41B7-882D-AB5319B9F722}" srcOrd="0" destOrd="1" presId="urn:microsoft.com/office/officeart/2008/layout/PictureStrips"/>
    <dgm:cxn modelId="{A66F25FC-F2CF-441D-B852-771E7D1D6097}" srcId="{8B82A75E-CCA9-459F-9B9F-BE0A2D42309C}" destId="{61365C35-AC7D-4BEA-8C9A-B1D5FD9E9AB3}" srcOrd="4" destOrd="0" parTransId="{3D9E96B5-9ADD-4D40-8CDB-ED8BAAC5EB42}" sibTransId="{B068D8C4-F08D-41DF-910A-9E6777872BCF}"/>
    <dgm:cxn modelId="{07D72AFE-42A1-4449-9390-54F634090436}" srcId="{61365C35-AC7D-4BEA-8C9A-B1D5FD9E9AB3}" destId="{F507527C-A1DA-42C9-96C3-F451FF4301A4}" srcOrd="0" destOrd="0" parTransId="{A5755E9C-8DB5-43EB-9FC4-FA0E35B9A9A8}" sibTransId="{1D3D2006-1A01-478F-BA15-2ED5A5C086C2}"/>
    <dgm:cxn modelId="{237C75FE-F11B-4D8D-AED3-104EA3717542}" type="presOf" srcId="{0331A935-17A8-4D8D-AF0C-A7D58EF7143E}" destId="{967FD6EE-408E-4CCB-B7E2-55126933E298}" srcOrd="0" destOrd="0" presId="urn:microsoft.com/office/officeart/2008/layout/PictureStrips"/>
    <dgm:cxn modelId="{5462D800-9B69-46C9-ACB3-2D2C2C546300}" type="presParOf" srcId="{E2C186D5-0E23-4B4A-AC8B-02FA226F7885}" destId="{04BDD152-96BD-494C-8C48-19439204FCED}" srcOrd="0" destOrd="0" presId="urn:microsoft.com/office/officeart/2008/layout/PictureStrips"/>
    <dgm:cxn modelId="{AA937B72-8B53-4443-A961-B8B50886C0CC}" type="presParOf" srcId="{04BDD152-96BD-494C-8C48-19439204FCED}" destId="{AC26CF05-34D8-4303-BAA1-D63FD19FDF10}" srcOrd="0" destOrd="0" presId="urn:microsoft.com/office/officeart/2008/layout/PictureStrips"/>
    <dgm:cxn modelId="{D65930AC-5FFB-479B-86EB-5BE745ABD2DE}" type="presParOf" srcId="{04BDD152-96BD-494C-8C48-19439204FCED}" destId="{7154802E-C458-4E1F-9FEE-1B376AA234DE}" srcOrd="1" destOrd="0" presId="urn:microsoft.com/office/officeart/2008/layout/PictureStrips"/>
    <dgm:cxn modelId="{D814BAFC-A7D0-4B08-8EC4-44FD627B1053}" type="presParOf" srcId="{E2C186D5-0E23-4B4A-AC8B-02FA226F7885}" destId="{0574F1DF-C369-4576-8F98-B2060E5402AA}" srcOrd="1" destOrd="0" presId="urn:microsoft.com/office/officeart/2008/layout/PictureStrips"/>
    <dgm:cxn modelId="{63FFDFE7-45C0-4976-9D8D-2F8905410CC3}" type="presParOf" srcId="{E2C186D5-0E23-4B4A-AC8B-02FA226F7885}" destId="{ABC69F21-50DA-4E0B-9D63-0D15991CB53F}" srcOrd="2" destOrd="0" presId="urn:microsoft.com/office/officeart/2008/layout/PictureStrips"/>
    <dgm:cxn modelId="{82967B97-26D9-4270-8F9D-F94F4E6C11B5}" type="presParOf" srcId="{ABC69F21-50DA-4E0B-9D63-0D15991CB53F}" destId="{967FD6EE-408E-4CCB-B7E2-55126933E298}" srcOrd="0" destOrd="0" presId="urn:microsoft.com/office/officeart/2008/layout/PictureStrips"/>
    <dgm:cxn modelId="{6F482173-630B-4C03-AD34-1CB4F82EA33F}" type="presParOf" srcId="{ABC69F21-50DA-4E0B-9D63-0D15991CB53F}" destId="{087D140F-06F2-4389-A97E-BFB65B43F14E}" srcOrd="1" destOrd="0" presId="urn:microsoft.com/office/officeart/2008/layout/PictureStrips"/>
    <dgm:cxn modelId="{DD595245-632D-4D0B-9275-7203134116AF}" type="presParOf" srcId="{E2C186D5-0E23-4B4A-AC8B-02FA226F7885}" destId="{6139E4C3-0F81-46AE-BB5B-C88313ACD852}" srcOrd="3" destOrd="0" presId="urn:microsoft.com/office/officeart/2008/layout/PictureStrips"/>
    <dgm:cxn modelId="{B27FF676-3258-4F44-9C24-305A9A51E511}" type="presParOf" srcId="{E2C186D5-0E23-4B4A-AC8B-02FA226F7885}" destId="{D464A581-4130-4929-B8EF-E44B64159C76}" srcOrd="4" destOrd="0" presId="urn:microsoft.com/office/officeart/2008/layout/PictureStrips"/>
    <dgm:cxn modelId="{C44FC061-E6E5-40F2-9B2D-EC72E95545BE}" type="presParOf" srcId="{D464A581-4130-4929-B8EF-E44B64159C76}" destId="{8DF4C288-6468-4618-B08A-A1B1E314F748}" srcOrd="0" destOrd="0" presId="urn:microsoft.com/office/officeart/2008/layout/PictureStrips"/>
    <dgm:cxn modelId="{ACBD46C2-202B-4CB4-8022-3716FD9F1220}" type="presParOf" srcId="{D464A581-4130-4929-B8EF-E44B64159C76}" destId="{CBAD1466-4F12-4DA9-A9D9-ABF9C838F036}" srcOrd="1" destOrd="0" presId="urn:microsoft.com/office/officeart/2008/layout/PictureStrips"/>
    <dgm:cxn modelId="{CB3DFB6E-58C0-4470-9490-D833481C59B7}" type="presParOf" srcId="{E2C186D5-0E23-4B4A-AC8B-02FA226F7885}" destId="{84959140-3D94-4C23-91A1-92713FF7E0F9}" srcOrd="5" destOrd="0" presId="urn:microsoft.com/office/officeart/2008/layout/PictureStrips"/>
    <dgm:cxn modelId="{9EA1A10A-4991-46FC-8A5F-F6C8731A3F64}" type="presParOf" srcId="{E2C186D5-0E23-4B4A-AC8B-02FA226F7885}" destId="{7DF881EB-2DB3-4140-8E8A-5F58AAF9F423}" srcOrd="6" destOrd="0" presId="urn:microsoft.com/office/officeart/2008/layout/PictureStrips"/>
    <dgm:cxn modelId="{0A970BDA-62E7-476B-BAF3-F5EEE485A45D}" type="presParOf" srcId="{7DF881EB-2DB3-4140-8E8A-5F58AAF9F423}" destId="{94C4D734-AE77-40C1-85F3-9BE82A98F483}" srcOrd="0" destOrd="0" presId="urn:microsoft.com/office/officeart/2008/layout/PictureStrips"/>
    <dgm:cxn modelId="{03463A96-08F5-464B-8C20-E3EF1F95E5FA}" type="presParOf" srcId="{7DF881EB-2DB3-4140-8E8A-5F58AAF9F423}" destId="{D0DB4085-AD72-4D89-8C7B-1431A8E62337}" srcOrd="1" destOrd="0" presId="urn:microsoft.com/office/officeart/2008/layout/PictureStrips"/>
    <dgm:cxn modelId="{0B701E55-57D0-4C04-B716-A5D66D532C6B}" type="presParOf" srcId="{E2C186D5-0E23-4B4A-AC8B-02FA226F7885}" destId="{4800FDC1-367C-4615-AD51-DCF52FB38E6D}" srcOrd="7" destOrd="0" presId="urn:microsoft.com/office/officeart/2008/layout/PictureStrips"/>
    <dgm:cxn modelId="{7F0E9B6C-46D9-4EB0-BBCB-D2E79EEDFEA2}" type="presParOf" srcId="{E2C186D5-0E23-4B4A-AC8B-02FA226F7885}" destId="{0AE3EA64-C84B-4B0B-826F-2791EEE12FD9}" srcOrd="8" destOrd="0" presId="urn:microsoft.com/office/officeart/2008/layout/PictureStrips"/>
    <dgm:cxn modelId="{80155ED1-067D-48C0-B4E7-1EF7102ECD39}" type="presParOf" srcId="{0AE3EA64-C84B-4B0B-826F-2791EEE12FD9}" destId="{51CC8C89-6B84-4A99-A59C-C4FAB4216689}" srcOrd="0" destOrd="0" presId="urn:microsoft.com/office/officeart/2008/layout/PictureStrips"/>
    <dgm:cxn modelId="{386D183C-CA2F-456E-9337-245843F885D8}" type="presParOf" srcId="{0AE3EA64-C84B-4B0B-826F-2791EEE12FD9}" destId="{3AE69C0A-3A9E-4884-9AC2-98E88ED39888}" srcOrd="1" destOrd="0" presId="urn:microsoft.com/office/officeart/2008/layout/PictureStrips"/>
    <dgm:cxn modelId="{7347504B-8174-46BE-ACC4-A23AD0440C1B}" type="presParOf" srcId="{E2C186D5-0E23-4B4A-AC8B-02FA226F7885}" destId="{E7F3120D-9948-416D-804D-0308F30D7A6A}" srcOrd="9" destOrd="0" presId="urn:microsoft.com/office/officeart/2008/layout/PictureStrips"/>
    <dgm:cxn modelId="{FF7D1864-0D08-4A20-B74B-6FAF32B04B7F}" type="presParOf" srcId="{E2C186D5-0E23-4B4A-AC8B-02FA226F7885}" destId="{B342C400-AB5D-4FAC-9D32-945D386AE80B}" srcOrd="10" destOrd="0" presId="urn:microsoft.com/office/officeart/2008/layout/PictureStrips"/>
    <dgm:cxn modelId="{E3772476-134C-4EAE-A3D2-A43D721BADD2}" type="presParOf" srcId="{B342C400-AB5D-4FAC-9D32-945D386AE80B}" destId="{C9076F68-66ED-41B7-882D-AB5319B9F722}" srcOrd="0" destOrd="0" presId="urn:microsoft.com/office/officeart/2008/layout/PictureStrips"/>
    <dgm:cxn modelId="{33792348-2402-4166-89D6-62512AD8DFAB}" type="presParOf" srcId="{B342C400-AB5D-4FAC-9D32-945D386AE80B}" destId="{3CF859E0-5392-45B7-87B7-F3D9D89E122C}" srcOrd="1" destOrd="0" presId="urn:microsoft.com/office/officeart/2008/layout/PictureStrips"/>
    <dgm:cxn modelId="{0B762C6E-2E95-4761-9684-6EDE514E6DD3}" type="presParOf" srcId="{E2C186D5-0E23-4B4A-AC8B-02FA226F7885}" destId="{0EAB91F5-46E6-46D1-934A-E562E7D19057}" srcOrd="11" destOrd="0" presId="urn:microsoft.com/office/officeart/2008/layout/PictureStrips"/>
    <dgm:cxn modelId="{30F0C41F-859A-4BD1-8306-4975719B9669}" type="presParOf" srcId="{E2C186D5-0E23-4B4A-AC8B-02FA226F7885}" destId="{E4E8CE03-EFB9-41EE-9D38-ECBD06487830}" srcOrd="12" destOrd="0" presId="urn:microsoft.com/office/officeart/2008/layout/PictureStrips"/>
    <dgm:cxn modelId="{9BAA40D7-D8DC-4F98-821B-E6F854140389}" type="presParOf" srcId="{E4E8CE03-EFB9-41EE-9D38-ECBD06487830}" destId="{4B59C99C-B4DA-4399-A7AB-10527514E7E3}" srcOrd="0" destOrd="0" presId="urn:microsoft.com/office/officeart/2008/layout/PictureStrips"/>
    <dgm:cxn modelId="{A29DB6D4-020F-412B-A7BA-BA98C63495EB}" type="presParOf" srcId="{E4E8CE03-EFB9-41EE-9D38-ECBD06487830}" destId="{E64DAF8D-5E0F-483E-8692-DCE0DEE92923}" srcOrd="1" destOrd="0" presId="urn:microsoft.com/office/officeart/2008/layout/PictureStrips"/>
    <dgm:cxn modelId="{0D4C7326-6A92-4AAA-8A74-0FE52DC30AE5}" type="presParOf" srcId="{E2C186D5-0E23-4B4A-AC8B-02FA226F7885}" destId="{792536D6-89CD-4449-97DD-8086B65BDBDF}" srcOrd="13" destOrd="0" presId="urn:microsoft.com/office/officeart/2008/layout/PictureStrips"/>
    <dgm:cxn modelId="{E532CB3D-B44D-4F49-A902-D1499168B53F}" type="presParOf" srcId="{E2C186D5-0E23-4B4A-AC8B-02FA226F7885}" destId="{4FDEF078-66EC-446A-8F1D-94706D195B76}" srcOrd="14" destOrd="0" presId="urn:microsoft.com/office/officeart/2008/layout/PictureStrips"/>
    <dgm:cxn modelId="{555E403B-EC61-4BB8-AB2A-CE01C4AD2354}" type="presParOf" srcId="{4FDEF078-66EC-446A-8F1D-94706D195B76}" destId="{DD226A1D-7B2C-4B56-B71A-D7006921F206}" srcOrd="0" destOrd="0" presId="urn:microsoft.com/office/officeart/2008/layout/PictureStrips"/>
    <dgm:cxn modelId="{C622FC79-E4B9-4D2A-94E7-C78678084E3C}" type="presParOf" srcId="{4FDEF078-66EC-446A-8F1D-94706D195B76}" destId="{C83C64FD-9E7B-430B-9772-552EAB0F2DE2}" srcOrd="1" destOrd="0" presId="urn:microsoft.com/office/officeart/2008/layout/PictureStrips"/>
    <dgm:cxn modelId="{CA88E9AC-19D6-4FFD-BE7F-9919BEAAC5FA}" type="presParOf" srcId="{E2C186D5-0E23-4B4A-AC8B-02FA226F7885}" destId="{908D0157-5AB8-421F-82D9-4205AE147946}" srcOrd="15" destOrd="0" presId="urn:microsoft.com/office/officeart/2008/layout/PictureStrips"/>
    <dgm:cxn modelId="{AB53E267-26AF-4DC5-B3F2-C036FA618B9D}" type="presParOf" srcId="{E2C186D5-0E23-4B4A-AC8B-02FA226F7885}" destId="{93888015-8F0E-4D0F-9B80-9B9D5183F07E}" srcOrd="16" destOrd="0" presId="urn:microsoft.com/office/officeart/2008/layout/PictureStrips"/>
    <dgm:cxn modelId="{539BEE98-DB98-44CC-8CB9-9C45C9F85E8E}" type="presParOf" srcId="{93888015-8F0E-4D0F-9B80-9B9D5183F07E}" destId="{B62BD639-9440-49D1-99B9-732140B2676E}" srcOrd="0" destOrd="0" presId="urn:microsoft.com/office/officeart/2008/layout/PictureStrips"/>
    <dgm:cxn modelId="{330B91FF-1C4B-4853-85AB-50F8E2623130}" type="presParOf" srcId="{93888015-8F0E-4D0F-9B80-9B9D5183F07E}" destId="{DE590312-9A66-4838-B8E1-5CFD354B3FB6}" srcOrd="1" destOrd="0" presId="urn:microsoft.com/office/officeart/2008/layout/PictureStrips"/>
    <dgm:cxn modelId="{3710F8C9-A555-4B93-B94F-821EB3422C69}" type="presParOf" srcId="{E2C186D5-0E23-4B4A-AC8B-02FA226F7885}" destId="{668D23DC-0BBE-4960-86BE-60837765A7B7}" srcOrd="17" destOrd="0" presId="urn:microsoft.com/office/officeart/2008/layout/PictureStrips"/>
    <dgm:cxn modelId="{E784C181-62C6-4027-B07E-5401426147B4}" type="presParOf" srcId="{E2C186D5-0E23-4B4A-AC8B-02FA226F7885}" destId="{11B37612-27CC-4C71-A240-CF75CF3C76F4}" srcOrd="18" destOrd="0" presId="urn:microsoft.com/office/officeart/2008/layout/PictureStrips"/>
    <dgm:cxn modelId="{0A564F80-23DD-4F6C-BA0D-CC2E281F1945}" type="presParOf" srcId="{11B37612-27CC-4C71-A240-CF75CF3C76F4}" destId="{F9BD07EB-8DD7-4804-9B68-65567EBAC302}" srcOrd="0" destOrd="0" presId="urn:microsoft.com/office/officeart/2008/layout/PictureStrips"/>
    <dgm:cxn modelId="{2979D223-38BA-48BD-BD96-4BF0CB9D0184}" type="presParOf" srcId="{11B37612-27CC-4C71-A240-CF75CF3C76F4}" destId="{A92A4549-DD1C-4023-838B-FB87E85EB328}" srcOrd="1" destOrd="0" presId="urn:microsoft.com/office/officeart/2008/layout/PictureStrips"/>
    <dgm:cxn modelId="{07D02158-64BA-4031-B9EC-14F977858297}" type="presParOf" srcId="{E2C186D5-0E23-4B4A-AC8B-02FA226F7885}" destId="{5A97CA4C-142B-4626-844E-E9A31CDF7442}" srcOrd="19" destOrd="0" presId="urn:microsoft.com/office/officeart/2008/layout/PictureStrips"/>
    <dgm:cxn modelId="{88DB9D19-7A93-453B-9C6A-8D5C4AE6DC0A}" type="presParOf" srcId="{E2C186D5-0E23-4B4A-AC8B-02FA226F7885}" destId="{2433AD6E-7281-4F48-897A-1859D034FD54}" srcOrd="20" destOrd="0" presId="urn:microsoft.com/office/officeart/2008/layout/PictureStrips"/>
    <dgm:cxn modelId="{8F0BB431-2560-4B96-8259-A1F11752FD38}" type="presParOf" srcId="{2433AD6E-7281-4F48-897A-1859D034FD54}" destId="{29395A90-9767-4B66-902F-CE89B3CF1299}" srcOrd="0" destOrd="0" presId="urn:microsoft.com/office/officeart/2008/layout/PictureStrips"/>
    <dgm:cxn modelId="{48F0DBE0-2B87-4279-8D3A-83AA5650EFED}" type="presParOf" srcId="{2433AD6E-7281-4F48-897A-1859D034FD54}" destId="{591850F1-4C41-40FD-B99E-0C81BFF991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6CF05-34D8-4303-BAA1-D63FD19FDF10}">
      <dsp:nvSpPr>
        <dsp:cNvPr id="0" name=""/>
        <dsp:cNvSpPr/>
      </dsp:nvSpPr>
      <dsp:spPr>
        <a:xfrm>
          <a:off x="902248" y="159935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Points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Points scored by the player off that event type</a:t>
          </a:r>
        </a:p>
      </dsp:txBody>
      <dsp:txXfrm>
        <a:off x="902248" y="159935"/>
        <a:ext cx="2784990" cy="870309"/>
      </dsp:txXfrm>
    </dsp:sp>
    <dsp:sp modelId="{7154802E-C458-4E1F-9FEE-1B376AA234DE}">
      <dsp:nvSpPr>
        <dsp:cNvPr id="0" name=""/>
        <dsp:cNvSpPr/>
      </dsp:nvSpPr>
      <dsp:spPr>
        <a:xfrm>
          <a:off x="786207" y="34223"/>
          <a:ext cx="609216" cy="913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FD6EE-408E-4CCB-B7E2-55126933E298}">
      <dsp:nvSpPr>
        <dsp:cNvPr id="0" name=""/>
        <dsp:cNvSpPr/>
      </dsp:nvSpPr>
      <dsp:spPr>
        <a:xfrm>
          <a:off x="3923325" y="159935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Blocks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 block occurs when an offensive player attempts a shot, and the defense player tips the ball, blocking their chance to score</a:t>
          </a:r>
        </a:p>
      </dsp:txBody>
      <dsp:txXfrm>
        <a:off x="3923325" y="159935"/>
        <a:ext cx="2784990" cy="870309"/>
      </dsp:txXfrm>
    </dsp:sp>
    <dsp:sp modelId="{087D140F-06F2-4389-A97E-BFB65B43F14E}">
      <dsp:nvSpPr>
        <dsp:cNvPr id="0" name=""/>
        <dsp:cNvSpPr/>
      </dsp:nvSpPr>
      <dsp:spPr>
        <a:xfrm>
          <a:off x="3807283" y="34223"/>
          <a:ext cx="609216" cy="9138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4C288-6468-4618-B08A-A1B1E314F748}">
      <dsp:nvSpPr>
        <dsp:cNvPr id="0" name=""/>
        <dsp:cNvSpPr/>
      </dsp:nvSpPr>
      <dsp:spPr>
        <a:xfrm>
          <a:off x="6944401" y="159935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Steals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Number of times a defensive player or team takes the ball from a player on offense, causing a turnover</a:t>
          </a:r>
        </a:p>
      </dsp:txBody>
      <dsp:txXfrm>
        <a:off x="6944401" y="159935"/>
        <a:ext cx="2784990" cy="870309"/>
      </dsp:txXfrm>
    </dsp:sp>
    <dsp:sp modelId="{CBAD1466-4F12-4DA9-A9D9-ABF9C838F036}">
      <dsp:nvSpPr>
        <dsp:cNvPr id="0" name=""/>
        <dsp:cNvSpPr/>
      </dsp:nvSpPr>
      <dsp:spPr>
        <a:xfrm>
          <a:off x="6828360" y="34223"/>
          <a:ext cx="609216" cy="913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4D734-AE77-40C1-85F3-9BE82A98F483}">
      <dsp:nvSpPr>
        <dsp:cNvPr id="0" name=""/>
        <dsp:cNvSpPr/>
      </dsp:nvSpPr>
      <dsp:spPr>
        <a:xfrm>
          <a:off x="902248" y="1255558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Assists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number of assists -- passes that lead directly to a made basket -- by a player</a:t>
          </a:r>
        </a:p>
      </dsp:txBody>
      <dsp:txXfrm>
        <a:off x="902248" y="1255558"/>
        <a:ext cx="2784990" cy="870309"/>
      </dsp:txXfrm>
    </dsp:sp>
    <dsp:sp modelId="{D0DB4085-AD72-4D89-8C7B-1431A8E62337}">
      <dsp:nvSpPr>
        <dsp:cNvPr id="0" name=""/>
        <dsp:cNvSpPr/>
      </dsp:nvSpPr>
      <dsp:spPr>
        <a:xfrm>
          <a:off x="786207" y="1129846"/>
          <a:ext cx="609216" cy="9138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8C89-6B84-4A99-A59C-C4FAB4216689}">
      <dsp:nvSpPr>
        <dsp:cNvPr id="0" name=""/>
        <dsp:cNvSpPr/>
      </dsp:nvSpPr>
      <dsp:spPr>
        <a:xfrm>
          <a:off x="3923325" y="1255558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Rebounds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 rebound occurs when a player recovers the ball after a missed shot. This statistic is the number of total rebounds a player or team has collected on either offense or defense</a:t>
          </a:r>
        </a:p>
      </dsp:txBody>
      <dsp:txXfrm>
        <a:off x="3923325" y="1255558"/>
        <a:ext cx="2784990" cy="870309"/>
      </dsp:txXfrm>
    </dsp:sp>
    <dsp:sp modelId="{3AE69C0A-3A9E-4884-9AC2-98E88ED39888}">
      <dsp:nvSpPr>
        <dsp:cNvPr id="0" name=""/>
        <dsp:cNvSpPr/>
      </dsp:nvSpPr>
      <dsp:spPr>
        <a:xfrm>
          <a:off x="3807283" y="1129846"/>
          <a:ext cx="609216" cy="913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6F68-66ED-41B7-882D-AB5319B9F722}">
      <dsp:nvSpPr>
        <dsp:cNvPr id="0" name=""/>
        <dsp:cNvSpPr/>
      </dsp:nvSpPr>
      <dsp:spPr>
        <a:xfrm>
          <a:off x="6944401" y="1255558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FT%:</a:t>
          </a:r>
          <a:r>
            <a:rPr lang="en-US" sz="1000" kern="1200">
              <a:latin typeface="Calibri Light" panose="020F0302020204030204"/>
            </a:rPr>
            <a:t> 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percentage of free throw attempts that a player or team has made</a:t>
          </a:r>
        </a:p>
      </dsp:txBody>
      <dsp:txXfrm>
        <a:off x="6944401" y="1255558"/>
        <a:ext cx="2784990" cy="870309"/>
      </dsp:txXfrm>
    </dsp:sp>
    <dsp:sp modelId="{3CF859E0-5392-45B7-87B7-F3D9D89E122C}">
      <dsp:nvSpPr>
        <dsp:cNvPr id="0" name=""/>
        <dsp:cNvSpPr/>
      </dsp:nvSpPr>
      <dsp:spPr>
        <a:xfrm>
          <a:off x="6828360" y="1129846"/>
          <a:ext cx="609216" cy="91382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9C99C-B4DA-4399-A7AB-10527514E7E3}">
      <dsp:nvSpPr>
        <dsp:cNvPr id="0" name=""/>
        <dsp:cNvSpPr/>
      </dsp:nvSpPr>
      <dsp:spPr>
        <a:xfrm>
          <a:off x="902248" y="2351181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FG%:</a:t>
          </a:r>
          <a:r>
            <a:rPr lang="en-US" sz="1000" kern="1200">
              <a:latin typeface="Calibri Light" panose="020F0302020204030204"/>
            </a:rPr>
            <a:t> 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percentage of field goal attempts that a player makes – Formula (FGM)/(FGA)</a:t>
          </a:r>
        </a:p>
      </dsp:txBody>
      <dsp:txXfrm>
        <a:off x="902248" y="2351181"/>
        <a:ext cx="2784990" cy="870309"/>
      </dsp:txXfrm>
    </dsp:sp>
    <dsp:sp modelId="{E64DAF8D-5E0F-483E-8692-DCE0DEE92923}">
      <dsp:nvSpPr>
        <dsp:cNvPr id="0" name=""/>
        <dsp:cNvSpPr/>
      </dsp:nvSpPr>
      <dsp:spPr>
        <a:xfrm>
          <a:off x="786207" y="2225470"/>
          <a:ext cx="609216" cy="913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26A1D-7B2C-4B56-B71A-D7006921F206}">
      <dsp:nvSpPr>
        <dsp:cNvPr id="0" name=""/>
        <dsp:cNvSpPr/>
      </dsp:nvSpPr>
      <dsp:spPr>
        <a:xfrm>
          <a:off x="3923325" y="2351181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FG3%</a:t>
          </a:r>
          <a:r>
            <a:rPr lang="en-US" sz="1000" kern="1200">
              <a:latin typeface="Calibri Light" panose="020F0302020204030204"/>
            </a:rPr>
            <a:t> 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percentage of a team's 3 point field goals that a player has made while on the court</a:t>
          </a:r>
        </a:p>
      </dsp:txBody>
      <dsp:txXfrm>
        <a:off x="3923325" y="2351181"/>
        <a:ext cx="2784990" cy="870309"/>
      </dsp:txXfrm>
    </dsp:sp>
    <dsp:sp modelId="{C83C64FD-9E7B-430B-9772-552EAB0F2DE2}">
      <dsp:nvSpPr>
        <dsp:cNvPr id="0" name=""/>
        <dsp:cNvSpPr/>
      </dsp:nvSpPr>
      <dsp:spPr>
        <a:xfrm>
          <a:off x="3807283" y="2225470"/>
          <a:ext cx="609216" cy="91382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BD639-9440-49D1-99B9-732140B2676E}">
      <dsp:nvSpPr>
        <dsp:cNvPr id="0" name=""/>
        <dsp:cNvSpPr/>
      </dsp:nvSpPr>
      <dsp:spPr>
        <a:xfrm>
          <a:off x="6944401" y="2351181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Min/Game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number of minutes played by a player or team</a:t>
          </a:r>
        </a:p>
      </dsp:txBody>
      <dsp:txXfrm>
        <a:off x="6944401" y="2351181"/>
        <a:ext cx="2784990" cy="870309"/>
      </dsp:txXfrm>
    </dsp:sp>
    <dsp:sp modelId="{DE590312-9A66-4838-B8E1-5CFD354B3FB6}">
      <dsp:nvSpPr>
        <dsp:cNvPr id="0" name=""/>
        <dsp:cNvSpPr/>
      </dsp:nvSpPr>
      <dsp:spPr>
        <a:xfrm>
          <a:off x="6828360" y="2225470"/>
          <a:ext cx="609216" cy="9138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D07EB-8DD7-4804-9B68-65567EBAC302}">
      <dsp:nvSpPr>
        <dsp:cNvPr id="0" name=""/>
        <dsp:cNvSpPr/>
      </dsp:nvSpPr>
      <dsp:spPr>
        <a:xfrm>
          <a:off x="2412786" y="3446804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Games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 number of games a player or team played where a specific criteria occurred – minimum game played minimum 17</a:t>
          </a:r>
        </a:p>
      </dsp:txBody>
      <dsp:txXfrm>
        <a:off x="2412786" y="3446804"/>
        <a:ext cx="2784990" cy="870309"/>
      </dsp:txXfrm>
    </dsp:sp>
    <dsp:sp modelId="{A92A4549-DD1C-4023-838B-FB87E85EB328}">
      <dsp:nvSpPr>
        <dsp:cNvPr id="0" name=""/>
        <dsp:cNvSpPr/>
      </dsp:nvSpPr>
      <dsp:spPr>
        <a:xfrm>
          <a:off x="2296745" y="3321093"/>
          <a:ext cx="609216" cy="91382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5A90-9767-4B66-902F-CE89B3CF1299}">
      <dsp:nvSpPr>
        <dsp:cNvPr id="0" name=""/>
        <dsp:cNvSpPr/>
      </dsp:nvSpPr>
      <dsp:spPr>
        <a:xfrm>
          <a:off x="5433863" y="3446804"/>
          <a:ext cx="2784990" cy="8703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49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PER</a:t>
          </a:r>
          <a:r>
            <a:rPr lang="en-US" sz="1000" kern="1200">
              <a:latin typeface="Calibri Light" panose="020F0302020204030204"/>
            </a:rPr>
            <a:t> (Player Efficiency Rating)</a:t>
          </a:r>
          <a:endParaRPr lang="en-US" sz="10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Calibri Light" panose="020F0302020204030204"/>
            </a:rPr>
            <a:t>A rating calculated by the NBA to measure a players efficiency. Includes all stats. </a:t>
          </a:r>
        </a:p>
      </dsp:txBody>
      <dsp:txXfrm>
        <a:off x="5433863" y="3446804"/>
        <a:ext cx="2784990" cy="870309"/>
      </dsp:txXfrm>
    </dsp:sp>
    <dsp:sp modelId="{591850F1-4C41-40FD-B99E-0C81BFF99146}">
      <dsp:nvSpPr>
        <dsp:cNvPr id="0" name=""/>
        <dsp:cNvSpPr/>
      </dsp:nvSpPr>
      <dsp:spPr>
        <a:xfrm>
          <a:off x="5317822" y="3321093"/>
          <a:ext cx="609216" cy="9138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5742-5CE4-45BD-8958-DE955FBB206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EC9A-AA20-4AC0-AC1E-83366465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nba.com/help/glossary/#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can predict best offensive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9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https://stats.nba.com/help/glossary/#g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 clustered all players for 2018-2019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We created additional attributes for logistic regression called PER Greater Than 20 [1=PER&gt;20, 0=PER&lt;20]. This model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 clustered all players for 2018-2019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We created additional attributes for logistic regression called PER Greater Than 20 [1=PER&gt;20, 0=PER&lt;20]. This model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Clustering: we ran the first cluster on 8 – so a maximum of 8 clusters. This is the ratio we came up with for 8 clusters, and this is the ratio we came up with for 10 clusters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Based on the plots we concluded on 7 </a:t>
            </a:r>
            <a:r>
              <a:rPr lang="en-US" err="1">
                <a:cs typeface="Calibri"/>
              </a:rPr>
              <a:t>cluers</a:t>
            </a:r>
            <a:r>
              <a:rPr lang="en-US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Salary (Min/Max/Avg) &amp; Age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Salary (Min/Max/Avg) &amp; Age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9EC9A-AA20-4AC0-AC1E-83366465BE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E06-D0AD-42FF-B45D-BF795A56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CC111-AF91-48B8-BCC9-84AA44B1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FEA3-B28F-42BD-9AE6-AB325B49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C642-CDBF-4CDE-BC54-CDF9E80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3B9D-047B-4173-8FD6-6F03E2F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BEA9-52A1-4BD6-AD74-DE569178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DD79-76B9-490B-BF8A-9107A46E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D1E-E32C-43DC-BCDC-E9AB5049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2CBD-7C30-4AE9-B792-F7E99435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472B-3041-45B7-B175-CB1667BD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E0196-12D6-40ED-AB49-5BDFDFB7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E2C6-6AB2-4E03-970E-0123BADC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EC14-5BEA-46F0-94D3-41E88A1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DAD9-DB85-4619-81A2-1AC52CE4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186D-E377-459E-8248-E5D81795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81A9-5044-4FD4-80BF-7B4F44B7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4E53-2311-4C2A-B195-B2CBF9BA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0DFC-30F6-4E1B-A5B6-0C41567F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F169-186D-41F6-B764-285B897A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1482-B0EB-4D2D-A573-C9ADABC7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A7B9-F38D-46E0-9539-2B9481D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3801-8823-433B-AF9E-EFEEF5EC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5E1D-4C44-408B-8F8C-0E96608F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8B4A-5559-4C9A-82DD-E62CB55D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5C4-AE5C-4CF6-B7AB-60C49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3702-65DB-45EC-8A73-A21B6F9F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679B-323B-470A-B036-DF6E26B38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A5A69-3A80-4F59-8A74-0BBA7EF1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B7490-4CE3-4DCD-B994-873D7E23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8597E-5CAD-4F97-8883-4C23D2A9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2A5F-5228-40DE-B2B9-43C8CF4E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F7D-FE34-4A50-9FFB-64855728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6B5E-D5CC-4FB6-96AF-163BB811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E919-FA9E-406C-927B-1BF1BD0E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956C8-EC5A-4E66-BDB3-5EAE23083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A045-5794-4E5E-80E1-14E6D4875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F2E1F-00AE-4579-A3BB-7AB7D2D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7119-1A7A-4E4A-8A1B-BA0B89E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0609C-B40E-4DB4-883E-5C97E5DE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A4CD-0DA3-47B8-8E58-EC153F54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BBCB2-C012-4BF1-A2AE-ED5E194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4DD2A-DA57-4A56-8A6A-931F63D5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99449-AFAF-4D37-8938-32145E85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AE3C9-33E8-4E2D-B66F-7EB2BE6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4A818-B816-4BC0-A1C8-E908199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1396-2202-4BFC-BBC9-06A1B7F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2342-14EF-4EDA-94A3-1751A34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37B0-A893-4868-B254-7A59C5B6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232B-4273-447D-99B3-2D836A32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FF7C-4A1B-47EB-8F9B-0BC33FC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693D3-79A9-4A5F-9A1B-1822161F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9FE90-0CE5-414F-A083-FD21F3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3272-724C-47E6-83CE-58554179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4679-9BF1-42B2-AEA0-E5E90E7E4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8140-92A4-4F56-BCA1-A3EF598E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3169-5C7A-487E-B05C-63CD57AA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A36C-D19D-4839-80BE-7811DAA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E29F-684A-4C54-8441-5D67E39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590A-7955-4A93-ABBD-BE2463E3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6D39-90CF-4798-AA25-AEA851C5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2EA4-89FC-44AB-A2BA-C7075C09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9ECE-EAC4-4C6A-984E-C7742C75E4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A6DD-996F-46F8-B933-CB4A1CBA5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93FA-97FE-4A2E-8C69-819B6EF5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1DD6-8713-4316-9D0D-C8E0ED0E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nba">
            <a:extLst>
              <a:ext uri="{FF2B5EF4-FFF2-40B4-BE49-F238E27FC236}">
                <a16:creationId xmlns:a16="http://schemas.microsoft.com/office/drawing/2014/main" id="{4E8F0F1F-A123-4740-97D5-EF9A545C1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3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98DD2-5A49-4E0D-965D-C251EF34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2018 – 2019 NBA Stats &amp; Rookie Review</a:t>
            </a:r>
          </a:p>
        </p:txBody>
      </p:sp>
      <p:sp>
        <p:nvSpPr>
          <p:cNvPr id="1032" name="Rectangle: Rounded Corners 14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86A9-64D8-4252-9785-608C85E17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By: Jogesh, Nicole, Steph, Brent</a:t>
            </a:r>
          </a:p>
        </p:txBody>
      </p:sp>
    </p:spTree>
    <p:extLst>
      <p:ext uri="{BB962C8B-B14F-4D97-AF65-F5344CB8AC3E}">
        <p14:creationId xmlns:p14="http://schemas.microsoft.com/office/powerpoint/2010/main" val="265361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C4FCC-6650-4C9F-809A-B73C9597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1B3FF-DCD5-4FC0-B3B8-106531DB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0A837D-D8A2-4B02-BA10-4E0DF4EA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2" y="1038997"/>
            <a:ext cx="3703320" cy="2212675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3DBD30-C0B6-4039-8598-768579B71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301" y="1043357"/>
            <a:ext cx="3957319" cy="2252801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9DAE77A-CC52-4091-AF3A-57E7D11BA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21" y="4542753"/>
            <a:ext cx="3547013" cy="532020"/>
          </a:xfrm>
          <a:prstGeom prst="rect">
            <a:avLst/>
          </a:prstGeom>
        </p:spPr>
      </p:pic>
      <p:pic>
        <p:nvPicPr>
          <p:cNvPr id="9" name="Picture 9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482266A3-B197-443C-8E91-C0B7BC789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531" y="4574276"/>
            <a:ext cx="4299243" cy="576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8123-CEDC-4A46-BE21-007600C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Salaries by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D40DF-7DBD-47C8-87E8-246523F0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8123-CEDC-4A46-BE21-007600C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 (Stats)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4A0F8-0D1A-4BC1-827E-DBB3B955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2FE66F-E8CB-4DAA-BB64-E72C061B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 Findings </a:t>
            </a:r>
          </a:p>
        </p:txBody>
      </p:sp>
      <p:pic>
        <p:nvPicPr>
          <p:cNvPr id="7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B699ACE-BF67-4BDB-9100-66EEE618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1"/>
            <a:ext cx="10905066" cy="19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2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E74656-E50A-4AC0-B038-B70206F3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42"/>
          <a:stretch/>
        </p:blipFill>
        <p:spPr>
          <a:xfrm>
            <a:off x="796130" y="632129"/>
            <a:ext cx="10603867" cy="5272559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87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4739-0618-4B98-A6CA-EF8A396F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Logistic Regression on All Stats</a:t>
            </a:r>
            <a:endParaRPr lang="en-US" b="1" kern="1200">
              <a:latin typeface="+mj-lt"/>
              <a:cs typeface="Calibri Light"/>
            </a:endParaRP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38FF74-2E7E-4A61-9281-5007692A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81038"/>
            <a:ext cx="7362825" cy="3657600"/>
          </a:xfrm>
          <a:prstGeom prst="rect">
            <a:avLst/>
          </a:prstGeom>
        </p:spPr>
      </p:pic>
      <p:pic>
        <p:nvPicPr>
          <p:cNvPr id="11" name="Picture 1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6E0B014-D071-4F87-8133-8EBE8516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421188"/>
            <a:ext cx="7362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C4FCC-6650-4C9F-809A-B73C9597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BE59-C908-45B9-8F08-4813F383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9" y="230859"/>
            <a:ext cx="11692997" cy="1383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atin typeface="+mj-lt"/>
                <a:ea typeface="+mj-ea"/>
                <a:cs typeface="+mj-cs"/>
              </a:rPr>
              <a:t>Logistic Regression</a:t>
            </a:r>
            <a:br>
              <a:rPr lang="en-US" b="1" dirty="0"/>
            </a:br>
            <a:r>
              <a:rPr lang="en-US" b="1" dirty="0"/>
              <a:t>(Only on shooting percentages)</a:t>
            </a:r>
            <a:r>
              <a:rPr lang="en-US" b="1" kern="1200" dirty="0">
                <a:latin typeface="+mj-lt"/>
                <a:ea typeface="+mj-ea"/>
                <a:cs typeface="+mj-cs"/>
              </a:rPr>
              <a:t> </a:t>
            </a:r>
            <a:endParaRPr lang="en-US" b="1" kern="1200" dirty="0">
              <a:latin typeface="+mj-lt"/>
              <a:cs typeface="Calibri Light"/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4F8970-8984-4325-A069-E017E24D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5" y="2048581"/>
            <a:ext cx="7178675" cy="16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2F0FB4-A36D-4ED1-BE4C-977C2873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983" y="2050874"/>
            <a:ext cx="7178675" cy="3294063"/>
          </a:xfr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500AA57-3CDF-4C0C-BC5D-C046E270D396}"/>
              </a:ext>
            </a:extLst>
          </p:cNvPr>
          <p:cNvSpPr txBox="1"/>
          <p:nvPr/>
        </p:nvSpPr>
        <p:spPr>
          <a:xfrm>
            <a:off x="783872" y="321381"/>
            <a:ext cx="10422114" cy="124583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b="1" dirty="0">
                <a:latin typeface="Calibri Light"/>
                <a:cs typeface="Calibri Light"/>
              </a:rPr>
              <a:t>Logistic Regression </a:t>
            </a:r>
            <a:endParaRPr lang="en-US">
              <a:latin typeface="Calibri Light"/>
              <a:cs typeface="Calibri Light"/>
            </a:endParaRPr>
          </a:p>
          <a:p>
            <a:pPr>
              <a:spcAft>
                <a:spcPts val="600"/>
              </a:spcAft>
            </a:pPr>
            <a:r>
              <a:rPr lang="en-US" sz="4400" b="1" dirty="0">
                <a:latin typeface="Calibri Light"/>
                <a:cs typeface="Calibri Light"/>
              </a:rPr>
              <a:t>All Stats (Per 32 mins)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33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618D1-3D35-459D-A98A-8688DA4E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C0E6-7F52-413D-9E88-AF75D7EE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/>
              <a:t>Data Introduction</a:t>
            </a:r>
          </a:p>
          <a:p>
            <a:pPr lvl="1"/>
            <a:r>
              <a:rPr lang="en-US" sz="1600"/>
              <a:t>NBA Definitions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Observations</a:t>
            </a:r>
          </a:p>
          <a:p>
            <a:r>
              <a:rPr lang="en-US" sz="2000"/>
              <a:t>Methodologies: Techniques applied </a:t>
            </a:r>
            <a:endParaRPr lang="en-US" sz="2000">
              <a:cs typeface="Calibri"/>
            </a:endParaRPr>
          </a:p>
          <a:p>
            <a:r>
              <a:rPr lang="en-US" sz="2000"/>
              <a:t>Takeaway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26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64739-0618-4B98-A6CA-EF8A396F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/>
              <a:t>Logit Regression Results (Applied on 1st Year Players)</a:t>
            </a:r>
            <a:endParaRPr lang="en-US" sz="3100" b="1">
              <a:cs typeface="Calibri Light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7A894D-2A37-4BA9-B2D2-2796C604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2" y="858524"/>
            <a:ext cx="3216127" cy="5211906"/>
          </a:xfrm>
          <a:prstGeom prst="rect">
            <a:avLst/>
          </a:prstGeom>
        </p:spPr>
      </p:pic>
      <p:pic>
        <p:nvPicPr>
          <p:cNvPr id="13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9823BF-3893-4828-8EE7-154F332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1309922"/>
            <a:ext cx="3685032" cy="4309110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FB80C-7500-4303-A01C-03B94DD0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1E6168B-8817-447E-B4AD-13984469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30" y="3303745"/>
            <a:ext cx="3828652" cy="29584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355EFF6-AA23-48EB-9243-B71B3BF0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142"/>
          <a:stretch/>
        </p:blipFill>
        <p:spPr>
          <a:xfrm>
            <a:off x="6445073" y="3065492"/>
            <a:ext cx="5455917" cy="31889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6DF4509-EF92-4E21-952A-76A611D48A89}"/>
              </a:ext>
            </a:extLst>
          </p:cNvPr>
          <p:cNvSpPr txBox="1">
            <a:spLocks/>
          </p:cNvSpPr>
          <p:nvPr/>
        </p:nvSpPr>
        <p:spPr>
          <a:xfrm>
            <a:off x="8272790" y="2452978"/>
            <a:ext cx="2677998" cy="58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Clusters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1B3153-59B9-4BC6-9B5A-BAAC3C159625}"/>
              </a:ext>
            </a:extLst>
          </p:cNvPr>
          <p:cNvSpPr txBox="1">
            <a:spLocks/>
          </p:cNvSpPr>
          <p:nvPr/>
        </p:nvSpPr>
        <p:spPr>
          <a:xfrm>
            <a:off x="875376" y="2452979"/>
            <a:ext cx="4516307" cy="976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b="1" dirty="0"/>
              <a:t>Logistics Regression</a:t>
            </a:r>
          </a:p>
          <a:p>
            <a:pPr>
              <a:spcAft>
                <a:spcPts val="600"/>
              </a:spcAft>
            </a:pPr>
            <a:r>
              <a:rPr lang="en-US" sz="3700" b="1" dirty="0"/>
              <a:t>All Stats (Per 32)</a:t>
            </a:r>
          </a:p>
        </p:txBody>
      </p:sp>
    </p:spTree>
    <p:extLst>
      <p:ext uri="{BB962C8B-B14F-4D97-AF65-F5344CB8AC3E}">
        <p14:creationId xmlns:p14="http://schemas.microsoft.com/office/powerpoint/2010/main" val="16878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4FC2D7E-0B6F-4921-B988-3B2E07174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3942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146C3D8-B527-40A5-8153-D746A3F27E98}"/>
              </a:ext>
            </a:extLst>
          </p:cNvPr>
          <p:cNvSpPr txBox="1">
            <a:spLocks/>
          </p:cNvSpPr>
          <p:nvPr/>
        </p:nvSpPr>
        <p:spPr>
          <a:xfrm>
            <a:off x="838200" y="279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NBA Definitions</a:t>
            </a:r>
          </a:p>
        </p:txBody>
      </p:sp>
    </p:spTree>
    <p:extLst>
      <p:ext uri="{BB962C8B-B14F-4D97-AF65-F5344CB8AC3E}">
        <p14:creationId xmlns:p14="http://schemas.microsoft.com/office/powerpoint/2010/main" val="246097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CD66-6170-49BB-9542-4D673C1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Observations</a:t>
            </a:r>
            <a:endParaRPr lang="en-US" sz="5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F21-8166-4E48-AF8A-925C89BF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924" y="1082690"/>
            <a:ext cx="6290204" cy="5527249"/>
          </a:xfrm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 sz="2000" b="1"/>
              <a:t>Observations</a:t>
            </a:r>
            <a:endParaRPr lang="en-US" sz="2000" b="1">
              <a:cs typeface="Calibri"/>
            </a:endParaRPr>
          </a:p>
          <a:p>
            <a:pPr lvl="2"/>
            <a:r>
              <a:rPr lang="en-US"/>
              <a:t>We are using NBA Player stats for the season 2018-2019 for clustering and logistic regression. We are also using first year player data for 2019-2020 for logistic regression. </a:t>
            </a:r>
          </a:p>
          <a:p>
            <a:pPr lvl="1"/>
            <a:r>
              <a:rPr lang="en-US" sz="2000" b="1">
                <a:cs typeface="Calibri" panose="020F0502020204030204"/>
              </a:rPr>
              <a:t>Additional Measures</a:t>
            </a:r>
          </a:p>
          <a:p>
            <a:pPr lvl="2"/>
            <a:r>
              <a:rPr lang="en-US">
                <a:cs typeface="Calibri" panose="020F0502020204030204"/>
              </a:rPr>
              <a:t>Based on minutes played by each player, we calculated Pts, Blocks, Assists &amp; Rebounds. We forced all players to 32 minutes so the stats would be equal (for one logistic regression scenario).</a:t>
            </a:r>
          </a:p>
          <a:p>
            <a:pPr lvl="2"/>
            <a:r>
              <a:rPr lang="en-US">
                <a:cs typeface="Calibri" panose="020F0502020204030204"/>
              </a:rPr>
              <a:t>We created additional attributes for logistic regression called PER Greater Than 20 [1=PER&gt;20, 0=PER&lt;20].</a:t>
            </a:r>
            <a:endParaRPr lang="en-US" sz="2000">
              <a:cs typeface="Calibri" panose="020F0502020204030204"/>
            </a:endParaRPr>
          </a:p>
          <a:p>
            <a:pPr lvl="2"/>
            <a:r>
              <a:rPr lang="en-US">
                <a:cs typeface="Calibri" panose="020F0502020204030204"/>
              </a:rPr>
              <a:t>Model was executed on stats from 2018-2019 as a training data set. The results were applied on the first year player data as a testing data set. </a:t>
            </a:r>
            <a:endParaRPr lang="en-US" sz="2000">
              <a:cs typeface="Calibri" panose="020F0502020204030204"/>
            </a:endParaRPr>
          </a:p>
          <a:p>
            <a:pPr lvl="2"/>
            <a:endParaRPr lang="en-US" sz="2000"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412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CD66-6170-49BB-9542-4D673C1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83D885E6-A26B-4A84-AC65-F84566F6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3" y="333021"/>
            <a:ext cx="10327904" cy="42022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092047-B6DF-46DF-BBC0-8EC892D1F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65237"/>
              </p:ext>
            </p:extLst>
          </p:nvPr>
        </p:nvGraphicFramePr>
        <p:xfrm>
          <a:off x="987777" y="4656666"/>
          <a:ext cx="9025233" cy="19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858">
                  <a:extLst>
                    <a:ext uri="{9D8B030D-6E8A-4147-A177-3AD203B41FA5}">
                      <a16:colId xmlns:a16="http://schemas.microsoft.com/office/drawing/2014/main" val="3955781243"/>
                    </a:ext>
                  </a:extLst>
                </a:gridCol>
                <a:gridCol w="725763">
                  <a:extLst>
                    <a:ext uri="{9D8B030D-6E8A-4147-A177-3AD203B41FA5}">
                      <a16:colId xmlns:a16="http://schemas.microsoft.com/office/drawing/2014/main" val="2076551772"/>
                    </a:ext>
                  </a:extLst>
                </a:gridCol>
                <a:gridCol w="725763">
                  <a:extLst>
                    <a:ext uri="{9D8B030D-6E8A-4147-A177-3AD203B41FA5}">
                      <a16:colId xmlns:a16="http://schemas.microsoft.com/office/drawing/2014/main" val="4223335479"/>
                    </a:ext>
                  </a:extLst>
                </a:gridCol>
                <a:gridCol w="725763">
                  <a:extLst>
                    <a:ext uri="{9D8B030D-6E8A-4147-A177-3AD203B41FA5}">
                      <a16:colId xmlns:a16="http://schemas.microsoft.com/office/drawing/2014/main" val="3473901162"/>
                    </a:ext>
                  </a:extLst>
                </a:gridCol>
                <a:gridCol w="725763">
                  <a:extLst>
                    <a:ext uri="{9D8B030D-6E8A-4147-A177-3AD203B41FA5}">
                      <a16:colId xmlns:a16="http://schemas.microsoft.com/office/drawing/2014/main" val="602560011"/>
                    </a:ext>
                  </a:extLst>
                </a:gridCol>
                <a:gridCol w="725763">
                  <a:extLst>
                    <a:ext uri="{9D8B030D-6E8A-4147-A177-3AD203B41FA5}">
                      <a16:colId xmlns:a16="http://schemas.microsoft.com/office/drawing/2014/main" val="1074558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931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6445841"/>
                    </a:ext>
                  </a:extLst>
                </a:gridCol>
              </a:tblGrid>
              <a:tr h="296333">
                <a:tc gridSpan="6">
                  <a:txBody>
                    <a:bodyPr/>
                    <a:lstStyle/>
                    <a:p>
                      <a:pPr marL="347345" indent="-347345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5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effectLst/>
                        </a:rPr>
                        <a:t>There is a positive correlation between a player's height and the total number of points earned by a player.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4893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47345" indent="-347345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5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effectLst/>
                        </a:rPr>
                        <a:t>The taller a player is the higher the player's points will be.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8331433"/>
                  </a:ext>
                </a:extLst>
              </a:tr>
              <a:tr h="428413">
                <a:tc gridSpan="8">
                  <a:txBody>
                    <a:bodyPr/>
                    <a:lstStyle/>
                    <a:p>
                      <a:pPr marL="347345" indent="-347345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5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effectLst/>
                        </a:rPr>
                        <a:t>It’s intuitive that the taller players have higher points because they have an advantage with higher clearance, blocking, and dunking.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29602"/>
                  </a:ext>
                </a:extLst>
              </a:tr>
              <a:tr h="772583">
                <a:tc gridSpan="2">
                  <a:txBody>
                    <a:bodyPr/>
                    <a:lstStyle/>
                    <a:p>
                      <a:pPr marL="347345" indent="-347345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5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effectLst/>
                        </a:rPr>
                        <a:t>Players 75 inches and taller score the highest amount of points.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2418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802A5B-71BC-453F-AD65-431EBB10BC5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80851FD4-2F48-4E05-964D-283A655D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7" y="200785"/>
            <a:ext cx="6736642" cy="49183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A04D24-03EC-4C85-ADA6-2F874EBD7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65718"/>
              </p:ext>
            </p:extLst>
          </p:nvPr>
        </p:nvGraphicFramePr>
        <p:xfrm>
          <a:off x="1806222" y="5221111"/>
          <a:ext cx="8512170" cy="14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8530">
                  <a:extLst>
                    <a:ext uri="{9D8B030D-6E8A-4147-A177-3AD203B41FA5}">
                      <a16:colId xmlns:a16="http://schemas.microsoft.com/office/drawing/2014/main" val="1464053754"/>
                    </a:ext>
                  </a:extLst>
                </a:gridCol>
                <a:gridCol w="802310">
                  <a:extLst>
                    <a:ext uri="{9D8B030D-6E8A-4147-A177-3AD203B41FA5}">
                      <a16:colId xmlns:a16="http://schemas.microsoft.com/office/drawing/2014/main" val="2049593151"/>
                    </a:ext>
                  </a:extLst>
                </a:gridCol>
                <a:gridCol w="802310">
                  <a:extLst>
                    <a:ext uri="{9D8B030D-6E8A-4147-A177-3AD203B41FA5}">
                      <a16:colId xmlns:a16="http://schemas.microsoft.com/office/drawing/2014/main" val="2383097338"/>
                    </a:ext>
                  </a:extLst>
                </a:gridCol>
                <a:gridCol w="779020">
                  <a:extLst>
                    <a:ext uri="{9D8B030D-6E8A-4147-A177-3AD203B41FA5}">
                      <a16:colId xmlns:a16="http://schemas.microsoft.com/office/drawing/2014/main" val="298520640"/>
                    </a:ext>
                  </a:extLst>
                </a:gridCol>
              </a:tblGrid>
              <a:tr h="161713">
                <a:tc gridSpan="4">
                  <a:txBody>
                    <a:bodyPr/>
                    <a:lstStyle/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•       Players that are 35 years and older have salaries lower than their younger teammates.</a:t>
                      </a:r>
                    </a:p>
                  </a:txBody>
                  <a:tcPr marL="20320" marR="20320" marT="203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4411"/>
                  </a:ext>
                </a:extLst>
              </a:tr>
              <a:tr h="249343">
                <a:tc>
                  <a:txBody>
                    <a:bodyPr/>
                    <a:lstStyle/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•       The older the player is the lower their salary is.</a:t>
                      </a: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20320" marR="20320" marT="20320" marB="0" anchor="b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3362276265"/>
                  </a:ext>
                </a:extLst>
              </a:tr>
              <a:tr h="444817">
                <a:tc gridSpan="3">
                  <a:txBody>
                    <a:bodyPr/>
                    <a:lstStyle/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•       In 2018-2019, a 30-year-old basketball player had the highest salary.</a:t>
                      </a:r>
                    </a:p>
                  </a:txBody>
                  <a:tcPr marL="20320" marR="20320" marT="203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3431763397"/>
                  </a:ext>
                </a:extLst>
              </a:tr>
              <a:tr h="444817">
                <a:tc gridSpan="3">
                  <a:txBody>
                    <a:bodyPr/>
                    <a:lstStyle/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•       NBA players between the age of 25 and 34 earn the highest salaries</a:t>
                      </a:r>
                    </a:p>
                  </a:txBody>
                  <a:tcPr marL="20320" marR="20320" marT="203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20320" marR="20320" marT="20320" marB="0" anchor="b"/>
                </a:tc>
                <a:extLst>
                  <a:ext uri="{0D108BD9-81ED-4DB2-BD59-A6C34878D82A}">
                    <a16:rowId xmlns:a16="http://schemas.microsoft.com/office/drawing/2014/main" val="35767273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F74ADA-6CD1-4FF9-8095-ADB7EDA1A6D7}"/>
              </a:ext>
            </a:extLst>
          </p:cNvPr>
          <p:cNvSpPr txBox="1"/>
          <p:nvPr/>
        </p:nvSpPr>
        <p:spPr>
          <a:xfrm>
            <a:off x="4653844" y="50066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accessory, umbrella&#10;&#10;Description generated with very high confidence">
            <a:extLst>
              <a:ext uri="{FF2B5EF4-FFF2-40B4-BE49-F238E27FC236}">
                <a16:creationId xmlns:a16="http://schemas.microsoft.com/office/drawing/2014/main" id="{38B4A0EA-27B3-4CF3-9E04-A45E1343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8" y="242857"/>
            <a:ext cx="6115752" cy="661217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94999-9F06-4744-9D61-DDAD1C821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42444"/>
              </p:ext>
            </p:extLst>
          </p:nvPr>
        </p:nvGraphicFramePr>
        <p:xfrm>
          <a:off x="6505223" y="2102555"/>
          <a:ext cx="4625828" cy="27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22">
                  <a:extLst>
                    <a:ext uri="{9D8B030D-6E8A-4147-A177-3AD203B41FA5}">
                      <a16:colId xmlns:a16="http://schemas.microsoft.com/office/drawing/2014/main" val="81241259"/>
                    </a:ext>
                  </a:extLst>
                </a:gridCol>
                <a:gridCol w="394388">
                  <a:extLst>
                    <a:ext uri="{9D8B030D-6E8A-4147-A177-3AD203B41FA5}">
                      <a16:colId xmlns:a16="http://schemas.microsoft.com/office/drawing/2014/main" val="2193473485"/>
                    </a:ext>
                  </a:extLst>
                </a:gridCol>
                <a:gridCol w="475198">
                  <a:extLst>
                    <a:ext uri="{9D8B030D-6E8A-4147-A177-3AD203B41FA5}">
                      <a16:colId xmlns:a16="http://schemas.microsoft.com/office/drawing/2014/main" val="16716245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261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5079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3020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323811"/>
                    </a:ext>
                  </a:extLst>
                </a:gridCol>
              </a:tblGrid>
              <a:tr h="480906">
                <a:tc gridSpan="3">
                  <a:txBody>
                    <a:bodyPr/>
                    <a:lstStyle/>
                    <a:p>
                      <a:pPr marL="283210" indent="-28321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spc="0">
                          <a:effectLst/>
                        </a:rPr>
                        <a:t>During the 2018-2019 season, 69% of NBA players are between the ages of 22 and 30 years old.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102348"/>
                  </a:ext>
                </a:extLst>
              </a:tr>
              <a:tr h="480906">
                <a:tc gridSpan="3">
                  <a:txBody>
                    <a:bodyPr/>
                    <a:lstStyle/>
                    <a:p>
                      <a:pPr marL="283210" indent="-28321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spc="0">
                          <a:effectLst/>
                        </a:rPr>
                        <a:t>26% of all NBA players during 2018-2019 were between the ages of 22 and 24 years old.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732481"/>
                  </a:ext>
                </a:extLst>
              </a:tr>
              <a:tr h="469688">
                <a:tc>
                  <a:txBody>
                    <a:bodyPr/>
                    <a:lstStyle/>
                    <a:p>
                      <a:pPr marL="283210" indent="-28321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spc="0">
                          <a:effectLst/>
                        </a:rPr>
                        <a:t>Less than 2% of all NBA players during 2018-2019 were 37 and over.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4020113"/>
                  </a:ext>
                </a:extLst>
              </a:tr>
              <a:tr h="469688">
                <a:tc gridSpan="3">
                  <a:txBody>
                    <a:bodyPr/>
                    <a:lstStyle/>
                    <a:p>
                      <a:pPr marL="283210" indent="-28321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spc="0">
                          <a:effectLst/>
                        </a:rPr>
                        <a:t>3% of all NBA players during 2018-2019 were over the age of 34 and less than 37 years old.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332986"/>
                  </a:ext>
                </a:extLst>
              </a:tr>
              <a:tr h="469688">
                <a:tc gridSpan="7">
                  <a:txBody>
                    <a:bodyPr/>
                    <a:lstStyle/>
                    <a:p>
                      <a:pPr marL="283210" indent="-28321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spc="0">
                          <a:effectLst/>
                        </a:rPr>
                        <a:t>During the NBA 2018-2019 season, the youngest basketball player was 19 years old while the oldest basketball player was 42 years old.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15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CCAD20-778F-454E-9DC9-EB71C1FBB22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C4FCC-6650-4C9F-809A-B73C9597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US" sz="4600"/>
              <a:t>Methodologies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F7CE-B6BD-4FAB-B860-05C28168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pPr lvl="1"/>
            <a:r>
              <a:rPr lang="en-US" sz="1600" b="1" dirty="0"/>
              <a:t>2 Data Sets</a:t>
            </a:r>
            <a:endParaRPr lang="en-US" sz="1600" b="1" dirty="0">
              <a:cs typeface="Calibri"/>
            </a:endParaRPr>
          </a:p>
          <a:p>
            <a:pPr lvl="2"/>
            <a:r>
              <a:rPr lang="en-US" sz="1600" dirty="0"/>
              <a:t>NBA Stats 2018-2019</a:t>
            </a:r>
          </a:p>
          <a:p>
            <a:pPr lvl="2"/>
            <a:r>
              <a:rPr lang="en-US" sz="1600" dirty="0"/>
              <a:t>NBA Rookies </a:t>
            </a:r>
          </a:p>
          <a:p>
            <a:pPr lvl="1"/>
            <a:r>
              <a:rPr lang="en-US" sz="1600" b="1" dirty="0"/>
              <a:t>Clusters</a:t>
            </a:r>
            <a:endParaRPr lang="en-US" sz="1600" b="1" dirty="0">
              <a:cs typeface="Calibri"/>
            </a:endParaRPr>
          </a:p>
          <a:p>
            <a:pPr lvl="2"/>
            <a:r>
              <a:rPr lang="en-US" sz="1600" dirty="0"/>
              <a:t>We ran for 2-8 clusters, and 2-10</a:t>
            </a:r>
            <a:endParaRPr lang="en-US" dirty="0"/>
          </a:p>
          <a:p>
            <a:pPr lvl="1"/>
            <a:r>
              <a:rPr lang="en-US" sz="1600" b="1" dirty="0"/>
              <a:t>Logit Regression</a:t>
            </a:r>
            <a:endParaRPr lang="en-US" sz="1600" b="1" dirty="0">
              <a:cs typeface="Calibri"/>
            </a:endParaRPr>
          </a:p>
          <a:p>
            <a:pPr lvl="2"/>
            <a:r>
              <a:rPr lang="en-US" sz="1600" dirty="0"/>
              <a:t>Ran logit of main players based on stats. Applied coefficients on first year player to see who was likely to get a PER of &gt;20</a:t>
            </a:r>
          </a:p>
          <a:p>
            <a:pPr lvl="3"/>
            <a:r>
              <a:rPr lang="en-US" sz="1600" dirty="0"/>
              <a:t>Ran 3 scenarios for Logit Regression</a:t>
            </a:r>
            <a:endParaRPr lang="en-US" dirty="0"/>
          </a:p>
          <a:p>
            <a:pPr lvl="4"/>
            <a:r>
              <a:rPr lang="en-US" sz="1600" dirty="0"/>
              <a:t>Ran on shooting percentage only</a:t>
            </a:r>
            <a:endParaRPr lang="en-US" sz="1600" dirty="0">
              <a:cs typeface="Calibri"/>
            </a:endParaRPr>
          </a:p>
          <a:p>
            <a:pPr lvl="4"/>
            <a:r>
              <a:rPr lang="en-US" sz="1600" dirty="0">
                <a:cs typeface="Calibri"/>
              </a:rPr>
              <a:t>Ran on all stats</a:t>
            </a:r>
          </a:p>
          <a:p>
            <a:pPr lvl="4"/>
            <a:r>
              <a:rPr lang="en-US" sz="1600" dirty="0">
                <a:cs typeface="Calibri"/>
              </a:rPr>
              <a:t>Ran on all stats [assuming that all players played 32 minutes].</a:t>
            </a:r>
          </a:p>
          <a:p>
            <a:endParaRPr lang="en-US" sz="1600" dirty="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999BE49250CD41B0F5F1A97174C8F0" ma:contentTypeVersion="2" ma:contentTypeDescription="Create a new document." ma:contentTypeScope="" ma:versionID="0fbab46c93dcc20445f284d5e4e65b18">
  <xsd:schema xmlns:xsd="http://www.w3.org/2001/XMLSchema" xmlns:xs="http://www.w3.org/2001/XMLSchema" xmlns:p="http://schemas.microsoft.com/office/2006/metadata/properties" xmlns:ns2="6278c8d8-5e29-46b2-bac9-72d29816d1f9" targetNamespace="http://schemas.microsoft.com/office/2006/metadata/properties" ma:root="true" ma:fieldsID="4f4f368b80e6bab9cb6383affafc1163" ns2:_="">
    <xsd:import namespace="6278c8d8-5e29-46b2-bac9-72d29816d1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8c8d8-5e29-46b2-bac9-72d29816d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59CCC2-E5B7-434C-8070-17F84DEA86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86F458-03DB-43BE-A146-D33BDD5D2518}">
  <ds:schemaRefs>
    <ds:schemaRef ds:uri="6278c8d8-5e29-46b2-bac9-72d29816d1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A1F641-9C75-4070-880C-39DB6478E8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897</Words>
  <Application>Microsoft Office PowerPoint</Application>
  <PresentationFormat>Widescreen</PresentationFormat>
  <Paragraphs>107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2018 – 2019 NBA Stats &amp; Rookie Review</vt:lpstr>
      <vt:lpstr>Agenda</vt:lpstr>
      <vt:lpstr>PowerPoint Presentation</vt:lpstr>
      <vt:lpstr>Observations</vt:lpstr>
      <vt:lpstr>Analysis</vt:lpstr>
      <vt:lpstr>PowerPoint Presentation</vt:lpstr>
      <vt:lpstr>PowerPoint Presentation</vt:lpstr>
      <vt:lpstr>PowerPoint Presentation</vt:lpstr>
      <vt:lpstr>Methodologies </vt:lpstr>
      <vt:lpstr>Clustering </vt:lpstr>
      <vt:lpstr>Clusters</vt:lpstr>
      <vt:lpstr>Salaries by Clusters</vt:lpstr>
      <vt:lpstr>Cluster (Stats)</vt:lpstr>
      <vt:lpstr>Cluster Findings </vt:lpstr>
      <vt:lpstr>PowerPoint Presentation</vt:lpstr>
      <vt:lpstr>Logistic Regression on All Stats</vt:lpstr>
      <vt:lpstr>Logistic Regression</vt:lpstr>
      <vt:lpstr>Logistic Regression (Only on shooting percentages) </vt:lpstr>
      <vt:lpstr>PowerPoint Presentation</vt:lpstr>
      <vt:lpstr>Logit Regression Results (Applied on 1st Year Players)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– 2019 NBA Stats &amp; Rookie Review</dc:title>
  <dc:creator>Jogesh Pugazhendhi</dc:creator>
  <cp:lastModifiedBy>Jogesh Pugazhendhi</cp:lastModifiedBy>
  <cp:revision>1</cp:revision>
  <dcterms:created xsi:type="dcterms:W3CDTF">2020-03-16T22:59:47Z</dcterms:created>
  <dcterms:modified xsi:type="dcterms:W3CDTF">2020-03-17T00:35:31Z</dcterms:modified>
</cp:coreProperties>
</file>