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481697"/>
            <a:ext cx="5635263" cy="4534102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553724"/>
            <a:ext cx="1932108" cy="242530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799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679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35326" y="797517"/>
            <a:ext cx="3070716" cy="4475487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2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5982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1313" y="90433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11" y="860882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866" y="1448230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144" y="2002168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00" y="2267859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4997" y="1151966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3495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27516" y="90090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1313" y="11394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46481" y="225649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26312" y="3434804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154960" y="3409928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 rot="5400000">
            <a:off x="3981667" y="2166764"/>
            <a:ext cx="2346842" cy="18923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 rot="16200000" flipH="1">
            <a:off x="4858430" y="1479240"/>
            <a:ext cx="2321966" cy="15394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4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6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8" name="Google Shape;494;p18"/>
          <p:cNvSpPr/>
          <p:nvPr/>
        </p:nvSpPr>
        <p:spPr>
          <a:xfrm>
            <a:off x="2035082" y="2525322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/>
          <p:nvPr/>
        </p:nvGraphicFramePr>
        <p:xfrm>
          <a:off x="6519696" y="482509"/>
          <a:ext cx="2619715" cy="2785374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365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찾기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우편번호  검색 서비스 팝업창</a:t>
                      </a:r>
                      <a:endParaRPr lang="ko-KR" altLang="en-US" sz="700"/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검색 후 주소  클릭해서 추가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다음 </a:t>
                      </a:r>
                      <a:r>
                        <a:rPr lang="en-US" altLang="ko-KR" sz="700"/>
                        <a:t>API</a:t>
                      </a:r>
                      <a:r>
                        <a:rPr lang="ko-KR" altLang="en-US" sz="700"/>
                        <a:t> 사용</a:t>
                      </a:r>
                      <a:r>
                        <a:rPr lang="en-US" altLang="ko-KR" sz="700"/>
                        <a:t>)</a:t>
                      </a:r>
                      <a:endParaRPr lang="en-US" altLang="ko-KR" sz="700"/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해당 주소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61313" y="149007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7648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03627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28186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51687" y="6243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9897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61669" y="473300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4" y="893828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49" y="146216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6" y="1998176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79" y="1175491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28185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0" y="826383"/>
            <a:ext cx="3055362" cy="4160871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 flipV="1">
            <a:off x="4570366" y="1574540"/>
            <a:ext cx="532360" cy="333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2"/>
            <a:endCxn id="7" idx="0"/>
          </p:cNvCxnSpPr>
          <p:nvPr/>
        </p:nvCxnSpPr>
        <p:spPr>
          <a:xfrm rot="10800000" flipV="1">
            <a:off x="1564872" y="2482352"/>
            <a:ext cx="3684835" cy="8804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"/>
          <p:cNvGrpSpPr/>
          <p:nvPr/>
        </p:nvGrpSpPr>
        <p:grpSpPr>
          <a:xfrm rot="0">
            <a:off x="2090776" y="4195833"/>
            <a:ext cx="3531029" cy="468221"/>
            <a:chOff x="2090776" y="4119633"/>
            <a:chExt cx="3531029" cy="468221"/>
          </a:xfrm>
        </p:grpSpPr>
        <p:sp>
          <p:nvSpPr>
            <p:cNvPr id="91" name="Google Shape;494;p18"/>
            <p:cNvSpPr/>
            <p:nvPr/>
          </p:nvSpPr>
          <p:spPr>
            <a:xfrm>
              <a:off x="2097976" y="4119633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이메일 입력</a:t>
              </a:r>
              <a:endPara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5" name="Google Shape;494;p18"/>
            <p:cNvSpPr/>
            <p:nvPr/>
          </p:nvSpPr>
          <p:spPr>
            <a:xfrm>
              <a:off x="2090776" y="4379821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인증번호 입력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7" name="Google Shape;502;p18"/>
            <p:cNvSpPr/>
            <p:nvPr/>
          </p:nvSpPr>
          <p:spPr>
            <a:xfrm>
              <a:off x="4883576" y="4119635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인증하기</a:t>
              </a:r>
  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502;p18"/>
            <p:cNvSpPr/>
            <p:nvPr/>
          </p:nvSpPr>
          <p:spPr>
            <a:xfrm>
              <a:off x="4889542" y="4365100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인증</a:t>
              </a: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45" name=""/>
          <p:cNvGrpSpPr/>
          <p:nvPr/>
        </p:nvGrpSpPr>
        <p:grpSpPr>
          <a:xfrm rot="0">
            <a:off x="2035082" y="2255268"/>
            <a:ext cx="3580757" cy="747374"/>
            <a:chOff x="2035082" y="2255268"/>
            <a:chExt cx="3580757" cy="747374"/>
          </a:xfrm>
        </p:grpSpPr>
        <p:sp>
          <p:nvSpPr>
            <p:cNvPr id="83" name="Google Shape;494;p18"/>
            <p:cNvSpPr/>
            <p:nvPr/>
          </p:nvSpPr>
          <p:spPr>
            <a:xfrm>
              <a:off x="2035083" y="2255268"/>
              <a:ext cx="2535282" cy="20803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0" name="Google Shape;494;p18"/>
            <p:cNvSpPr/>
            <p:nvPr/>
          </p:nvSpPr>
          <p:spPr>
            <a:xfrm>
              <a:off x="2035082" y="2515797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주소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Google Shape;502;p18"/>
            <p:cNvSpPr/>
            <p:nvPr/>
          </p:nvSpPr>
          <p:spPr>
            <a:xfrm>
              <a:off x="4883576" y="2274319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675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우편번호 찾기</a:t>
              </a:r>
              <a:endPara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117" name="Google Shape;494;p18"/>
            <p:cNvSpPr/>
            <p:nvPr/>
          </p:nvSpPr>
          <p:spPr>
            <a:xfrm>
              <a:off x="2035084" y="2794609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124" name="직선 화살표 연결선 11"/>
          <p:cNvCxnSpPr/>
          <p:nvPr/>
        </p:nvCxnSpPr>
        <p:spPr>
          <a:xfrm>
            <a:off x="2985772" y="3938993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30" name=""/>
          <p:cNvGrpSpPr/>
          <p:nvPr/>
        </p:nvGrpSpPr>
        <p:grpSpPr>
          <a:xfrm rot="0">
            <a:off x="176719" y="3362777"/>
            <a:ext cx="2776305" cy="1584594"/>
            <a:chOff x="2049421" y="3362777"/>
            <a:chExt cx="2776305" cy="1584594"/>
          </a:xfrm>
        </p:grpSpPr>
        <p:grpSp>
          <p:nvGrpSpPr>
            <p:cNvPr id="120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112" name=""/>
              <p:cNvSpPr txBox="1"/>
              <p:nvPr/>
            </p:nvSpPr>
            <p:spPr>
              <a:xfrm>
                <a:off x="6259736" y="3811986"/>
                <a:ext cx="1800675" cy="184157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600">
                    <a:latin typeface="맑은 고딕"/>
                    <a:ea typeface="맑은 고딕"/>
                  </a:rPr>
                  <a:t>예</a:t>
                </a:r>
                <a:r>
                  <a:rPr lang="en-US" altLang="ko-KR" sz="600">
                    <a:latin typeface="맑은 고딕"/>
                    <a:ea typeface="맑은 고딕"/>
                  </a:rPr>
                  <a:t>)</a:t>
                </a:r>
                <a:r>
                  <a:rPr lang="ko-KR" altLang="en-US" sz="6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600">
                    <a:latin typeface="맑은 고딕"/>
                    <a:ea typeface="맑은 고딕"/>
                  </a:rPr>
                  <a:t>235,</a:t>
                </a:r>
                <a:r>
                  <a:rPr lang="ko-KR" altLang="en-US" sz="600">
                    <a:latin typeface="맑은 고딕"/>
                    <a:ea typeface="맑은 고딕"/>
                  </a:rPr>
                  <a:t> 분당주공</a:t>
                </a:r>
                <a:r>
                  <a:rPr lang="en-US" altLang="ko-KR" sz="600">
                    <a:latin typeface="맑은 고딕"/>
                    <a:ea typeface="맑은 고딕"/>
                  </a:rPr>
                  <a:t>,</a:t>
                </a:r>
                <a:r>
                  <a:rPr lang="ko-KR" altLang="en-US" sz="600">
                    <a:latin typeface="맑은 고딕"/>
                    <a:ea typeface="맑은 고딕"/>
                  </a:rPr>
                  <a:t>삼평등 </a:t>
                </a:r>
                <a:r>
                  <a:rPr lang="en-US" altLang="ko-KR" sz="600">
                    <a:latin typeface="맑은 고딕"/>
                    <a:ea typeface="맑은 고딕"/>
                  </a:rPr>
                  <a:t>681</a:t>
                </a:r>
                <a:r>
                  <a:rPr lang="ko-KR" altLang="en-US" sz="600">
                    <a:latin typeface="맑은 고딕"/>
                    <a:ea typeface="맑은 고딕"/>
                  </a:rPr>
                  <a:t>  입력</a:t>
                </a:r>
                <a:endParaRPr lang="ko-KR" altLang="en-US" sz="600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Google Shape;472;p17"/>
              <p:cNvSpPr/>
              <p:nvPr/>
            </p:nvSpPr>
            <p:spPr>
              <a:xfrm>
                <a:off x="8099690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TextBox 7"/>
            <p:cNvSpPr txBox="1"/>
            <p:nvPr/>
          </p:nvSpPr>
          <p:spPr>
            <a:xfrm>
              <a:off x="2484417" y="3434804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grpSp>
        <p:nvGrpSpPr>
          <p:cNvPr id="115" name=""/>
          <p:cNvGrpSpPr/>
          <p:nvPr/>
        </p:nvGrpSpPr>
        <p:grpSpPr>
          <a:xfrm rot="0">
            <a:off x="5102726" y="1273994"/>
            <a:ext cx="1268315" cy="601092"/>
            <a:chOff x="5017630" y="1584359"/>
            <a:chExt cx="1268315" cy="601092"/>
          </a:xfrm>
        </p:grpSpPr>
        <p:sp>
          <p:nvSpPr>
            <p:cNvPr id="32" name="Google Shape;471;p17"/>
            <p:cNvSpPr/>
            <p:nvPr/>
          </p:nvSpPr>
          <p:spPr>
            <a:xfrm>
              <a:off x="5017630" y="1584359"/>
              <a:ext cx="1268315" cy="601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비밀번호가 잘못 되었습니다</a:t>
              </a:r>
              <a:r>
                <a:rPr lang="en-US" altLang="ko-KR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5436288" y="1948676"/>
              <a:ext cx="430995" cy="1498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rcRect t="19310"/>
          <a:stretch>
            <a:fillRect/>
          </a:stretch>
        </p:blipFill>
        <p:spPr>
          <a:xfrm>
            <a:off x="248746" y="4011020"/>
            <a:ext cx="2520945" cy="902934"/>
          </a:xfrm>
          <a:prstGeom prst="rect">
            <a:avLst/>
          </a:prstGeom>
        </p:spPr>
      </p:pic>
      <p:sp>
        <p:nvSpPr>
          <p:cNvPr id="138" name=""/>
          <p:cNvSpPr/>
          <p:nvPr/>
        </p:nvSpPr>
        <p:spPr>
          <a:xfrm>
            <a:off x="6293580" y="3362777"/>
            <a:ext cx="2809053" cy="1584594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140" name="직선 화살표 연결선 11"/>
          <p:cNvCxnSpPr/>
          <p:nvPr/>
        </p:nvCxnSpPr>
        <p:spPr>
          <a:xfrm>
            <a:off x="6082934" y="4011020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42" name=""/>
          <p:cNvGrpSpPr/>
          <p:nvPr/>
        </p:nvGrpSpPr>
        <p:grpSpPr>
          <a:xfrm rot="0">
            <a:off x="3235780" y="3362777"/>
            <a:ext cx="2809053" cy="1584594"/>
            <a:chOff x="3235780" y="3362777"/>
            <a:chExt cx="2809053" cy="1584594"/>
          </a:xfrm>
        </p:grpSpPr>
        <p:sp>
          <p:nvSpPr>
            <p:cNvPr id="122" name=""/>
            <p:cNvSpPr/>
            <p:nvPr/>
          </p:nvSpPr>
          <p:spPr>
            <a:xfrm>
              <a:off x="3235780" y="3362777"/>
              <a:ext cx="2809053" cy="1584594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3667942" y="3450765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pic>
          <p:nvPicPr>
            <p:cNvPr id="14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15367" y="3679460"/>
              <a:ext cx="2681447" cy="1236557"/>
            </a:xfrm>
            <a:prstGeom prst="rect">
              <a:avLst/>
            </a:prstGeom>
          </p:spPr>
        </p:pic>
      </p:grpSp>
      <p:sp>
        <p:nvSpPr>
          <p:cNvPr id="149" name="Google Shape;502;p18"/>
          <p:cNvSpPr/>
          <p:nvPr/>
        </p:nvSpPr>
        <p:spPr>
          <a:xfrm>
            <a:off x="8243743" y="3688986"/>
            <a:ext cx="720269" cy="26905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151" name=""/>
          <p:cNvGrpSpPr/>
          <p:nvPr/>
        </p:nvGrpSpPr>
        <p:grpSpPr>
          <a:xfrm rot="0">
            <a:off x="6443068" y="3695808"/>
            <a:ext cx="1685196" cy="891428"/>
            <a:chOff x="6371041" y="3650885"/>
            <a:chExt cx="1835903" cy="747374"/>
          </a:xfrm>
        </p:grpSpPr>
        <p:sp>
          <p:nvSpPr>
            <p:cNvPr id="147" name="Google Shape;494;p18"/>
            <p:cNvSpPr/>
            <p:nvPr/>
          </p:nvSpPr>
          <p:spPr>
            <a:xfrm>
              <a:off x="6371042" y="3650885"/>
              <a:ext cx="1835900" cy="208034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13494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8" name="Google Shape;494;p18"/>
            <p:cNvSpPr/>
            <p:nvPr/>
          </p:nvSpPr>
          <p:spPr>
            <a:xfrm>
              <a:off x="6371041" y="3911414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경기 성남시 분당구 삼평동 </a:t>
              </a: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681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0" name="Google Shape;494;p18"/>
            <p:cNvSpPr/>
            <p:nvPr/>
          </p:nvSpPr>
          <p:spPr>
            <a:xfrm>
              <a:off x="6371043" y="4190227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81583" y="4660647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50" y="913859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9" name="Google Shape;491;p18"/>
          <p:cNvSpPr/>
          <p:nvPr/>
        </p:nvSpPr>
        <p:spPr>
          <a:xfrm>
            <a:off x="2035084" y="1748216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776495"/>
            <a:ext cx="3038139" cy="447745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3" cy="2334196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46481" y="228237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69691" y="3218723"/>
            <a:ext cx="1962082" cy="967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34015" y="3650885"/>
            <a:ext cx="1097758" cy="1897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2" y="2534847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465546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44830" y="4731290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5" y="85695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50" y="1425290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8" y="1989875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84" y="225649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81" y="113861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4" y="170083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224408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800165"/>
            <a:ext cx="3343469" cy="447283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1335" cy="3122763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7865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예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---@naver.com )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형식으로 입력 가능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메인페이지 이동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958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914445" y="225797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rot="10800000">
            <a:off x="4229402" y="3761080"/>
            <a:ext cx="1020305" cy="4347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rot="16200000" flipV="1">
            <a:off x="5022717" y="3968843"/>
            <a:ext cx="453982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78069" y="4757767"/>
            <a:ext cx="1892262" cy="999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39" y="4136262"/>
            <a:ext cx="1620257" cy="1635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4794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 flipH="1" flipV="1">
            <a:off x="5136681" y="4131116"/>
            <a:ext cx="754129" cy="140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rot="10800000">
            <a:off x="4024759" y="3761080"/>
            <a:ext cx="864783" cy="8223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4" y="2541905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5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2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800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16257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수정하기 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lang="en-US" altLang="ko-KR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관리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010-1234-5678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/>
          <p:nvPr/>
        </p:nvCxnSpPr>
        <p:spPr>
          <a:xfrm rot="5400000" flipH="1" flipV="1">
            <a:off x="4412393" y="1857158"/>
            <a:ext cx="439134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전체항목 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417934" y="3434804"/>
            <a:ext cx="576216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1" name="Google Shape;686;p25"/>
          <p:cNvSpPr/>
          <p:nvPr/>
        </p:nvSpPr>
        <p:spPr>
          <a:xfrm>
            <a:off x="3345907" y="365088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29952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검색서비스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주소검색 후 검색결과 선택시 주소란에 자동입력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상세주소는 수기입력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수정시엔 인증필요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입력한 이메일로 인증번호발송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발송된 인증번호 입력시 인증완료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버큰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내정보가 수정되었습니다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관리 페이지로 이동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수정하기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01012345678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>
            <a:stCxn id="449" idx="3"/>
          </p:cNvCxnSpPr>
          <p:nvPr/>
        </p:nvCxnSpPr>
        <p:spPr>
          <a:xfrm rot="5400000" flipH="1" flipV="1">
            <a:off x="4484936" y="1784615"/>
            <a:ext cx="294049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201853" y="3636251"/>
            <a:ext cx="720270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반영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2" name="Google Shape;702;p26"/>
          <p:cNvSpPr/>
          <p:nvPr/>
        </p:nvSpPr>
        <p:spPr>
          <a:xfrm>
            <a:off x="3850096" y="2749251"/>
            <a:ext cx="357826" cy="143264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찾기</a:t>
            </a:r>
            <a:endParaRPr lang="ko-KR" altLang="en-US"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73" name=""/>
          <p:cNvGrpSpPr/>
          <p:nvPr/>
        </p:nvGrpSpPr>
        <p:grpSpPr>
          <a:xfrm rot="0">
            <a:off x="6731177" y="4083048"/>
            <a:ext cx="1623872" cy="936350"/>
            <a:chOff x="2049421" y="3362777"/>
            <a:chExt cx="2776305" cy="1584594"/>
          </a:xfrm>
        </p:grpSpPr>
        <p:grpSp>
          <p:nvGrpSpPr>
            <p:cNvPr id="474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475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476" name=""/>
              <p:cNvSpPr txBox="1"/>
              <p:nvPr/>
            </p:nvSpPr>
            <p:spPr>
              <a:xfrm>
                <a:off x="6226983" y="3826860"/>
                <a:ext cx="1800676" cy="271898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latin typeface="맑은 고딕"/>
                    <a:ea typeface="맑은 고딕"/>
                  </a:rPr>
                  <a:t>예</a:t>
                </a:r>
                <a:r>
                  <a:rPr lang="en-US" altLang="ko-KR" sz="500">
                    <a:latin typeface="맑은 고딕"/>
                    <a:ea typeface="맑은 고딕"/>
                  </a:rPr>
                  <a:t>)</a:t>
                </a:r>
                <a:r>
                  <a:rPr lang="ko-KR" altLang="en-US" sz="5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500">
                    <a:latin typeface="맑은 고딕"/>
                    <a:ea typeface="맑은 고딕"/>
                  </a:rPr>
                  <a:t>235,</a:t>
                </a:r>
                <a:r>
                  <a:rPr lang="ko-KR" altLang="en-US" sz="500">
                    <a:latin typeface="맑은 고딕"/>
                    <a:ea typeface="맑은 고딕"/>
                  </a:rPr>
                  <a:t> 분당주공</a:t>
                </a:r>
                <a:endParaRPr lang="ko-KR" altLang="en-US" sz="500">
                  <a:latin typeface="맑은 고딕"/>
                  <a:ea typeface="맑은 고딕"/>
                </a:endParaRPr>
              </a:p>
            </p:txBody>
          </p:sp>
          <p:sp>
            <p:nvSpPr>
              <p:cNvPr id="477" name="Google Shape;472;p17"/>
              <p:cNvSpPr/>
              <p:nvPr/>
            </p:nvSpPr>
            <p:spPr>
              <a:xfrm>
                <a:off x="8099689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8" name=""/>
              <p:cNvPicPr>
                <a:picLocks noChangeAspect="1"/>
              </p:cNvPicPr>
              <p:nvPr/>
            </p:nvPicPr>
            <p:blipFill rotWithShape="1">
              <a:blip r:embed="rId3"/>
              <a:srcRect l="-140" t="30820" r="1870" b="6170"/>
              <a:stretch>
                <a:fillRect/>
              </a:stretch>
            </p:blipFill>
            <p:spPr>
              <a:xfrm>
                <a:off x="6226987" y="4063113"/>
                <a:ext cx="2664999" cy="912832"/>
              </a:xfrm>
              <a:prstGeom prst="rect">
                <a:avLst/>
              </a:prstGeom>
            </p:spPr>
          </p:pic>
        </p:grpSp>
        <p:sp>
          <p:nvSpPr>
            <p:cNvPr id="479" name="TextBox 7"/>
            <p:cNvSpPr txBox="1"/>
            <p:nvPr/>
          </p:nvSpPr>
          <p:spPr>
            <a:xfrm>
              <a:off x="2484413" y="3434802"/>
              <a:ext cx="1869869" cy="36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cxnSp>
        <p:nvCxnSpPr>
          <p:cNvPr id="480" name="직선 화살표 연결선 63"/>
          <p:cNvCxnSpPr/>
          <p:nvPr/>
        </p:nvCxnSpPr>
        <p:spPr>
          <a:xfrm>
            <a:off x="4282258" y="2748856"/>
            <a:ext cx="2520945" cy="126216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Google Shape;702;p26"/>
          <p:cNvSpPr/>
          <p:nvPr/>
        </p:nvSpPr>
        <p:spPr>
          <a:xfrm>
            <a:off x="4613818" y="3190148"/>
            <a:ext cx="576216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83" name="그룹 43"/>
          <p:cNvGrpSpPr/>
          <p:nvPr/>
        </p:nvGrpSpPr>
        <p:grpSpPr>
          <a:xfrm rot="0">
            <a:off x="4869660" y="4141596"/>
            <a:ext cx="1645435" cy="999365"/>
            <a:chOff x="8437748" y="5273255"/>
            <a:chExt cx="2195291" cy="1333324"/>
          </a:xfrm>
        </p:grpSpPr>
        <p:grpSp>
          <p:nvGrpSpPr>
            <p:cNvPr id="484" name="그룹 37"/>
            <p:cNvGrpSpPr/>
            <p:nvPr/>
          </p:nvGrpSpPr>
          <p:grpSpPr>
            <a:xfrm rot="0">
              <a:off x="8437748" y="5273255"/>
              <a:ext cx="2195291" cy="1333324"/>
              <a:chOff x="3892525" y="2491756"/>
              <a:chExt cx="2195291" cy="1333324"/>
            </a:xfrm>
          </p:grpSpPr>
          <p:sp>
            <p:nvSpPr>
              <p:cNvPr id="485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486" name="그림 2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87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88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89" name="직선 화살표 연결선 63"/>
          <p:cNvCxnSpPr/>
          <p:nvPr/>
        </p:nvCxnSpPr>
        <p:spPr>
          <a:xfrm rot="16200000" flipH="1">
            <a:off x="4947662" y="3668046"/>
            <a:ext cx="685948" cy="14405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Google Shape;686;p25"/>
          <p:cNvSpPr/>
          <p:nvPr/>
        </p:nvSpPr>
        <p:spPr>
          <a:xfrm>
            <a:off x="3904859" y="373005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1" name="Google Shape;686;p25"/>
          <p:cNvSpPr/>
          <p:nvPr/>
        </p:nvSpPr>
        <p:spPr>
          <a:xfrm>
            <a:off x="4553102" y="272167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2" name="Google Shape;494;p18"/>
          <p:cNvSpPr/>
          <p:nvPr/>
        </p:nvSpPr>
        <p:spPr>
          <a:xfrm>
            <a:off x="2899408" y="33699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4" name="Google Shape;702;p26"/>
          <p:cNvSpPr/>
          <p:nvPr/>
        </p:nvSpPr>
        <p:spPr>
          <a:xfrm>
            <a:off x="4613818" y="3361598"/>
            <a:ext cx="379185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5" name="Google Shape;686;p25"/>
          <p:cNvSpPr/>
          <p:nvPr/>
        </p:nvSpPr>
        <p:spPr>
          <a:xfrm>
            <a:off x="5146582" y="293775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96" name="직선 화살표 연결선 63"/>
          <p:cNvCxnSpPr>
            <a:stCxn id="490" idx="1"/>
          </p:cNvCxnSpPr>
          <p:nvPr/>
        </p:nvCxnSpPr>
        <p:spPr>
          <a:xfrm>
            <a:off x="3939032" y="3760653"/>
            <a:ext cx="3440387" cy="106312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그룹 38"/>
          <p:cNvGrpSpPr/>
          <p:nvPr/>
        </p:nvGrpSpPr>
        <p:grpSpPr>
          <a:xfrm rot="0">
            <a:off x="7523069" y="3454584"/>
            <a:ext cx="1268315" cy="575486"/>
            <a:chOff x="5579984" y="4274374"/>
            <a:chExt cx="1692148" cy="801961"/>
          </a:xfrm>
        </p:grpSpPr>
        <p:sp>
          <p:nvSpPr>
            <p:cNvPr id="498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내정보가 수정되었습니다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lang="en-US" altLang="ko-KR" sz="824">
                <a:latin typeface="맑은 고딕"/>
                <a:ea typeface="맑은 고딕"/>
              </a:endParaRPr>
            </a:p>
          </p:txBody>
        </p:sp>
        <p:sp>
          <p:nvSpPr>
            <p:cNvPr id="499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794170" cy="33833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개이상 선택 후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수정은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개만 선택할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5" cy="9426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뭉자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푸들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암컷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소형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9" name="직사각형 48"/>
          <p:cNvSpPr/>
          <p:nvPr/>
        </p:nvSpPr>
        <p:spPr>
          <a:xfrm>
            <a:off x="1977394" y="2923219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4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150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7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9057" cy="2085309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9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종료할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12" name=""/>
          <p:cNvGrpSpPr/>
          <p:nvPr/>
        </p:nvGrpSpPr>
        <p:grpSpPr>
          <a:xfrm rot="0">
            <a:off x="1185097" y="1129940"/>
            <a:ext cx="4177566" cy="3097161"/>
            <a:chOff x="738075" y="579330"/>
            <a:chExt cx="4766370" cy="4342603"/>
          </a:xfrm>
        </p:grpSpPr>
        <p:sp>
          <p:nvSpPr>
            <p:cNvPr id="6156" name=""/>
            <p:cNvSpPr txBox="1"/>
            <p:nvPr/>
          </p:nvSpPr>
          <p:spPr>
            <a:xfrm>
              <a:off x="738075" y="579330"/>
              <a:ext cx="4766370" cy="434260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57" name=""/>
            <p:cNvSpPr txBox="1"/>
            <p:nvPr/>
          </p:nvSpPr>
          <p:spPr>
            <a:xfrm>
              <a:off x="2541004" y="680320"/>
              <a:ext cx="1895116" cy="342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하기</a:t>
              </a:r>
              <a:endParaRPr xmlns:mc="http://schemas.openxmlformats.org/markup-compatibility/2006" xmlns:hp="http://schemas.haansoft.com/office/presentation/8.0" kumimoji="0" lang="ko-KR" altLang="en-US" sz="17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1" name=""/>
            <p:cNvGrpSpPr/>
            <p:nvPr/>
          </p:nvGrpSpPr>
          <p:grpSpPr>
            <a:xfrm rot="0">
              <a:off x="1041043" y="1679436"/>
              <a:ext cx="4177567" cy="3002645"/>
              <a:chOff x="1041041" y="1562105"/>
              <a:chExt cx="4321621" cy="3218726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4" y="1562105"/>
                <a:ext cx="4249589" cy="3218726"/>
                <a:chOff x="824964" y="1129942"/>
                <a:chExt cx="4593655" cy="3423345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4" y="112994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4" y="185021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4" y="2570480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4" y="3252677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4" y="3938996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1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217293" y="1185274"/>
              <a:ext cx="1643575" cy="3029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◀</a:t>
              </a:r>
              <a:r>
                <a:rPr xmlns:mc="http://schemas.openxmlformats.org/markup-compatibility/2006" xmlns:hp="http://schemas.haansoft.com/office/presentation/8.0" kumimoji="1" lang="en-US" altLang="ko-KR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</a:t>
              </a: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▶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75" name=""/>
            <p:cNvSpPr/>
            <p:nvPr/>
          </p:nvSpPr>
          <p:spPr>
            <a:xfrm>
              <a:off x="4483792" y="1488247"/>
              <a:ext cx="233373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333" name=""/>
          <p:cNvGrpSpPr/>
          <p:nvPr/>
        </p:nvGrpSpPr>
        <p:grpSpPr>
          <a:xfrm rot="0">
            <a:off x="1170237" y="557560"/>
            <a:ext cx="4336480" cy="4461838"/>
            <a:chOff x="1170237" y="557560"/>
            <a:chExt cx="3791794" cy="4346519"/>
          </a:xfrm>
        </p:grpSpPr>
        <p:grpSp>
          <p:nvGrpSpPr>
            <p:cNvPr id="6313" name=""/>
            <p:cNvGrpSpPr/>
            <p:nvPr/>
          </p:nvGrpSpPr>
          <p:grpSpPr>
            <a:xfrm rot="0">
              <a:off x="1170237" y="557560"/>
              <a:ext cx="3791794" cy="4340984"/>
              <a:chOff x="738075" y="647594"/>
              <a:chExt cx="3791795" cy="4340984"/>
            </a:xfrm>
          </p:grpSpPr>
          <p:sp>
            <p:nvSpPr>
              <p:cNvPr id="6317" name=""/>
              <p:cNvSpPr txBox="1"/>
              <p:nvPr/>
            </p:nvSpPr>
            <p:spPr>
              <a:xfrm>
                <a:off x="738075" y="647594"/>
                <a:ext cx="3680718" cy="4340984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8" name=""/>
              <p:cNvSpPr txBox="1"/>
              <p:nvPr/>
            </p:nvSpPr>
            <p:spPr>
              <a:xfrm>
                <a:off x="739638" y="649157"/>
                <a:ext cx="799976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9" name=""/>
              <p:cNvSpPr txBox="1"/>
              <p:nvPr/>
            </p:nvSpPr>
            <p:spPr>
              <a:xfrm>
                <a:off x="1685633" y="793613"/>
                <a:ext cx="2728416" cy="396806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7" name=""/>
              <p:cNvSpPr txBox="1"/>
              <p:nvPr/>
            </p:nvSpPr>
            <p:spPr>
              <a:xfrm>
                <a:off x="1844322" y="977699"/>
                <a:ext cx="2685548" cy="2206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로그인/마이페이지/이용안내/예약하기/고객센터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8" name=""/>
              <p:cNvSpPr txBox="1"/>
              <p:nvPr/>
            </p:nvSpPr>
            <p:spPr>
              <a:xfrm>
                <a:off x="1012641" y="4447372"/>
                <a:ext cx="3304564" cy="4190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주소/전화번호/FAX/사업자등록번호/대표자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저작권표시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331" name=""/>
            <p:cNvSpPr txBox="1"/>
            <p:nvPr/>
          </p:nvSpPr>
          <p:spPr>
            <a:xfrm>
              <a:off x="1185097" y="4137067"/>
              <a:ext cx="3672848" cy="767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32" name=""/>
            <p:cNvSpPr txBox="1"/>
            <p:nvPr/>
          </p:nvSpPr>
          <p:spPr>
            <a:xfrm>
              <a:off x="1171800" y="559123"/>
              <a:ext cx="3686674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34" name=""/>
          <p:cNvSpPr/>
          <p:nvPr/>
        </p:nvSpPr>
        <p:spPr>
          <a:xfrm>
            <a:off x="1977394" y="1772833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335" name=""/>
          <p:cNvSpPr/>
          <p:nvPr/>
        </p:nvSpPr>
        <p:spPr>
          <a:xfrm>
            <a:off x="1340689" y="4365805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8244" cy="1554590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예약을 설정한 날짜만큼 주황색 원과 막대가 생성된다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7364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 날짜와 종료날짜를 설정하면 신청한 날짜부터 종료 날짜까지 계산되어 박수를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281" name=""/>
          <p:cNvGrpSpPr/>
          <p:nvPr/>
        </p:nvGrpSpPr>
        <p:grpSpPr>
          <a:xfrm rot="0">
            <a:off x="1041043" y="1129940"/>
            <a:ext cx="4177566" cy="3174539"/>
            <a:chOff x="1041043" y="1124590"/>
            <a:chExt cx="4177566" cy="3656236"/>
          </a:xfrm>
        </p:grpSpPr>
        <p:grpSp>
          <p:nvGrpSpPr>
            <p:cNvPr id="6271" name=""/>
            <p:cNvGrpSpPr/>
            <p:nvPr/>
          </p:nvGrpSpPr>
          <p:grpSpPr>
            <a:xfrm rot="0">
              <a:off x="1041043" y="1778183"/>
              <a:ext cx="4177566" cy="3002643"/>
              <a:chOff x="1041043" y="1562101"/>
              <a:chExt cx="4321620" cy="3218724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6" y="1562101"/>
                <a:ext cx="4249590" cy="3218724"/>
                <a:chOff x="824961" y="1129939"/>
                <a:chExt cx="4593655" cy="3423344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1" y="1129939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1" y="1850209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1" y="2570478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1" y="325267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1" y="393899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3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337529" y="1418048"/>
              <a:ext cx="1584594" cy="2428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7" name=""/>
            <p:cNvGrpSpPr/>
            <p:nvPr/>
          </p:nvGrpSpPr>
          <p:grpSpPr>
            <a:xfrm rot="0">
              <a:off x="1689286" y="1778183"/>
              <a:ext cx="3457295" cy="504189"/>
              <a:chOff x="1689286" y="1778183"/>
              <a:chExt cx="3457295" cy="504189"/>
            </a:xfrm>
          </p:grpSpPr>
          <p:sp>
            <p:nvSpPr>
              <p:cNvPr id="6274" name=""/>
              <p:cNvSpPr/>
              <p:nvPr/>
            </p:nvSpPr>
            <p:spPr>
              <a:xfrm>
                <a:off x="1689286" y="1778183"/>
                <a:ext cx="484949" cy="504189"/>
              </a:xfrm>
              <a:prstGeom prst="ellipse">
                <a:avLst/>
              </a:prstGeom>
              <a:solidFill>
                <a:srgbClr val="eb5800"/>
              </a:solidFill>
              <a:ln w="25452" cap="flat" cmpd="sng" algn="ctr">
                <a:solidFill>
                  <a:srgbClr val="eb5800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  <p:sp>
            <p:nvSpPr>
              <p:cNvPr id="6275" name=""/>
              <p:cNvSpPr/>
              <p:nvPr/>
            </p:nvSpPr>
            <p:spPr>
              <a:xfrm>
                <a:off x="2049421" y="1922237"/>
                <a:ext cx="2737026" cy="216081"/>
              </a:xfrm>
              <a:prstGeom prst="rect">
                <a:avLst/>
              </a:prstGeom>
              <a:solidFill>
                <a:srgbClr val="eb5800"/>
              </a:solidFill>
              <a:ln>
                <a:solidFill>
                  <a:srgbClr val="eb58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6276" name=""/>
              <p:cNvSpPr/>
              <p:nvPr/>
            </p:nvSpPr>
            <p:spPr>
              <a:xfrm>
                <a:off x="4661632" y="1778183"/>
                <a:ext cx="484949" cy="504189"/>
              </a:xfrm>
              <a:prstGeom prst="ellipse">
                <a:avLst/>
              </a:prstGeom>
              <a:solidFill>
                <a:srgbClr val="eb5800"/>
              </a:solidFill>
              <a:ln w="25452" cap="flat" cmpd="sng" algn="ctr">
                <a:solidFill>
                  <a:srgbClr val="eb5800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</p:grpSp>
        <p:sp>
          <p:nvSpPr>
            <p:cNvPr id="6278" name=""/>
            <p:cNvSpPr/>
            <p:nvPr/>
          </p:nvSpPr>
          <p:spPr>
            <a:xfrm>
              <a:off x="1617259" y="1634129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  <p:sp>
          <p:nvSpPr>
            <p:cNvPr id="6279" name=""/>
            <p:cNvSpPr txBox="1"/>
            <p:nvPr/>
          </p:nvSpPr>
          <p:spPr>
            <a:xfrm>
              <a:off x="2409557" y="1129940"/>
              <a:ext cx="1440539" cy="216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5</a:t>
              </a:r>
              <a:r>
                <a:rPr xmlns:mc="http://schemas.openxmlformats.org/markup-compatibility/2006" xmlns:hp="http://schemas.haansoft.com/office/presentation/8.0" kumimoji="1" lang="ko-KR" altLang="en-US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박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80" name=""/>
            <p:cNvSpPr/>
            <p:nvPr/>
          </p:nvSpPr>
          <p:spPr>
            <a:xfrm>
              <a:off x="2697664" y="1124590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282" name="Group 1"/>
          <p:cNvGrpSpPr/>
          <p:nvPr/>
        </p:nvGrpSpPr>
        <p:grpSpPr>
          <a:xfrm rot="0">
            <a:off x="2841718" y="4471594"/>
            <a:ext cx="576216" cy="331723"/>
            <a:chOff x="2520496" y="4347347"/>
            <a:chExt cx="1484019" cy="331723"/>
          </a:xfrm>
        </p:grpSpPr>
        <p:sp>
          <p:nvSpPr>
            <p:cNvPr id="6283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84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grpSp>
        <p:nvGrpSpPr>
          <p:cNvPr id="3160" name=""/>
          <p:cNvGrpSpPr/>
          <p:nvPr/>
        </p:nvGrpSpPr>
        <p:grpSpPr>
          <a:xfrm rot="0">
            <a:off x="738075" y="647594"/>
            <a:ext cx="3914035" cy="4340984"/>
            <a:chOff x="738075" y="647594"/>
            <a:chExt cx="3914035" cy="4340984"/>
          </a:xfrm>
        </p:grpSpPr>
        <p:sp>
          <p:nvSpPr>
            <p:cNvPr id="3140" name=""/>
            <p:cNvSpPr/>
            <p:nvPr/>
          </p:nvSpPr>
          <p:spPr>
            <a:xfrm>
              <a:off x="863441" y="71424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1" name=""/>
            <p:cNvSpPr/>
            <p:nvPr/>
          </p:nvSpPr>
          <p:spPr>
            <a:xfrm>
              <a:off x="871367" y="1268174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3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2" name=""/>
            <p:cNvSpPr/>
            <p:nvPr/>
          </p:nvSpPr>
          <p:spPr>
            <a:xfrm>
              <a:off x="855515" y="2464957"/>
              <a:ext cx="233317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4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3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4" name=""/>
            <p:cNvSpPr txBox="1"/>
            <p:nvPr/>
          </p:nvSpPr>
          <p:spPr>
            <a:xfrm>
              <a:off x="739638" y="649157"/>
              <a:ext cx="799976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5" name=""/>
            <p:cNvSpPr txBox="1"/>
            <p:nvPr/>
          </p:nvSpPr>
          <p:spPr>
            <a:xfrm>
              <a:off x="1685633" y="793613"/>
              <a:ext cx="2728416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6" name=""/>
            <p:cNvSpPr txBox="1"/>
            <p:nvPr/>
          </p:nvSpPr>
          <p:spPr>
            <a:xfrm>
              <a:off x="741200" y="3910910"/>
              <a:ext cx="3672848" cy="3348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7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8" name=""/>
            <p:cNvSpPr txBox="1"/>
            <p:nvPr/>
          </p:nvSpPr>
          <p:spPr>
            <a:xfrm>
              <a:off x="744382" y="2350643"/>
              <a:ext cx="3672848" cy="1565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9" name=""/>
            <p:cNvSpPr/>
            <p:nvPr/>
          </p:nvSpPr>
          <p:spPr>
            <a:xfrm>
              <a:off x="1744353" y="84915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0" name=""/>
            <p:cNvSpPr txBox="1"/>
            <p:nvPr/>
          </p:nvSpPr>
          <p:spPr>
            <a:xfrm>
              <a:off x="1142807" y="2439560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1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2" name=""/>
            <p:cNvSpPr/>
            <p:nvPr/>
          </p:nvSpPr>
          <p:spPr>
            <a:xfrm>
              <a:off x="839607" y="3972812"/>
              <a:ext cx="233373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6" name=""/>
            <p:cNvSpPr txBox="1"/>
            <p:nvPr/>
          </p:nvSpPr>
          <p:spPr>
            <a:xfrm>
              <a:off x="1844322" y="977699"/>
              <a:ext cx="2685548" cy="220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로그인/마이페이지/이용안내/예약하기/고객센터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7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주소/전화번호/FAX/사업자등록번호/대표자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저작권표시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8" name=""/>
            <p:cNvSpPr/>
            <p:nvPr/>
          </p:nvSpPr>
          <p:spPr>
            <a:xfrm>
              <a:off x="825373" y="4331495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6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9" name=""/>
            <p:cNvSpPr txBox="1"/>
            <p:nvPr/>
          </p:nvSpPr>
          <p:spPr>
            <a:xfrm>
              <a:off x="1290389" y="3964830"/>
              <a:ext cx="3361721" cy="2428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문의게시판/이용요금/예약하기/찾아오시는 길</a:t>
              </a:r>
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9057" cy="351964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148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전 페이지에서 계산된 박수를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801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상세룸 리스트가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3422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상세 룸을 선택하면 룸에대한 설명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부가서비스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사진을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이 때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 전 페이지에서 계산된 박수만큼 가능한 방만을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248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248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1920058" y="4347902"/>
            <a:ext cx="1484019" cy="331723"/>
            <a:chOff x="2520496" y="4347347"/>
            <a:chExt cx="1484019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1761313" y="423364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9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20" name=""/>
          <p:cNvCxnSpPr/>
          <p:nvPr/>
        </p:nvCxnSpPr>
        <p:spPr>
          <a:xfrm>
            <a:off x="912511" y="1634129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21" name=""/>
          <p:cNvCxnSpPr/>
          <p:nvPr/>
        </p:nvCxnSpPr>
        <p:spPr>
          <a:xfrm>
            <a:off x="916039" y="1994264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23" name=""/>
          <p:cNvSpPr txBox="1"/>
          <p:nvPr/>
        </p:nvSpPr>
        <p:spPr>
          <a:xfrm>
            <a:off x="902430" y="2103647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4" name=""/>
          <p:cNvSpPr/>
          <p:nvPr/>
        </p:nvSpPr>
        <p:spPr>
          <a:xfrm>
            <a:off x="752935" y="199426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25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6" name=""/>
          <p:cNvSpPr txBox="1"/>
          <p:nvPr/>
        </p:nvSpPr>
        <p:spPr>
          <a:xfrm>
            <a:off x="949176" y="3146696"/>
            <a:ext cx="4312406" cy="989548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227" name=""/>
          <p:cNvSpPr txBox="1"/>
          <p:nvPr/>
        </p:nvSpPr>
        <p:spPr>
          <a:xfrm>
            <a:off x="2735688" y="344632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8" name=""/>
          <p:cNvSpPr txBox="1"/>
          <p:nvPr/>
        </p:nvSpPr>
        <p:spPr>
          <a:xfrm>
            <a:off x="4498339" y="1230435"/>
            <a:ext cx="1008377" cy="1876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박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9" name=""/>
          <p:cNvSpPr/>
          <p:nvPr/>
        </p:nvSpPr>
        <p:spPr>
          <a:xfrm>
            <a:off x="4570366" y="1201967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6231" name="Group 1"/>
          <p:cNvGrpSpPr/>
          <p:nvPr/>
        </p:nvGrpSpPr>
        <p:grpSpPr>
          <a:xfrm rot="0">
            <a:off x="3561988" y="4327540"/>
            <a:ext cx="1152432" cy="331723"/>
            <a:chOff x="2520496" y="4347347"/>
            <a:chExt cx="1484019" cy="331723"/>
          </a:xfrm>
        </p:grpSpPr>
        <p:sp>
          <p:nvSpPr>
            <p:cNvPr id="6232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33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뒤로 가기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234" name=""/>
          <p:cNvSpPr/>
          <p:nvPr/>
        </p:nvSpPr>
        <p:spPr>
          <a:xfrm>
            <a:off x="3328671" y="423364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결제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00472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76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계좌번호를 입력해야한다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1" name=""/>
          <p:cNvSpPr/>
          <p:nvPr/>
        </p:nvSpPr>
        <p:spPr>
          <a:xfrm>
            <a:off x="824962" y="15150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2" name=""/>
          <p:cNvSpPr/>
          <p:nvPr/>
        </p:nvSpPr>
        <p:spPr>
          <a:xfrm>
            <a:off x="824962" y="1778183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3" name=""/>
          <p:cNvSpPr/>
          <p:nvPr/>
        </p:nvSpPr>
        <p:spPr>
          <a:xfrm>
            <a:off x="752935" y="98588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게시판 제목을 클릭하면 해당 문의게시판 상세페이지로 이동한다</a:t>
                      </a:r>
                      <a:endParaRPr lang="ko-KR" altLang="en-US" sz="1000" i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4" name="Google Shape;888;p31"/>
          <p:cNvSpPr/>
          <p:nvPr/>
        </p:nvSpPr>
        <p:spPr>
          <a:xfrm>
            <a:off x="1977394" y="2223537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888;p31"/>
          <p:cNvSpPr/>
          <p:nvPr/>
        </p:nvSpPr>
        <p:spPr>
          <a:xfrm>
            <a:off x="3273880" y="4312320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776604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2187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877;p30"/>
          <p:cNvGraphicFramePr/>
          <p:nvPr/>
        </p:nvGraphicFramePr>
        <p:xfrm>
          <a:off x="2078182" y="36563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1" name="Google Shape;879;p30"/>
          <p:cNvSpPr/>
          <p:nvPr/>
        </p:nvSpPr>
        <p:spPr>
          <a:xfrm>
            <a:off x="3305668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73369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69016" y="1129940"/>
            <a:ext cx="890367" cy="87836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9016" y="531714"/>
            <a:ext cx="930862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2985772" y="4312320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273880" y="437115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7783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815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회원이 쓴 자신의 문의만 보이게 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83569" y="271453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928;p32"/>
          <p:cNvSpPr/>
          <p:nvPr/>
        </p:nvSpPr>
        <p:spPr>
          <a:xfrm>
            <a:off x="2363299" y="323181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</a:t>
            </a: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일선택</a:t>
            </a: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241245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9527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관리자가 답변을 달았을때 추가적으로 댓글 형식으로 추가 문의를 할수있게 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118723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118722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18724" y="3352290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879;p30"/>
          <p:cNvSpPr/>
          <p:nvPr/>
        </p:nvSpPr>
        <p:spPr>
          <a:xfrm>
            <a:off x="4282258" y="4216614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달기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888;p31"/>
          <p:cNvSpPr/>
          <p:nvPr/>
        </p:nvSpPr>
        <p:spPr>
          <a:xfrm>
            <a:off x="4074172" y="4216614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4491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누르면 관리자 답변 밑에 댓글이 달린다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 댓글 등록이 취소된다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21448" y="1361068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Google Shape;874;p30"/>
          <p:cNvGraphicFramePr/>
          <p:nvPr/>
        </p:nvGraphicFramePr>
        <p:xfrm>
          <a:off x="2628242" y="2282372"/>
          <a:ext cx="2878475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878475"/>
              </a:tblGrid>
              <a:tr h="77725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다시 예약하겠습니다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878;p30"/>
          <p:cNvSpPr/>
          <p:nvPr/>
        </p:nvSpPr>
        <p:spPr>
          <a:xfrm>
            <a:off x="3787517" y="3147143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879;p30"/>
          <p:cNvSpPr/>
          <p:nvPr/>
        </p:nvSpPr>
        <p:spPr>
          <a:xfrm>
            <a:off x="4746208" y="314669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853;p29"/>
          <p:cNvSpPr/>
          <p:nvPr/>
        </p:nvSpPr>
        <p:spPr>
          <a:xfrm>
            <a:off x="4888159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853;p29"/>
          <p:cNvSpPr/>
          <p:nvPr/>
        </p:nvSpPr>
        <p:spPr>
          <a:xfrm>
            <a:off x="4036278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"/>
          <p:cNvCxnSpPr>
            <a:endCxn id="390" idx="1"/>
          </p:cNvCxnSpPr>
          <p:nvPr/>
        </p:nvCxnSpPr>
        <p:spPr>
          <a:xfrm rot="16200000" flipH="1">
            <a:off x="2217849" y="2260603"/>
            <a:ext cx="460651" cy="36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209756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상세페이지로 이동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한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30756" y="1581353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60" name=""/>
          <p:cNvGrpSpPr/>
          <p:nvPr/>
        </p:nvGrpSpPr>
        <p:grpSpPr>
          <a:xfrm rot="0">
            <a:off x="1630756" y="3434804"/>
            <a:ext cx="274611" cy="268857"/>
            <a:chOff x="6058053" y="666765"/>
            <a:chExt cx="274747" cy="268990"/>
          </a:xfrm>
        </p:grpSpPr>
        <p:sp>
          <p:nvSpPr>
            <p:cNvPr id="361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2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룸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273880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27242" y="4299128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371" name=""/>
          <p:cNvGrpSpPr/>
          <p:nvPr/>
        </p:nvGrpSpPr>
        <p:grpSpPr>
          <a:xfrm rot="0">
            <a:off x="1545232" y="1129940"/>
            <a:ext cx="4249593" cy="1512567"/>
            <a:chOff x="1545232" y="1129940"/>
            <a:chExt cx="4249593" cy="1512567"/>
          </a:xfrm>
        </p:grpSpPr>
        <p:sp>
          <p:nvSpPr>
            <p:cNvPr id="369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/>
            </a:solidFill>
            <a:ln w="12700" cap="flat" cmpd="sng" algn="ctr">
              <a:solidFill>
                <a:schemeClr val="dk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63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  <a:latin typeface="맑은 고딕"/>
                  <a:ea typeface="맑은 고딕"/>
                </a:rPr>
                <a:t>룸 사진</a:t>
              </a:r>
              <a:endParaRPr lang="ko-KR" altLang="en-US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1563239" y="1129940"/>
              <a:ext cx="558209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VIP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룸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2" name=""/>
          <p:cNvGrpSpPr/>
          <p:nvPr/>
        </p:nvGrpSpPr>
        <p:grpSpPr>
          <a:xfrm rot="0">
            <a:off x="1545232" y="2714534"/>
            <a:ext cx="4249593" cy="1512567"/>
            <a:chOff x="1545232" y="1129940"/>
            <a:chExt cx="4249593" cy="1512567"/>
          </a:xfrm>
        </p:grpSpPr>
        <p:sp>
          <p:nvSpPr>
            <p:cNvPr id="373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374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rPr>
                <a:t>룸 사진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1563239" y="1129940"/>
              <a:ext cx="630236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일반 룸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2575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리스트를 클릭하면 해당 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상세페이지로 이동한다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17259" y="3506831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/>
          <p:nvPr/>
        </p:nvSpPr>
        <p:spPr>
          <a:xfrm>
            <a:off x="528171" y="1057913"/>
            <a:ext cx="5410708" cy="3194993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5"/>
            <a:ext cx="929116" cy="33017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57913"/>
            <a:ext cx="930483" cy="71549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부가서비스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305668" y="3794939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85772" y="3743057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8" name=""/>
          <p:cNvSpPr/>
          <p:nvPr/>
        </p:nvSpPr>
        <p:spPr>
          <a:xfrm>
            <a:off x="1905367" y="1868217"/>
            <a:ext cx="3529323" cy="1404526"/>
          </a:xfrm>
          <a:prstGeom prst="rect">
            <a:avLst/>
          </a:prstGeom>
          <a:solidFill>
            <a:srgbClr val="ffceb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1" name=""/>
          <p:cNvSpPr/>
          <p:nvPr/>
        </p:nvSpPr>
        <p:spPr>
          <a:xfrm>
            <a:off x="2049421" y="2021278"/>
            <a:ext cx="1224459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2" name=""/>
          <p:cNvSpPr/>
          <p:nvPr/>
        </p:nvSpPr>
        <p:spPr>
          <a:xfrm>
            <a:off x="3345907" y="2021278"/>
            <a:ext cx="1512567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30,000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"/>
          <p:cNvSpPr/>
          <p:nvPr/>
        </p:nvSpPr>
        <p:spPr>
          <a:xfrm>
            <a:off x="2049421" y="2516460"/>
            <a:ext cx="3241215" cy="64824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프리미엄 샴푸와 컨디셔너로 강아지를 위한 목욕 서비스를 제공합니다.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13524" y="424674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b="1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2" y="1502145"/>
                <a:ext cx="1157940" cy="86179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6" y="1701424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4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1" y="2743367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7" y="3879290"/>
                  <a:ext cx="4725149" cy="52337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3" y="5048342"/>
                <a:ext cx="3753973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1"/>
                <a:ext cx="1596836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0" y="3580574"/>
                <a:ext cx="1596838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2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76935" cy="2919930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65965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en-US" altLang="ko-KR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&lt;h3&gt;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입력창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&lt;/h3&gt;</a:t>
                      </a:r>
                      <a:endParaRPr lang="en-US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8297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9" name="타원 48"/>
          <p:cNvSpPr/>
          <p:nvPr/>
        </p:nvSpPr>
        <p:spPr>
          <a:xfrm>
            <a:off x="361976" y="84183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0" name="타원 48"/>
          <p:cNvSpPr/>
          <p:nvPr/>
        </p:nvSpPr>
        <p:spPr>
          <a:xfrm>
            <a:off x="4210231" y="1837251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1" name="타원 48"/>
          <p:cNvSpPr/>
          <p:nvPr/>
        </p:nvSpPr>
        <p:spPr>
          <a:xfrm>
            <a:off x="4210231" y="277360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2" name="타원 48"/>
          <p:cNvSpPr/>
          <p:nvPr/>
        </p:nvSpPr>
        <p:spPr>
          <a:xfrm>
            <a:off x="4179407" y="365088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33340" y="553724"/>
            <a:ext cx="2737026" cy="3587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 레이아웃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4" name="타원 48"/>
          <p:cNvSpPr/>
          <p:nvPr/>
        </p:nvSpPr>
        <p:spPr>
          <a:xfrm>
            <a:off x="392800" y="437115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10749</ep:Words>
  <ep:PresentationFormat>화면 슬라이드 쇼(4:3)</ep:PresentationFormat>
  <ep:Paragraphs>1499</ep:Paragraphs>
  <ep:Slides>49</ep:Slides>
  <ep:Notes>62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예약 페이지</vt:lpstr>
      <vt:lpstr>슬라이드 29</vt:lpstr>
      <vt:lpstr>슬라이드 30</vt:lpstr>
      <vt:lpstr>슬라이드 31</vt:lpstr>
      <vt:lpstr>상세예약 페이지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mrhi01-06</cp:lastModifiedBy>
  <dcterms:modified xsi:type="dcterms:W3CDTF">2021-12-08T05:54:40.183</dcterms:modified>
  <cp:revision>83</cp:revision>
  <cp:version>1000.0000.01</cp:version>
</cp:coreProperties>
</file>