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c108fadd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ac108fadd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c108fadd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c108fadd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c108fadd_0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ac108fadd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542 Group Project -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Database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801627" y="35041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Group 7 - </a:t>
            </a: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Mario Arduz, Jack Charbonneau, Xiaoshuai (Maksim) Li, Geng Zhao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273200" y="3960000"/>
            <a:ext cx="1382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Dec. 9th, 2019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Music Database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registration &amp; Log 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Display information about songs, albums, and artists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users to rate songs, albums, and artists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users to add and update reviews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users to create personal playlists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050" y="4058100"/>
            <a:ext cx="927750" cy="9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source: </a:t>
            </a:r>
            <a:r>
              <a:rPr lang="en" sz="1400"/>
              <a:t>Discogs.com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Front-end web development: HTML/CSS, Bootstrap, Javascript,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Back-end web development: Python, Flask, SQLAlchemy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Database: PostgreSQL</a:t>
            </a:r>
            <a:endParaRPr sz="14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050" y="4058100"/>
            <a:ext cx="927750" cy="9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Demo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Query music track &amp; release (album)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playlist, add &amp; remove tracks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review for release (album) &amp; and update 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Triggers</a:t>
            </a:r>
            <a:endParaRPr sz="14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050" y="4017900"/>
            <a:ext cx="927750" cy="9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