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81C610-49E8-4EC6-B609-38C76939C0AC}">
  <a:tblStyle styleId="{4381C610-49E8-4EC6-B609-38C76939C0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cf2bf90f_2_5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7cf2bf90f_2_54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cf2bf90f_2_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7cf2bf90f_2_6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cf2bf90f_2_6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7cf2bf90f_2_66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cf2bf90f_2_7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7cf2bf90f_2_76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cf2bf90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cf2bf90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cf2bf90f_2_8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7cf2bf90f_2_85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cf2bf90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cf2bf90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172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3239388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6021277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457172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body"/>
          </p:nvPr>
        </p:nvSpPr>
        <p:spPr>
          <a:xfrm>
            <a:off x="3239388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6" type="body"/>
          </p:nvPr>
        </p:nvSpPr>
        <p:spPr>
          <a:xfrm>
            <a:off x="6021277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57172" y="205067"/>
            <a:ext cx="8228763" cy="39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172" y="1203299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17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054" y="4685192"/>
            <a:ext cx="2898142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84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Relationship Id="rId5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4.xml"/><Relationship Id="rId5" Type="http://schemas.openxmlformats.org/officeDocument/2006/relationships/slide" Target="/ppt/slides/slide7.xml"/><Relationship Id="rId6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Lars@emil.something.dk" TargetMode="External"/><Relationship Id="rId4" Type="http://schemas.openxmlformats.org/officeDocument/2006/relationships/slide" Target="/ppt/slides/slide1.xm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System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2876388" y="2830600"/>
            <a:ext cx="3377100" cy="58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Svømmeresultater</a:t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2876388" y="2064813"/>
            <a:ext cx="3377100" cy="58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Kontingent</a:t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2890513" y="1299025"/>
            <a:ext cx="3377100" cy="58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Medlemmer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Medlemsoplysninger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2543500" y="1479000"/>
            <a:ext cx="42249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</a:t>
            </a: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Medlemsoversigt</a:t>
            </a:r>
            <a:r>
              <a:rPr lang="en"/>
              <a:t>  </a:t>
            </a: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2543500" y="2408550"/>
            <a:ext cx="42249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	        </a:t>
            </a: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Rangliste</a:t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2543500" y="3338100"/>
            <a:ext cx="42249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Administrer medlemmer</a:t>
            </a:r>
            <a:endParaRPr/>
          </a:p>
        </p:txBody>
      </p:sp>
      <p:sp>
        <p:nvSpPr>
          <p:cNvPr id="120" name="Google Shape;120;p27">
            <a:hlinkClick action="ppaction://hlinksldjump" r:id="rId6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4898268" y="1915482"/>
            <a:ext cx="4015600" cy="298261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Restance oversigt: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Louise Pedersen skylder 600 kr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130947" y="121146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 strike="noStrike">
                <a:latin typeface="Arial"/>
                <a:ea typeface="Arial"/>
                <a:cs typeface="Arial"/>
                <a:sym typeface="Arial"/>
              </a:rPr>
              <a:t>Kontingent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653102" y="1371467"/>
            <a:ext cx="1959307" cy="4104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Betal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653102" y="2416394"/>
            <a:ext cx="1959307" cy="4104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Restance oversigt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53102" y="1875318"/>
            <a:ext cx="1959307" cy="4104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Kasse oversigt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4898268" y="1371467"/>
            <a:ext cx="783723" cy="457156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Info: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>
            <a:hlinkClick action="ppaction://hlinksldjump" r:id="rId3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 strike="noStrike">
                <a:latin typeface="Arial"/>
                <a:ea typeface="Arial"/>
                <a:cs typeface="Arial"/>
                <a:sym typeface="Arial"/>
              </a:rPr>
              <a:t>Svømmeresultater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2400275" y="1489275"/>
            <a:ext cx="5655300" cy="339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375583" y="1489278"/>
            <a:ext cx="2024700" cy="52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Top 5 resulater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9"/>
          <p:cNvGraphicFramePr/>
          <p:nvPr/>
        </p:nvGraphicFramePr>
        <p:xfrm>
          <a:off x="2444069" y="15525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{4381C610-49E8-4EC6-B609-38C76939C0AC}</a:tableStyleId>
              </a:tblPr>
              <a:tblGrid>
                <a:gridCol w="1392125"/>
                <a:gridCol w="1392125"/>
                <a:gridCol w="1392125"/>
                <a:gridCol w="1391325"/>
              </a:tblGrid>
              <a:tr h="57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Butterfly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Crawl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Rygcrawl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Brystsvømning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Louise</a:t>
                      </a:r>
                      <a:r>
                        <a:rPr lang="en" sz="1200"/>
                        <a:t> Pedersen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Lars Emil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Peter Jensen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Børge Sloth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Hans Nielsen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Peter Jensen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Hans Nielsen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Hans Nielsen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Peter Jensen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Børge Sloth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Jesper Ingolf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Jesper Ingolf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Børge Sloth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Jesper Ingolf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Børge Sloth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Peter Jensen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4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Jesper Ingolf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Louise Pedersen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Louise Pedersen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Louise Pedersen</a:t>
                      </a:r>
                      <a:endParaRPr sz="12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9">
            <a:hlinkClick action="ppaction://hlinksldjump" r:id="rId3"/>
          </p:cNvPr>
          <p:cNvSpPr/>
          <p:nvPr/>
        </p:nvSpPr>
        <p:spPr>
          <a:xfrm>
            <a:off x="3836200" y="2122775"/>
            <a:ext cx="13920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>
            <a:hlinkClick action="ppaction://hlinksldjump" r:id="rId4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Medlems Oversigt.</a:t>
            </a:r>
            <a:endParaRPr/>
          </a:p>
        </p:txBody>
      </p:sp>
      <p:graphicFrame>
        <p:nvGraphicFramePr>
          <p:cNvPr id="147" name="Google Shape;147;p30"/>
          <p:cNvGraphicFramePr/>
          <p:nvPr/>
        </p:nvGraphicFramePr>
        <p:xfrm>
          <a:off x="457169" y="9370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{4381C610-49E8-4EC6-B609-38C76939C0AC}</a:tableStyleId>
              </a:tblPr>
              <a:tblGrid>
                <a:gridCol w="1748675"/>
                <a:gridCol w="1748675"/>
                <a:gridCol w="1748675"/>
                <a:gridCol w="1747675"/>
              </a:tblGrid>
              <a:tr h="57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Medlem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Konkurence svømmer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restance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Lars Emil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Aktiv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Jane Doe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Passiv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John Doe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Aktiv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</a:t>
                      </a:r>
                      <a:r>
                        <a:rPr lang="en" sz="1300"/>
                        <a:t>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3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Someone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Maybe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What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What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  <a:tr h="54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Someone else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jajaja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nej</a:t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30">
            <a:hlinkClick action="ppaction://hlinkshowjump?jump=nextslide"/>
          </p:cNvPr>
          <p:cNvSpPr/>
          <p:nvPr/>
        </p:nvSpPr>
        <p:spPr>
          <a:xfrm>
            <a:off x="475275" y="1507250"/>
            <a:ext cx="697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>
            <a:hlinkClick action="ppaction://hlinksldjump" r:id="rId3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 strike="noStrike">
                <a:latin typeface="Arial"/>
                <a:ea typeface="Arial"/>
                <a:cs typeface="Arial"/>
                <a:sym typeface="Arial"/>
              </a:rPr>
              <a:t>Medlemsoversigt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452175" y="1175550"/>
            <a:ext cx="41832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Navn: Lars Emil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Status: aktiv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Gruppe: senior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Aktivitet: konkurrencesvømmer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Restance: nej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4572000" y="1175550"/>
            <a:ext cx="41589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" sz="2000"/>
              <a:t>Email: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Lars@emil.something.dk</a:t>
            </a:r>
            <a:r>
              <a:rPr lang="en" sz="2000"/>
              <a:t>	</a:t>
            </a:r>
            <a:endParaRPr sz="2000"/>
          </a:p>
          <a:p>
            <a:pPr indent="-368300" lvl="0" marL="393700" marR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" sz="2000"/>
              <a:t>Tlf: </a:t>
            </a:r>
            <a:r>
              <a:rPr b="0" lang="en" sz="2000" strike="noStrike">
                <a:latin typeface="Arial"/>
                <a:ea typeface="Arial"/>
                <a:cs typeface="Arial"/>
                <a:sym typeface="Arial"/>
              </a:rPr>
              <a:t>12345678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68300" lvl="0" marL="393700" marR="0" rtl="0" algn="l"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Alder: 80.</a:t>
            </a:r>
            <a:endParaRPr sz="2000"/>
          </a:p>
          <a:p>
            <a:pPr indent="-368300" lvl="0" marL="393700" marR="0" rtl="0" algn="l"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Adresse: Vinder Vænget 20.</a:t>
            </a:r>
            <a:endParaRPr sz="2000"/>
          </a:p>
          <a:p>
            <a:pPr indent="-368300" lvl="0" marL="393700" marR="0" rtl="0" algn="l"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Something</a:t>
            </a:r>
            <a:endParaRPr sz="2000"/>
          </a:p>
        </p:txBody>
      </p:sp>
      <p:sp>
        <p:nvSpPr>
          <p:cNvPr id="157" name="Google Shape;157;p31">
            <a:hlinkClick action="ppaction://hlinksldjump" r:id="rId4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73" y="3440173"/>
            <a:ext cx="794575" cy="9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3288450" y="4363225"/>
            <a:ext cx="4224900" cy="5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Lars Emil</a:t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1901325" y="4455325"/>
            <a:ext cx="13410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Søg medlem: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Administrer medlemmer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773300" y="1063675"/>
            <a:ext cx="1702800" cy="5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Opret medlem</a:t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773300" y="1733975"/>
            <a:ext cx="1702800" cy="5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Fjern</a:t>
            </a:r>
            <a:r>
              <a:rPr lang="en"/>
              <a:t> medlem</a:t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773300" y="2404275"/>
            <a:ext cx="1702800" cy="5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Medlemsoversigt</a:t>
            </a:r>
            <a:endParaRPr/>
          </a:p>
        </p:txBody>
      </p:sp>
      <p:sp>
        <p:nvSpPr>
          <p:cNvPr id="169" name="Google Shape;169;p32">
            <a:hlinkClick action="ppaction://hlinksldjump" r:id="rId3"/>
          </p:cNvPr>
          <p:cNvSpPr/>
          <p:nvPr/>
        </p:nvSpPr>
        <p:spPr>
          <a:xfrm>
            <a:off x="452175" y="4502925"/>
            <a:ext cx="734700" cy="4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