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Klik for at redigere titeltekstens format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Klik for at redigere dispositionstekstens format</a:t>
            </a:r>
            <a:endParaRPr b="0" lang="da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latin typeface="Arial"/>
              </a:rPr>
              <a:t>Andet dispositionsniveau</a:t>
            </a:r>
            <a:endParaRPr b="0" lang="da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latin typeface="Arial"/>
              </a:rPr>
              <a:t>Tredje dispositionsniveau</a:t>
            </a:r>
            <a:endParaRPr b="0" lang="da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latin typeface="Arial"/>
              </a:rPr>
              <a:t>Fjerde dispositionsniveau</a:t>
            </a:r>
            <a:endParaRPr b="0" lang="da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Femte dispositionsniveau</a:t>
            </a:r>
            <a:endParaRPr b="0" lang="da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Sjette dispositionsniveau</a:t>
            </a:r>
            <a:endParaRPr b="0" lang="da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Syvende dispositionsniveau</a:t>
            </a:r>
            <a:endParaRPr b="0" lang="da-DK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da-DK" sz="1400" spc="-1" strike="noStrike">
                <a:latin typeface="Times New Roman"/>
              </a:rPr>
              <a:t>&lt;dato/klokkeslæt&gt;</a:t>
            </a:r>
            <a:endParaRPr b="0" lang="da-D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a-DK" sz="1400" spc="-1" strike="noStrike">
                <a:latin typeface="Times New Roman"/>
              </a:rPr>
              <a:t>&lt;sidefod&gt;</a:t>
            </a:r>
            <a:endParaRPr b="0" lang="da-DK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F80E6F0-022B-43CB-846D-C6CCFF093CF4}" type="slidenum">
              <a:rPr b="0" lang="da-DK" sz="1400" spc="-1" strike="noStrike">
                <a:latin typeface="Times New Roman"/>
              </a:rPr>
              <a:t>&lt;nummer&gt;</a:t>
            </a:fld>
            <a:endParaRPr b="0" lang="da-D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System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4" name="TextShape 4"/>
          <p:cNvSpPr txBox="1"/>
          <p:nvPr/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7" name="TextShape 7"/>
          <p:cNvSpPr txBox="1"/>
          <p:nvPr/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2018-11-09T11:21:05Z</dcterms:created>
  <dc:creator/>
  <dc:description/>
  <dc:language>da-DK</dc:language>
  <cp:lastModifiedBy/>
  <dcterms:modified xsi:type="dcterms:W3CDTF">2018-11-09T11:25:36Z</dcterms:modified>
  <cp:revision>1</cp:revision>
  <dc:subject/>
  <dc:title/>
</cp:coreProperties>
</file>