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Klik for at redigere titeltekstens format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Klik for at redigere dispositionstekstens format</a:t>
            </a:r>
            <a:endParaRPr b="0" lang="da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latin typeface="Arial"/>
              </a:rPr>
              <a:t>Andet dispositionsniveau</a:t>
            </a:r>
            <a:endParaRPr b="0" lang="da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latin typeface="Arial"/>
              </a:rPr>
              <a:t>Tredje dispositionsniveau</a:t>
            </a:r>
            <a:endParaRPr b="0" lang="da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000" spc="-1" strike="noStrike">
                <a:latin typeface="Arial"/>
              </a:rPr>
              <a:t>Fjerde dispositionsniveau</a:t>
            </a:r>
            <a:endParaRPr b="0" lang="da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Femte dispositionsniveau</a:t>
            </a:r>
            <a:endParaRPr b="0" lang="da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Sjette dispositionsniveau</a:t>
            </a:r>
            <a:endParaRPr b="0" lang="da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Syvende dispositionsniveau</a:t>
            </a:r>
            <a:endParaRPr b="0" lang="da-DK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da-DK" sz="1400" spc="-1" strike="noStrike">
                <a:latin typeface="Times New Roman"/>
              </a:rPr>
              <a:t>&lt;dato/klokkeslæt&gt;</a:t>
            </a:r>
            <a:endParaRPr b="0" lang="da-D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a-DK" sz="1400" spc="-1" strike="noStrike">
                <a:latin typeface="Times New Roman"/>
              </a:rPr>
              <a:t>&lt;sidefod&gt;</a:t>
            </a:r>
            <a:endParaRPr b="0" lang="da-DK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0C06FE03-0543-408D-9B23-DF0728FE3EB1}" type="slidenum">
              <a:rPr b="0" lang="da-DK" sz="1400" spc="-1" strike="noStrike">
                <a:latin typeface="Times New Roman"/>
              </a:rPr>
              <a:t>&lt;nummer&gt;</a:t>
            </a:fld>
            <a:endParaRPr b="0" lang="da-D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#Dias 2" TargetMode="External"/><Relationship Id="rId2" Type="http://schemas.openxmlformats.org/officeDocument/2006/relationships/hyperlink" Target="#Dias 3" TargetMode="External"/><Relationship Id="rId3" Type="http://schemas.openxmlformats.org/officeDocument/2006/relationships/hyperlink" Target="#Dias 4" TargetMode="External"/><Relationship Id="rId4" Type="http://schemas.openxmlformats.org/officeDocument/2006/relationships/slideLayout" Target="../slideLayouts/slideLayout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System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592000" y="1296000"/>
            <a:ext cx="5544000" cy="184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  <a:hlinkClick r:id="rId1"/>
              </a:rPr>
              <a:t>Medlemmer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  <a:hlinkClick r:id="rId2"/>
              </a:rPr>
              <a:t>Kontingent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  <a:hlinkClick r:id="rId3"/>
              </a:rPr>
              <a:t>Svømmeresultater</a:t>
            </a:r>
            <a:endParaRPr b="0" lang="da-DK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Medlemsoplysninger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2376000" y="1296000"/>
            <a:ext cx="5184000" cy="184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Medlemsoversigt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Top 5 svømmere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Administrer medlemmer</a:t>
            </a:r>
            <a:endParaRPr b="0" lang="da-DK" sz="3200" spc="-1" strike="noStrike">
              <a:latin typeface="Arial"/>
            </a:endParaRPr>
          </a:p>
        </p:txBody>
      </p:sp>
      <p:sp>
        <p:nvSpPr>
          <p:cNvPr id="45" name="TextShape 3"/>
          <p:cNvSpPr txBox="1"/>
          <p:nvPr/>
        </p:nvSpPr>
        <p:spPr>
          <a:xfrm>
            <a:off x="572400" y="4961520"/>
            <a:ext cx="1299600" cy="43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latin typeface="Arial"/>
              </a:rPr>
              <a:t>Back</a:t>
            </a:r>
            <a:endParaRPr b="0" lang="da-DK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400000" y="2111760"/>
            <a:ext cx="4426920" cy="3288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da-DK" sz="1800" spc="-1" strike="noStrike">
                <a:latin typeface="Arial"/>
              </a:rPr>
              <a:t>Restance oversigt:</a:t>
            </a:r>
            <a:endParaRPr b="0" lang="da-DK" sz="1800" spc="-1" strike="noStrike">
              <a:latin typeface="Arial"/>
            </a:endParaRPr>
          </a:p>
          <a:p>
            <a:r>
              <a:rPr b="0" lang="da-DK" sz="1800" spc="-1" strike="noStrike">
                <a:latin typeface="Arial"/>
              </a:rPr>
              <a:t>Louise Pedersen skylder 600 kr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144360" y="133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Kontingent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48" name="TextShape 3"/>
          <p:cNvSpPr txBox="1"/>
          <p:nvPr/>
        </p:nvSpPr>
        <p:spPr>
          <a:xfrm>
            <a:off x="572400" y="4961520"/>
            <a:ext cx="1299600" cy="43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latin typeface="Arial"/>
              </a:rPr>
              <a:t>Back</a:t>
            </a:r>
            <a:endParaRPr b="0" lang="da-DK" sz="22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720000" y="1512000"/>
            <a:ext cx="2160000" cy="4525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a-DK" sz="1800" spc="-1" strike="noStrike">
                <a:latin typeface="Arial"/>
              </a:rPr>
              <a:t>Betal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720000" y="2664000"/>
            <a:ext cx="2160000" cy="4525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a-DK" sz="1800" spc="-1" strike="noStrike">
                <a:latin typeface="Arial"/>
              </a:rPr>
              <a:t>Restance oversigt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720000" y="2067480"/>
            <a:ext cx="2160000" cy="4525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a-DK" sz="1800" spc="-1" strike="noStrike">
                <a:latin typeface="Arial"/>
              </a:rPr>
              <a:t>Kasse oversigt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5400000" y="1512000"/>
            <a:ext cx="864000" cy="504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da-DK" sz="1800" spc="-1" strike="noStrike">
                <a:latin typeface="Arial"/>
              </a:rPr>
              <a:t>Info:</a:t>
            </a:r>
            <a:endParaRPr b="0" lang="da-DK" sz="1800" spc="-1" strike="noStrike">
              <a:latin typeface="Arial"/>
              <a:ea typeface="WenQuanYi Micro He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Svømmeresultater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72400" y="4961160"/>
            <a:ext cx="1299600" cy="43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latin typeface="Arial"/>
              </a:rPr>
              <a:t>Back</a:t>
            </a:r>
            <a:endParaRPr b="0" lang="da-DK" sz="22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936000" y="1584000"/>
            <a:ext cx="2232000" cy="57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a-DK" sz="1800" spc="-1" strike="noStrike">
                <a:latin typeface="Arial"/>
              </a:rPr>
              <a:t>Vis Top 5 resulater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4104000" y="1512000"/>
            <a:ext cx="5400000" cy="374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"/>
          <p:cNvSpPr/>
          <p:nvPr/>
        </p:nvSpPr>
        <p:spPr>
          <a:xfrm>
            <a:off x="4104000" y="936000"/>
            <a:ext cx="2232000" cy="57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da-DK" sz="1800" spc="-1" strike="noStrike">
                <a:latin typeface="Arial"/>
              </a:rPr>
              <a:t>Top 5 resulater</a:t>
            </a:r>
            <a:endParaRPr b="0" lang="da-DK" sz="1800" spc="-1" strike="noStrike">
              <a:latin typeface="Arial"/>
            </a:endParaRPr>
          </a:p>
        </p:txBody>
      </p:sp>
      <p:graphicFrame>
        <p:nvGraphicFramePr>
          <p:cNvPr id="58" name="Table 6"/>
          <p:cNvGraphicFramePr/>
          <p:nvPr/>
        </p:nvGraphicFramePr>
        <p:xfrm>
          <a:off x="4245840" y="1589400"/>
          <a:ext cx="5258160" cy="3666600"/>
        </p:xfrm>
        <a:graphic>
          <a:graphicData uri="http://schemas.openxmlformats.org/drawingml/2006/table">
            <a:tbl>
              <a:tblPr/>
              <a:tblGrid>
                <a:gridCol w="1314720"/>
                <a:gridCol w="1314720"/>
                <a:gridCol w="1314720"/>
                <a:gridCol w="1314000"/>
              </a:tblGrid>
              <a:tr h="449640">
                <a:tc>
                  <a:txBody>
                    <a:bodyPr lIns="90000" rIns="90000" tIns="46800" bIns="46800"/>
                    <a:p>
                      <a:r>
                        <a:rPr b="0" lang="da-DK" sz="1800" spc="-1" strike="noStrike">
                          <a:latin typeface="Arial"/>
                        </a:rPr>
                        <a:t>Butterfly</a:t>
                      </a:r>
                      <a:endParaRPr b="0" lang="da-DK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a-DK" sz="1800" spc="-1" strike="noStrike">
                          <a:latin typeface="Arial"/>
                        </a:rPr>
                        <a:t>Crawl</a:t>
                      </a:r>
                      <a:endParaRPr b="0" lang="da-DK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a-DK" sz="1800" spc="-1" strike="noStrike">
                          <a:latin typeface="Arial"/>
                        </a:rPr>
                        <a:t>Rygcrawl</a:t>
                      </a:r>
                      <a:endParaRPr b="0" lang="da-DK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a-DK" sz="1800" spc="-1" strike="noStrike">
                          <a:latin typeface="Arial"/>
                        </a:rPr>
                        <a:t>Brystsvømning</a:t>
                      </a:r>
                      <a:endParaRPr b="0" lang="da-DK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643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43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43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43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436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7056000" y="1296000"/>
            <a:ext cx="2520000" cy="1584000"/>
          </a:xfrm>
          <a:prstGeom prst="rect">
            <a:avLst/>
          </a:prstGeom>
          <a:solidFill>
            <a:srgbClr val="ffffff"/>
          </a:solidFill>
          <a:ln>
            <a:solidFill>
              <a:srgbClr val="07113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Medlemsoversigt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504000" y="2622600"/>
            <a:ext cx="4824000" cy="234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Navn: Lars Emil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Status: aktiv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Gruppe: senior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Aktivitet: konkurrencesvømmer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Restance: nej</a:t>
            </a:r>
            <a:endParaRPr b="0" lang="da-DK" sz="3200" spc="-1" strike="noStrike">
              <a:latin typeface="Arial"/>
            </a:endParaRPr>
          </a:p>
        </p:txBody>
      </p:sp>
      <p:sp>
        <p:nvSpPr>
          <p:cNvPr id="62" name="TextShape 4"/>
          <p:cNvSpPr txBox="1"/>
          <p:nvPr/>
        </p:nvSpPr>
        <p:spPr>
          <a:xfrm>
            <a:off x="6840000" y="1440000"/>
            <a:ext cx="2736000" cy="374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latin typeface="Arial"/>
              </a:rPr>
              <a:t>Lars Emil</a:t>
            </a:r>
            <a:endParaRPr b="0" lang="da-DK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latin typeface="Arial"/>
                <a:ea typeface="WenQuanYi Micro Hei"/>
              </a:rPr>
              <a:t>Louise Pedersen</a:t>
            </a:r>
            <a:endParaRPr b="0" lang="da-DK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latin typeface="Arial"/>
              </a:rPr>
              <a:t>Peter Hansen</a:t>
            </a:r>
            <a:endParaRPr b="0" lang="da-DK" sz="2200" spc="-1" strike="noStrike">
              <a:latin typeface="Arial"/>
            </a:endParaRPr>
          </a:p>
        </p:txBody>
      </p:sp>
      <p:sp>
        <p:nvSpPr>
          <p:cNvPr id="63" name="TextShape 5"/>
          <p:cNvSpPr txBox="1"/>
          <p:nvPr/>
        </p:nvSpPr>
        <p:spPr>
          <a:xfrm>
            <a:off x="7128000" y="936000"/>
            <a:ext cx="1889280" cy="52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a-DK" sz="2200" spc="-1" strike="noStrike">
                <a:latin typeface="Arial"/>
              </a:rPr>
              <a:t>Medlemmer</a:t>
            </a:r>
            <a:r>
              <a:rPr b="0" lang="da-DK" sz="2200" spc="-1" strike="noStrike">
                <a:latin typeface="Arial"/>
              </a:rPr>
              <a:t>:</a:t>
            </a:r>
            <a:endParaRPr b="0" lang="da-DK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2018-11-09T11:21:05Z</dcterms:created>
  <dc:creator/>
  <dc:description/>
  <dc:language>da-DK</dc:language>
  <cp:lastModifiedBy/>
  <dcterms:modified xsi:type="dcterms:W3CDTF">2018-11-09T12:09:30Z</dcterms:modified>
  <cp:revision>7</cp:revision>
  <dc:subject/>
  <dc:title/>
</cp:coreProperties>
</file>