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3" r:id="rId21"/>
    <p:sldId id="274" r:id="rId22"/>
    <p:sldId id="276" r:id="rId23"/>
    <p:sldId id="277" r:id="rId24"/>
    <p:sldId id="278" r:id="rId25"/>
    <p:sldId id="280" r:id="rId26"/>
    <p:sldId id="279" r:id="rId27"/>
    <p:sldId id="275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54" d="100"/>
          <a:sy n="54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36:34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1 863,'135'-81,"361"-114,110-31,-34 23,-115 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1:58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2:05.4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1 363,'27'0,"60"-23,31-6,29-16,17-10,-8-8,-20 1,-27 12,-33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1:25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1:47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1003,'0'1,"-1"-1,1 0,-1 0,1 0,-1 0,1 0,-1 0,1 0,-1 0,1 0,-1 0,1-1,-1 1,1 0,-1 0,1 0,-1-1,1 1,-1 0,1 0,-1-1,1 1,0 0,-1-1,1 1,0 0,-1-1,1 1,0-1,-1 1,1-1,0 1,0-1,0 1,-1-1,1 0,0 0,1 0,-1 1,0-1,1 0,-1 0,0 1,1-1,-1 0,1 1,-1-1,1 0,0 1,-1-1,1 1,0-1,-1 1,1-1,0 1,-1-1,1 1,0 0,0-1,1 1,21-6,1 1,-1 1,1 1,0 1,27 2,53-6,-4-9,-1-6,0-3,159-63,275-153,-380 167,456-175,15 43,-496 165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2:1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2:20.4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82 380,'-3'-7,"0"-1,1 1,0-1,0 0,1 0,0 1,0-1,1 0,0 0,1 0,0 0,0 0,0 0,1 1,0-1,1 1,-1-1,2 1,3-8,10-15,0 0,44-54,-53 73,-5 8,2-5,1 0,1 1,-1 0,1 0,12-9,-17 15,-1 0,1 0,0 0,-1 0,1 1,0-1,-1 1,1-1,0 1,-1 0,1-1,0 1,0 0,0 0,-1 0,1 1,0-1,0 0,-1 1,1-1,0 1,-1-1,1 1,0 0,-1 0,1 0,-1 0,1 0,-1 0,0 0,1 0,-1 0,0 1,0-1,2 3,5 7,-1 0,0 1,-1-1,0 1,-1 1,0-1,4 19,17 96,-24-115,14 139,-6 0,-11 167,-1-164,24 717,-18-836,0-2,-2 0,-1-1,-6 53,5-78,-1 0,0 0,-1-1,1 1,-2 0,1-1,0 1,-1-1,-1 0,1 0,-1 0,0-1,0 1,0-1,-1 0,0 0,0 0,0-1,-1 1,1-1,-1-1,-12 7,-26 7,-82 19,102-30,0-2,0-1,0-1,0-1,-30-3,82 3,0-1,0-2,0-1,0-1,31-9,0 1,-9 3,277-44,-272 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2:22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1 259,'-1'-9,"2"-1,-1 0,1 1,1-1,0 1,0 0,1-1,0 1,0 0,1 0,1 1,-1-1,1 1,8-10,-4 9,0 0,0 1,1 0,0 0,0 1,1 0,0 1,0 0,1 1,16-5,-10 3,0 1,1 1,-1 1,1 1,0 1,0 0,0 1,1 1,31 4,-40-2,-1 0,1 1,-1 1,0-1,0 2,0-1,0 1,-1 1,0-1,0 2,0-1,-1 1,0 1,-1-1,1 1,-1 1,-1-1,10 16,-6-3,0 0,-1 1,-1 0,-1 0,0 1,3 29,-2 10,0 71,-8-112,-1 0,-1 1,-1-1,-1 0,-1 0,0-1,-2 1,-1-1,0-1,-1 1,-20 29,-12 10,-2-2,-61 61,-51 68,131-151,2-8,3 2,0 0,2 1,1 1,-21 56,36-85,1 0,-1 0,1 0,-1 0,1 0,0 0,0 0,0 0,0 0,0 0,1 1,-1-1,1 0,-1 0,1 0,0-1,-1 1,1 0,0 0,0 0,1 0,-1-1,0 1,0-1,1 1,-1-1,1 1,0-1,-1 0,1 1,2 0,5 2,1 0,-1 0,1-1,0-1,14 3,-16-4,164 29,236 11,184-33,-563-9,-1-1,52-10,-73 11,-1 0,1-1,0 0,0 0,-1-1,0 0,1 0,-1 0,0-1,0 0,-1 0,1 0,-1-1,0 0,0 0,6-9,1-14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36:57.6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1400,'5'4,"0"0,0 0,0-1,1 0,-1 0,1 0,0-1,0 1,0-2,0 1,0-1,7 1,83 4,-74-5,15-2,0-1,0-2,64-15,113-43,-211 61,637-240,-258 89,315-104,136-51,-18-29,-685 276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37:11.7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1,'-7'0,"-2"0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39:14.8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1 404,'13'0,"66"0,93 0,98-7,78-22,40-13,22-13,-25-4,-52 8,-54 6,-62 11,-68 4,-52 7,-36 8,-21 6,-19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39:45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1 976,'0'-1,"0"-1,1 1,-1-1,1 0,0 1,0-1,-1 1,1 0,0-1,0 1,0 0,0-1,0 1,1 0,-1 0,0 0,1 0,-1 0,0 0,4-1,0-2,34-19,1 1,1 3,0 1,60-18,-31 12,361-114,-235 80,247-107,-381 131,-1-2,-1-2,71-63,59-38,-76 70,-68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0:38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1 122,'4'4,"0"-1,0 0,0 0,0-1,1 1,0-1,-1 0,1 0,0-1,0 1,0-1,6 1,70 4,-55-5,813 7,-499-11,1821 2,-2126 1,-11 1,0-1,-1-2,38-6,-54 6,1-1,-1 0,1-1,-1 0,0 0,-1-1,1 0,-1 0,0 0,6-7,27-20,-29 25,1 0,-1-1,15-16,-5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1:08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1238,'14'-6,"24"-3,47-13,55-23,52-24,20-14,2-13,3-11,14 0,6-2,5-4,-12 5,-12 14,-16 2,-35 18,-40 13,-41 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1:11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1202,'20'0,"34"0,62-20,58-20,60-37,58-26,115-36,81-28,40-5,-23 12,-64 27,-93 23,-106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5:41:18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1255,'36'1,"1"-2,-1-1,0-2,0-1,0-2,0-2,-1-1,33-15,94-53,238-158,186-174,-541 377,99-69,175-139,-300 224,-12 8,2 1,-1 1,1 0,0 0,0 1,1 0,0 0,0 1,0 0,14-4,-3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478-2586-4019-BB5A-64494A498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65333-E96B-4A6B-89E2-545EF5D1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DEAA-48AF-4107-ACFA-81BECE81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F8A5-D4F0-4DE0-B9CD-9FD1573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423E-0C5C-4967-9ACA-2B862CA5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8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4C80-6138-4075-8371-A356E75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B38DE-3EE1-483A-8446-B707C398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88CF-10A2-4EDE-AFBB-F9031339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4F37-E64D-430E-979A-3655E0B7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5D4C-8A84-4914-8928-8A93D007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98F13-35B4-49CB-9949-FA7E752C5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AC558-931D-4C09-BF54-DFA763981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5D59-7ACA-4AE3-85BD-65941C0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2B1C-841E-4EE6-8D1F-C511EE91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8453-A99E-4474-B22D-5ED2FAA7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0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37A1-92CD-4AC9-898F-40E95802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4F95-22CB-472D-87A3-FAE73217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643C-1595-4AA0-901B-BEEFA1CE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2A1A-092A-4B8B-9E00-9B87E52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1A65-1014-4C87-BAF0-460D7A2E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CA7B-218D-4E1B-B988-1C74B189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D1D7-4314-4BD8-ACD8-4AEFCC69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34BD-D02E-40AC-8E59-A957CFE9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95EE-2270-4D59-A431-818A8CD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58BF-FAD3-430E-B5AD-B4F224F3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8449-10D2-42A7-94FD-6664188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C3A4-DE74-49C3-BCBC-828EAAE6F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FD268-48BA-4627-BFB8-2C9D8AD6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2FE00-1449-4ACA-9E6B-B0919CC7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7DF6-8EFC-4401-889F-C145D124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BA63E-B57C-4D3B-89E1-0935C1CF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E389-BC3A-4C75-8636-463433BD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501A-371A-43EF-A43C-DE6366D3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5708-0155-4990-AAA8-676833AE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56C7C-71A5-4658-9CAF-9DF56126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C1659-3CE2-4861-AAEB-B27DE4A1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CBB9D-8189-46B0-86D2-05413D66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AD029-2620-4F35-9D0B-DF5ACF55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D27E5-43A6-4B72-91B9-A7E0126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BB3-C395-4082-8C5D-87E877F3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6DE3-AEB6-48A8-B92E-49526343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E5149-5F02-4353-B3A4-C8498FA8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72053-946C-4534-8CFF-B4EE180A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7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55353-EDF3-4231-85D5-208EE14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53360-91FC-4309-9239-7E382784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E1213-7B7A-417D-84ED-AB6CAE5D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3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3103-D9B5-49F7-B7C6-933A9257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66A7-C33F-4FFE-9488-12826DA4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E4F20-FC7B-4F5A-AE65-9C682C43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B238-C496-4158-99EF-9221AD20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C64F-25FA-484B-84DF-31E1C21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98B5-5300-4B8F-89EB-D2A789F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3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A34-2357-43C3-9708-F9837C46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397FB-2184-4751-A707-762A8A69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BDB60-FB42-4134-BE8E-C868D69C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8FBB-BB45-465C-980E-D8C446C8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90FF-3E70-4282-8B87-4C4C26E3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7382-B67D-4BC2-ADE6-5F88FBA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464DF-08E8-4748-8EFC-83BDF598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FFF7E-92DF-4156-9B84-FF9017A7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BD13-2F45-4E87-84CD-BF692168F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DE13-5E78-4A23-8E8D-F3832414BC3C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0893-8DE2-4173-AF7C-824D7D59C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B3F4-D491-4E17-8337-513292A9E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A86D-3BB0-4A47-9B75-6B7685F3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5.png"/><Relationship Id="rId4" Type="http://schemas.openxmlformats.org/officeDocument/2006/relationships/customXml" Target="../ink/ink14.xm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F2B79DC-5282-4E53-ABB0-FCC78A32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0" y="328246"/>
            <a:ext cx="9546421" cy="66043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2E9044-B9BF-43DE-9EDF-50953BAAF54C}"/>
                  </a:ext>
                </a:extLst>
              </p14:cNvPr>
              <p14:cNvContentPartPr/>
              <p14:nvPr/>
            </p14:nvContentPartPr>
            <p14:xfrm>
              <a:off x="8272327" y="589297"/>
              <a:ext cx="816120" cy="31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2E9044-B9BF-43DE-9EDF-50953BAA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8687" y="481297"/>
                <a:ext cx="9237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CFEBED-E9A8-4CD2-ABEB-3297384AC273}"/>
                  </a:ext>
                </a:extLst>
              </p14:cNvPr>
              <p14:cNvContentPartPr/>
              <p14:nvPr/>
            </p14:nvContentPartPr>
            <p14:xfrm>
              <a:off x="8972167" y="2539057"/>
              <a:ext cx="1485360" cy="51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CFEBED-E9A8-4CD2-ABEB-3297384AC2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8527" y="2431417"/>
                <a:ext cx="159300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15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0DD054-C53C-4B12-B093-85F60DB2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928687"/>
            <a:ext cx="7372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4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E65A859-CAC4-4B6F-B6DB-3544E4D7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680678"/>
            <a:ext cx="7449590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D7F1F2-ECC1-4967-BB8D-0A7A9B06993D}"/>
                  </a:ext>
                </a:extLst>
              </p14:cNvPr>
              <p14:cNvContentPartPr/>
              <p14:nvPr/>
            </p14:nvContentPartPr>
            <p14:xfrm>
              <a:off x="8829607" y="4813537"/>
              <a:ext cx="1395360" cy="6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D7F1F2-ECC1-4967-BB8D-0A7A9B0699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5967" y="4705897"/>
                <a:ext cx="150300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0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0107B41-0C56-456C-97E0-4E85C1969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413736"/>
            <a:ext cx="6472453" cy="39631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0B1765-C35C-4639-AEAC-96E347E57001}"/>
                  </a:ext>
                </a:extLst>
              </p14:cNvPr>
              <p14:cNvContentPartPr/>
              <p14:nvPr/>
            </p14:nvContentPartPr>
            <p14:xfrm>
              <a:off x="3085807" y="1783057"/>
              <a:ext cx="1027080" cy="44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0B1765-C35C-4639-AEAC-96E347E57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807" y="1675057"/>
                <a:ext cx="1134720" cy="6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9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BA15FC-B3C8-4C7F-9221-9F61F0E2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1257576"/>
            <a:ext cx="8901112" cy="461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F8C8977-56DB-48C6-ADA6-E9D94C34F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1762058"/>
            <a:ext cx="7858125" cy="3333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5AF8C7-BDCB-47EC-8A43-C2AD25337213}"/>
                  </a:ext>
                </a:extLst>
              </p14:cNvPr>
              <p14:cNvContentPartPr/>
              <p14:nvPr/>
            </p14:nvContentPartPr>
            <p14:xfrm>
              <a:off x="7243807" y="2867377"/>
              <a:ext cx="1386000" cy="433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5AF8C7-BDCB-47EC-8A43-C2AD253372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9807" y="2759737"/>
                <a:ext cx="1493640" cy="6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54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B196975-D029-4BF7-8B1E-F5BE3C469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9" y="1405062"/>
            <a:ext cx="7686674" cy="42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5F3A4D-7F47-4C39-9283-43AAE900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852128"/>
            <a:ext cx="7449590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E8BB27-B433-45B8-A244-7B2CDC6C8A89}"/>
                  </a:ext>
                </a:extLst>
              </p14:cNvPr>
              <p14:cNvContentPartPr/>
              <p14:nvPr/>
            </p14:nvContentPartPr>
            <p14:xfrm>
              <a:off x="2985727" y="1091137"/>
              <a:ext cx="780480" cy="45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E8BB27-B433-45B8-A244-7B2CDC6C8A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2087" y="983137"/>
                <a:ext cx="88812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6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DFBD-1750-4E64-B152-CF777822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006082C-465B-47A1-B899-D5743A441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400175"/>
            <a:ext cx="7105586" cy="488778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518D29-7E0C-417F-AC16-672B3C8781F7}"/>
                  </a:ext>
                </a:extLst>
              </p14:cNvPr>
              <p14:cNvContentPartPr/>
              <p14:nvPr/>
            </p14:nvContentPartPr>
            <p14:xfrm>
              <a:off x="1500388" y="56035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518D29-7E0C-417F-AC16-672B3C8781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388" y="549559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3A77EA-C0BC-4BD3-977F-5156AE3B52E8}"/>
                  </a:ext>
                </a:extLst>
              </p14:cNvPr>
              <p14:cNvContentPartPr/>
              <p14:nvPr/>
            </p14:nvContentPartPr>
            <p14:xfrm>
              <a:off x="5392348" y="4945514"/>
              <a:ext cx="367920" cy="13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3A77EA-C0BC-4BD3-977F-5156AE3B52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8708" y="4837874"/>
                <a:ext cx="47556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18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4163FDA-7C26-4EB3-91C4-D81AB088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1428750"/>
            <a:ext cx="8169065" cy="512331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B272F0-1D04-46E7-B879-4B78F1310D1C}"/>
                  </a:ext>
                </a:extLst>
              </p14:cNvPr>
              <p14:cNvContentPartPr/>
              <p14:nvPr/>
            </p14:nvContentPartPr>
            <p14:xfrm>
              <a:off x="5400607" y="58146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B272F0-1D04-46E7-B879-4B78F1310D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967" y="570705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279EA6-0380-43D8-A91B-E138775E574E}"/>
                  </a:ext>
                </a:extLst>
              </p14:cNvPr>
              <p14:cNvContentPartPr/>
              <p14:nvPr/>
            </p14:nvContentPartPr>
            <p14:xfrm>
              <a:off x="7424167" y="5296657"/>
              <a:ext cx="1041120" cy="361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279EA6-0380-43D8-A91B-E138775E57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0167" y="5189017"/>
                <a:ext cx="114876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27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8CD0-F9B0-4C80-83B1-E7BF41F3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3A46B6C2-93DD-4D8A-AAF3-0542E52B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7" y="1125343"/>
            <a:ext cx="4062603" cy="4319189"/>
          </a:xfrm>
        </p:spPr>
      </p:pic>
    </p:spTree>
    <p:extLst>
      <p:ext uri="{BB962C8B-B14F-4D97-AF65-F5344CB8AC3E}">
        <p14:creationId xmlns:p14="http://schemas.microsoft.com/office/powerpoint/2010/main" val="11066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F64C056-6D06-4A7C-8B59-8387753A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36" y="292828"/>
            <a:ext cx="5348772" cy="6221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03A75E-1401-4EAF-B94E-00E02379ADD0}"/>
                  </a:ext>
                </a:extLst>
              </p14:cNvPr>
              <p14:cNvContentPartPr/>
              <p14:nvPr/>
            </p14:nvContentPartPr>
            <p14:xfrm>
              <a:off x="3737767" y="6514537"/>
              <a:ext cx="61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03A75E-1401-4EAF-B94E-00E02379A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767" y="6406897"/>
                <a:ext cx="113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66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6F32-D213-4ADC-843F-5ED21A0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C2D9C5C-24A3-4DCF-8637-B95A4BE3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4225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DE3315-46AC-406A-BC12-C9A1B943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071563"/>
            <a:ext cx="8652870" cy="5426739"/>
          </a:xfrm>
        </p:spPr>
      </p:pic>
    </p:spTree>
    <p:extLst>
      <p:ext uri="{BB962C8B-B14F-4D97-AF65-F5344CB8AC3E}">
        <p14:creationId xmlns:p14="http://schemas.microsoft.com/office/powerpoint/2010/main" val="6262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872C-46E6-48D7-BFA8-0F5ACE9D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9514D55-4489-40AB-A6E3-DDE53DC03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61" y="2329423"/>
            <a:ext cx="3067478" cy="3343742"/>
          </a:xfrm>
        </p:spPr>
      </p:pic>
    </p:spTree>
    <p:extLst>
      <p:ext uri="{BB962C8B-B14F-4D97-AF65-F5344CB8AC3E}">
        <p14:creationId xmlns:p14="http://schemas.microsoft.com/office/powerpoint/2010/main" val="192582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FFDA480-9EAC-478E-9278-C5DA7E5F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8" y="1385887"/>
            <a:ext cx="8703685" cy="4986485"/>
          </a:xfrm>
        </p:spPr>
      </p:pic>
    </p:spTree>
    <p:extLst>
      <p:ext uri="{BB962C8B-B14F-4D97-AF65-F5344CB8AC3E}">
        <p14:creationId xmlns:p14="http://schemas.microsoft.com/office/powerpoint/2010/main" val="221130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503E234-90CD-4991-9B9B-44190591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37" y="614363"/>
            <a:ext cx="801736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76F5CE4-8FA6-4194-9E7C-6A55C4F0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0"/>
            <a:ext cx="4432165" cy="292709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10FE519-0B3A-4C5B-B1D8-391BF7EB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08" y="1733313"/>
            <a:ext cx="3648584" cy="3391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ACD08D-39C9-4768-98AF-F9BAC553CAFC}"/>
                  </a:ext>
                </a:extLst>
              </p14:cNvPr>
              <p14:cNvContentPartPr/>
              <p14:nvPr/>
            </p14:nvContentPartPr>
            <p14:xfrm>
              <a:off x="2578948" y="4478234"/>
              <a:ext cx="50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ACD08D-39C9-4768-98AF-F9BAC553CA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4948" y="4370234"/>
                <a:ext cx="112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2F4A09-C2A3-493B-BD10-7A357C883547}"/>
                  </a:ext>
                </a:extLst>
              </p14:cNvPr>
              <p14:cNvContentPartPr/>
              <p14:nvPr/>
            </p14:nvContentPartPr>
            <p14:xfrm>
              <a:off x="603628" y="906314"/>
              <a:ext cx="248760" cy="84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2F4A09-C2A3-493B-BD10-7A357C8835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88" y="798314"/>
                <a:ext cx="35640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4FD84F-AFA0-46A2-AFBB-5D48FFBD505E}"/>
                  </a:ext>
                </a:extLst>
              </p14:cNvPr>
              <p14:cNvContentPartPr/>
              <p14:nvPr/>
            </p14:nvContentPartPr>
            <p14:xfrm>
              <a:off x="3528268" y="3716834"/>
              <a:ext cx="578520" cy="58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4FD84F-AFA0-46A2-AFBB-5D48FFBD50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4268" y="3608834"/>
                <a:ext cx="68616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8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4DE3CC7-5484-4676-A2AB-D26D1ED1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13206"/>
            <a:ext cx="6236677" cy="68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FFFE8B8-5AEB-48B8-964E-73DDC256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918812"/>
            <a:ext cx="502037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4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B0C54C-5715-4580-B0BA-CF87026EC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0" y="437790"/>
            <a:ext cx="7449590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8BD83E-B8F7-4352-99A9-FB272BD9253E}"/>
                  </a:ext>
                </a:extLst>
              </p14:cNvPr>
              <p14:cNvContentPartPr/>
              <p14:nvPr/>
            </p14:nvContentPartPr>
            <p14:xfrm>
              <a:off x="7400767" y="3169417"/>
              <a:ext cx="1175040" cy="14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8BD83E-B8F7-4352-99A9-FB272BD92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47127" y="3061777"/>
                <a:ext cx="1282680" cy="3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8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6293FFE-3B58-447E-96FD-5E4C22C0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15219"/>
            <a:ext cx="4824602" cy="5129314"/>
          </a:xfrm>
        </p:spPr>
      </p:pic>
    </p:spTree>
    <p:extLst>
      <p:ext uri="{BB962C8B-B14F-4D97-AF65-F5344CB8AC3E}">
        <p14:creationId xmlns:p14="http://schemas.microsoft.com/office/powerpoint/2010/main" val="91477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CA5C70-BF1D-44A2-A784-12BFC33AC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918812"/>
            <a:ext cx="502037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FBC6939-2667-496B-8E34-93A0C300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852128"/>
            <a:ext cx="7449590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745E28-71B0-41ED-A6C9-A5544B1E5396}"/>
                  </a:ext>
                </a:extLst>
              </p14:cNvPr>
              <p14:cNvContentPartPr/>
              <p14:nvPr/>
            </p14:nvContentPartPr>
            <p14:xfrm>
              <a:off x="9157927" y="4006057"/>
              <a:ext cx="754200" cy="351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745E28-71B0-41ED-A6C9-A5544B1E53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287" y="3898417"/>
                <a:ext cx="861840" cy="5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00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DF854D-087D-4715-AC49-E4F9D41F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3" y="0"/>
            <a:ext cx="3806957" cy="414982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2BB9D5-ECA7-47C9-ABE4-E29D215F9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4221257"/>
            <a:ext cx="912971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840752D23B9488A4107F0AA110EE6" ma:contentTypeVersion="11" ma:contentTypeDescription="Create a new document." ma:contentTypeScope="" ma:versionID="a93cbd9f81ed4d91930bf9498cef651e">
  <xsd:schema xmlns:xsd="http://www.w3.org/2001/XMLSchema" xmlns:xs="http://www.w3.org/2001/XMLSchema" xmlns:p="http://schemas.microsoft.com/office/2006/metadata/properties" xmlns:ns3="4f3ff0de-458d-462e-9866-c1ac0c11f0c0" xmlns:ns4="4b3954d8-ed63-4e76-97e5-a038cab6f4ab" targetNamespace="http://schemas.microsoft.com/office/2006/metadata/properties" ma:root="true" ma:fieldsID="8ab172cc3280f3688a5142fe93cbf096" ns3:_="" ns4:_="">
    <xsd:import namespace="4f3ff0de-458d-462e-9866-c1ac0c11f0c0"/>
    <xsd:import namespace="4b3954d8-ed63-4e76-97e5-a038cab6f4a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ff0de-458d-462e-9866-c1ac0c11f0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954d8-ed63-4e76-97e5-a038cab6f4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DB25D-E983-4181-BCB1-831D89F6E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3ff0de-458d-462e-9866-c1ac0c11f0c0"/>
    <ds:schemaRef ds:uri="4b3954d8-ed63-4e76-97e5-a038cab6f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DEA3DE-D635-45CE-8245-2B06FA6B2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9B701-C792-472C-BCC4-9271E4540582}">
  <ds:schemaRefs>
    <ds:schemaRef ds:uri="http://purl.org/dc/dcmitype/"/>
    <ds:schemaRef ds:uri="4f3ff0de-458d-462e-9866-c1ac0c11f0c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4b3954d8-ed63-4e76-97e5-a038cab6f4a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Saisindhu Nomula</dc:creator>
  <cp:lastModifiedBy>Saisindhu Nomula</cp:lastModifiedBy>
  <cp:revision>2</cp:revision>
  <dcterms:created xsi:type="dcterms:W3CDTF">2022-03-10T15:04:24Z</dcterms:created>
  <dcterms:modified xsi:type="dcterms:W3CDTF">2022-03-17T07:03:51Z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0x010100320840752D23B9488A4107F0AA110EE6</vt:lpwstr>
  </property>
</Properties>
</file>