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C05C5-C5DE-434E-BD34-46CB0F99B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01C800D-D4FD-4B50-999A-4C40811FB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F970F3-025E-4054-AA31-C7EC41AE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47CF-3762-4E04-AC55-A452B7E0C18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64967CD-22AB-4BC1-8C85-2101FA00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84A33C-CD11-468A-A0F9-848C5BD0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F70-CF8D-4994-A36F-BDC80EA9F8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7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82C9B-6C4C-495A-A15C-B1B1E09F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BD46C6B-0624-4D4C-8E6D-9F79A13CB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5D9FE66-2AA1-4C4D-8C8D-DAED5D97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47CF-3762-4E04-AC55-A452B7E0C18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15D5C2-2F59-4C08-8A8B-5CD76E4C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5B0254-00B8-4411-9645-4DDDEAE0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F70-CF8D-4994-A36F-BDC80EA9F8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9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BC4DE47-61A1-410D-8882-F22216D16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6880FFF-937B-4381-946F-F8D14C3F2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7A79B75-564E-4600-A32A-F2A526FE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47CF-3762-4E04-AC55-A452B7E0C18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CB0B46D-7702-4A02-84A0-C88CA696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A172599-3291-42B5-B458-2AC862FD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F70-CF8D-4994-A36F-BDC80EA9F8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29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3B446-E25B-4F2F-972D-1B5B1B41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B928FDC-E513-4CA1-8D6B-07821DD9E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915E144-98CA-48EC-9C1F-2211C240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47CF-3762-4E04-AC55-A452B7E0C18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CD486D2-234C-472B-A3BB-8193820F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23D203B-5B05-4FDF-94B5-2FD50B1D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F70-CF8D-4994-A36F-BDC80EA9F8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21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F28D1-2D09-418F-B122-1D72AFE7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AF69F4C-A083-4F7A-9B13-F09158E99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EFCEA9-70F6-4E59-B93D-1EAEFFB4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47CF-3762-4E04-AC55-A452B7E0C18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C57DC26-99D0-4DF3-B87A-5A29E273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08B407F-CC07-4E47-8090-B76DFD13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F70-CF8D-4994-A36F-BDC80EA9F8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24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F3016-2A2D-4725-BDA2-7E7D846C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A367285-2819-4BB7-986A-15A6D92DF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316FD17-06E2-4BEC-8E12-0F056488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2EA7505-BE68-43EA-B338-0FA1E261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47CF-3762-4E04-AC55-A452B7E0C18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03FDB0A-36BD-480A-A5FF-B6AF599F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FBC3834-3DC0-4B70-8006-A6B2E523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F70-CF8D-4994-A36F-BDC80EA9F8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47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9B75D-9223-40C1-82A6-63DCDEE1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22BB783-4758-422B-98C7-68E908E42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1B15D5F-A9FE-40DF-9C62-86952CEF9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1ED02FF-3463-477C-B86F-C254EC668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1E6D20D-F56E-4247-AFBD-6653DF025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91FEF0B-1B3B-4726-A015-A873268A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47CF-3762-4E04-AC55-A452B7E0C18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2B7F593-40C3-4427-9CFC-F37FCF92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5DAE19F-3FB8-4B84-B9D3-CEB6E3F2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F70-CF8D-4994-A36F-BDC80EA9F8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83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9C730-82A1-4A95-B68F-C8EDFA5B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2AC8148-CECC-4CFB-9EFC-4655DFEB1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47CF-3762-4E04-AC55-A452B7E0C18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9F401BB-B161-4509-9570-4FAE1F6A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9439D3D-B47A-4A26-8071-46B3F248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F70-CF8D-4994-A36F-BDC80EA9F8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3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4255032-2D75-4FAD-8C87-342845B4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47CF-3762-4E04-AC55-A452B7E0C18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F5C5BD0-C203-4EC1-9A41-E0286DA9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73D7D5D-056F-4207-B1C7-CC851F5D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F70-CF8D-4994-A36F-BDC80EA9F8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0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26B59-05B4-4F0C-BDDB-FB250BE6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93B872D-DD5A-4239-8B44-718E093D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C0492B2-B07B-4262-922A-43F4EE4B1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2591B7F-7F2B-48BB-94D7-49A19F22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47CF-3762-4E04-AC55-A452B7E0C18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E0966D2-0744-409F-AB88-83B45F2D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C888ED9-DFED-4806-9BD3-C8550BE3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F70-CF8D-4994-A36F-BDC80EA9F8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45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2546A-7D4B-4B29-B02F-8D969902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671176F-84DE-4454-A427-4C8372755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AA79B76-4614-4EC0-B05E-E6029F963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84C52CC-CD82-48B4-9598-5F1CE050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47CF-3762-4E04-AC55-A452B7E0C18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C7C0C67-B4CA-4121-A2A2-DA6FCFA2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DC0388C-0808-47C3-8E97-7B8FAC07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4F70-CF8D-4994-A36F-BDC80EA9F8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07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8A97A4E-F7C3-4260-B570-ECC4B4FB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GB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66D5EE6-1C7A-4563-9915-A59FC7091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GB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0A1BA85-4E2C-4CFE-A4E0-B3DFF3130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47CF-3762-4E04-AC55-A452B7E0C18B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39190AF-7457-4850-8334-B31FA7639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8D4C883-42F6-48E1-9559-C40D84D8B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84F70-CF8D-4994-A36F-BDC80EA9F8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23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11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FC58048C-7760-4F0D-B6EF-A34636F0E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0"/>
            <a:ext cx="9265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6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B6AFC8B9-B262-4895-97A3-4E1848D73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425"/>
            <a:ext cx="12192000" cy="572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0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0AE3F12C-02EF-4C18-98FB-EBAEA6710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51" y="809490"/>
            <a:ext cx="7734698" cy="523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778977BD-94AA-4C0A-8243-C90CDCBE8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403" y="860293"/>
            <a:ext cx="7671194" cy="51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7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C9B413E6-505D-4BBB-BA09-6A08F8D9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527" y="834891"/>
            <a:ext cx="7702946" cy="51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1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25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Jógvan í Garði Patursson</dc:creator>
  <cp:lastModifiedBy>Jógvan í Garði Patursson</cp:lastModifiedBy>
  <cp:revision>3</cp:revision>
  <dcterms:created xsi:type="dcterms:W3CDTF">2021-05-10T12:05:24Z</dcterms:created>
  <dcterms:modified xsi:type="dcterms:W3CDTF">2021-05-10T12:10:20Z</dcterms:modified>
</cp:coreProperties>
</file>