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9" r:id="rId2"/>
  </p:sldIdLst>
  <p:sldSz cx="43891200" cy="32918400"/>
  <p:notesSz cx="6858000" cy="9144000"/>
  <p:custDataLst>
    <p:tags r:id="rId4"/>
  </p:custDataLst>
  <p:defaultTextStyle>
    <a:defPPr>
      <a:defRPr lang="en-US"/>
    </a:defPPr>
    <a:lvl1pPr marL="0" algn="l" defTabSz="4389028" rtl="0" eaLnBrk="1" latinLnBrk="0" hangingPunct="1">
      <a:defRPr sz="8700" kern="1200">
        <a:solidFill>
          <a:schemeClr val="tx1"/>
        </a:solidFill>
        <a:latin typeface="+mn-lt"/>
        <a:ea typeface="+mn-ea"/>
        <a:cs typeface="+mn-cs"/>
      </a:defRPr>
    </a:lvl1pPr>
    <a:lvl2pPr marL="2194514" algn="l" defTabSz="4389028" rtl="0" eaLnBrk="1" latinLnBrk="0" hangingPunct="1">
      <a:defRPr sz="8700" kern="1200">
        <a:solidFill>
          <a:schemeClr val="tx1"/>
        </a:solidFill>
        <a:latin typeface="+mn-lt"/>
        <a:ea typeface="+mn-ea"/>
        <a:cs typeface="+mn-cs"/>
      </a:defRPr>
    </a:lvl2pPr>
    <a:lvl3pPr marL="4389028" algn="l" defTabSz="4389028" rtl="0" eaLnBrk="1" latinLnBrk="0" hangingPunct="1">
      <a:defRPr sz="8700" kern="1200">
        <a:solidFill>
          <a:schemeClr val="tx1"/>
        </a:solidFill>
        <a:latin typeface="+mn-lt"/>
        <a:ea typeface="+mn-ea"/>
        <a:cs typeface="+mn-cs"/>
      </a:defRPr>
    </a:lvl3pPr>
    <a:lvl4pPr marL="6583543" algn="l" defTabSz="4389028" rtl="0" eaLnBrk="1" latinLnBrk="0" hangingPunct="1">
      <a:defRPr sz="8700" kern="1200">
        <a:solidFill>
          <a:schemeClr val="tx1"/>
        </a:solidFill>
        <a:latin typeface="+mn-lt"/>
        <a:ea typeface="+mn-ea"/>
        <a:cs typeface="+mn-cs"/>
      </a:defRPr>
    </a:lvl4pPr>
    <a:lvl5pPr marL="8778057" algn="l" defTabSz="4389028" rtl="0" eaLnBrk="1" latinLnBrk="0" hangingPunct="1">
      <a:defRPr sz="8700" kern="1200">
        <a:solidFill>
          <a:schemeClr val="tx1"/>
        </a:solidFill>
        <a:latin typeface="+mn-lt"/>
        <a:ea typeface="+mn-ea"/>
        <a:cs typeface="+mn-cs"/>
      </a:defRPr>
    </a:lvl5pPr>
    <a:lvl6pPr marL="10972571" algn="l" defTabSz="4389028" rtl="0" eaLnBrk="1" latinLnBrk="0" hangingPunct="1">
      <a:defRPr sz="8700" kern="1200">
        <a:solidFill>
          <a:schemeClr val="tx1"/>
        </a:solidFill>
        <a:latin typeface="+mn-lt"/>
        <a:ea typeface="+mn-ea"/>
        <a:cs typeface="+mn-cs"/>
      </a:defRPr>
    </a:lvl6pPr>
    <a:lvl7pPr marL="13167085" algn="l" defTabSz="4389028" rtl="0" eaLnBrk="1" latinLnBrk="0" hangingPunct="1">
      <a:defRPr sz="8700" kern="1200">
        <a:solidFill>
          <a:schemeClr val="tx1"/>
        </a:solidFill>
        <a:latin typeface="+mn-lt"/>
        <a:ea typeface="+mn-ea"/>
        <a:cs typeface="+mn-cs"/>
      </a:defRPr>
    </a:lvl7pPr>
    <a:lvl8pPr marL="15361599" algn="l" defTabSz="4389028" rtl="0" eaLnBrk="1" latinLnBrk="0" hangingPunct="1">
      <a:defRPr sz="8700" kern="1200">
        <a:solidFill>
          <a:schemeClr val="tx1"/>
        </a:solidFill>
        <a:latin typeface="+mn-lt"/>
        <a:ea typeface="+mn-ea"/>
        <a:cs typeface="+mn-cs"/>
      </a:defRPr>
    </a:lvl8pPr>
    <a:lvl9pPr marL="17556114" algn="l" defTabSz="4389028" rtl="0" eaLnBrk="1" latinLnBrk="0" hangingPunct="1">
      <a:defRPr sz="8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291" autoAdjust="0"/>
  </p:normalViewPr>
  <p:slideViewPr>
    <p:cSldViewPr snapToGrid="0">
      <p:cViewPr>
        <p:scale>
          <a:sx n="30" d="100"/>
          <a:sy n="30" d="100"/>
        </p:scale>
        <p:origin x="-678" y="-3558"/>
      </p:cViewPr>
      <p:guideLst>
        <p:guide orient="horz" pos="10368"/>
        <p:guide pos="13824"/>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defPPr>
              <a:defRPr kern="1200" smtId="4294967295"/>
            </a:defPPr>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defPPr>
              <a:defRPr kern="1200" smtId="4294967295"/>
            </a:defPPr>
            <a:lvl1pPr algn="r">
              <a:defRPr sz="1200"/>
            </a:lvl1pPr>
          </a:lstStyle>
          <a:p>
            <a:fld id="{7B0E8FA9-8B5F-4493-A208-FBBD06A1EBF4}" type="datetimeFigureOut">
              <a:rPr lang="en-US" smtClean="0"/>
              <a:t>6/26/2018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defPPr>
              <a:defRPr kern="1200" smtId="4294967295"/>
            </a:defPPr>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defPPr>
              <a:defRPr kern="1200" smtId="4294967295"/>
            </a:defPPr>
            <a:lvl1pPr algn="r">
              <a:defRPr sz="1200"/>
            </a:lvl1pPr>
          </a:lstStyle>
          <a:p>
            <a:fld id="{CD15AFD9-35F1-4A8D-8AD3-EDB948176196}" type="slidenum">
              <a:rPr lang="en-US" smtClean="0"/>
              <a:t>‹nr.›</a:t>
            </a:fld>
            <a:endParaRPr lang="en-US"/>
          </a:p>
        </p:txBody>
      </p:sp>
    </p:spTree>
    <p:extLst>
      <p:ext uri="{BB962C8B-B14F-4D97-AF65-F5344CB8AC3E}">
        <p14:creationId xmlns:p14="http://schemas.microsoft.com/office/powerpoint/2010/main" val="2095315684"/>
      </p:ext>
    </p:extLst>
  </p:cSld>
  <p:clrMap bg1="lt1" tx1="dk1" bg2="lt2" tx2="dk2" accent1="accent1" accent2="accent2" accent3="accent3" accent4="accent4" accent5="accent5" accent6="accent6" hlink="hlink" folHlink="folHlink"/>
  <p:notesStyle>
    <a:lvl1pPr marL="0" algn="l" defTabSz="4389028" rtl="0" eaLnBrk="1" latinLnBrk="0" hangingPunct="1">
      <a:defRPr sz="5700" kern="1200">
        <a:solidFill>
          <a:schemeClr val="tx1"/>
        </a:solidFill>
        <a:latin typeface="+mn-lt"/>
        <a:ea typeface="+mn-ea"/>
        <a:cs typeface="+mn-cs"/>
      </a:defRPr>
    </a:lvl1pPr>
    <a:lvl2pPr marL="2194514" algn="l" defTabSz="4389028" rtl="0" eaLnBrk="1" latinLnBrk="0" hangingPunct="1">
      <a:defRPr sz="5700" kern="1200">
        <a:solidFill>
          <a:schemeClr val="tx1"/>
        </a:solidFill>
        <a:latin typeface="+mn-lt"/>
        <a:ea typeface="+mn-ea"/>
        <a:cs typeface="+mn-cs"/>
      </a:defRPr>
    </a:lvl2pPr>
    <a:lvl3pPr marL="4389028" algn="l" defTabSz="4389028" rtl="0" eaLnBrk="1" latinLnBrk="0" hangingPunct="1">
      <a:defRPr sz="5700" kern="1200">
        <a:solidFill>
          <a:schemeClr val="tx1"/>
        </a:solidFill>
        <a:latin typeface="+mn-lt"/>
        <a:ea typeface="+mn-ea"/>
        <a:cs typeface="+mn-cs"/>
      </a:defRPr>
    </a:lvl3pPr>
    <a:lvl4pPr marL="6583543" algn="l" defTabSz="4389028" rtl="0" eaLnBrk="1" latinLnBrk="0" hangingPunct="1">
      <a:defRPr sz="5700" kern="1200">
        <a:solidFill>
          <a:schemeClr val="tx1"/>
        </a:solidFill>
        <a:latin typeface="+mn-lt"/>
        <a:ea typeface="+mn-ea"/>
        <a:cs typeface="+mn-cs"/>
      </a:defRPr>
    </a:lvl4pPr>
    <a:lvl5pPr marL="8778057" algn="l" defTabSz="4389028" rtl="0" eaLnBrk="1" latinLnBrk="0" hangingPunct="1">
      <a:defRPr sz="5700" kern="1200">
        <a:solidFill>
          <a:schemeClr val="tx1"/>
        </a:solidFill>
        <a:latin typeface="+mn-lt"/>
        <a:ea typeface="+mn-ea"/>
        <a:cs typeface="+mn-cs"/>
      </a:defRPr>
    </a:lvl5pPr>
    <a:lvl6pPr marL="10972571" algn="l" defTabSz="4389028" rtl="0" eaLnBrk="1" latinLnBrk="0" hangingPunct="1">
      <a:defRPr sz="5700" kern="1200">
        <a:solidFill>
          <a:schemeClr val="tx1"/>
        </a:solidFill>
        <a:latin typeface="+mn-lt"/>
        <a:ea typeface="+mn-ea"/>
        <a:cs typeface="+mn-cs"/>
      </a:defRPr>
    </a:lvl6pPr>
    <a:lvl7pPr marL="13167085" algn="l" defTabSz="4389028" rtl="0" eaLnBrk="1" latinLnBrk="0" hangingPunct="1">
      <a:defRPr sz="5700" kern="1200">
        <a:solidFill>
          <a:schemeClr val="tx1"/>
        </a:solidFill>
        <a:latin typeface="+mn-lt"/>
        <a:ea typeface="+mn-ea"/>
        <a:cs typeface="+mn-cs"/>
      </a:defRPr>
    </a:lvl7pPr>
    <a:lvl8pPr marL="15361599" algn="l" defTabSz="4389028" rtl="0" eaLnBrk="1" latinLnBrk="0" hangingPunct="1">
      <a:defRPr sz="5700" kern="1200">
        <a:solidFill>
          <a:schemeClr val="tx1"/>
        </a:solidFill>
        <a:latin typeface="+mn-lt"/>
        <a:ea typeface="+mn-ea"/>
        <a:cs typeface="+mn-cs"/>
      </a:defRPr>
    </a:lvl8pPr>
    <a:lvl9pPr marL="17556115" algn="l" defTabSz="4389028" rtl="0" eaLnBrk="1" latinLnBrk="0" hangingPunct="1">
      <a:defRPr sz="5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10"/>
          </p:nvPr>
        </p:nvSpPr>
        <p:spPr/>
        <p:txBody>
          <a:bodyPr/>
          <a:lstStyle/>
          <a:p>
            <a:fld id="{CD15AFD9-35F1-4A8D-8AD3-EDB948176196}" type="slidenum">
              <a:rPr lang="en-US" smtClean="0"/>
              <a:t>1</a:t>
            </a:fld>
            <a:endParaRPr lang="en-US"/>
          </a:p>
        </p:txBody>
      </p:sp>
    </p:spTree>
    <p:extLst>
      <p:ext uri="{BB962C8B-B14F-4D97-AF65-F5344CB8AC3E}">
        <p14:creationId xmlns:p14="http://schemas.microsoft.com/office/powerpoint/2010/main" val="330842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650193" y="236483"/>
            <a:ext cx="36590818" cy="2507457"/>
          </a:xfrm>
        </p:spPr>
        <p:txBody>
          <a:bodyPr/>
          <a:lstStyle>
            <a:defPPr>
              <a:defRPr kern="1200" smtId="4294967295"/>
            </a:defPPr>
            <a:lvl1pPr marL="0" indent="0">
              <a:buNone/>
              <a:defRPr sz="13400" baseline="0"/>
            </a:lvl1pPr>
          </a:lstStyle>
          <a:p>
            <a:pPr algn="ctr"/>
            <a:r>
              <a:rPr lang="en-US" sz="6200">
                <a:solidFill>
                  <a:schemeClr val="accent2">
                    <a:lumMod val="75000"/>
                  </a:schemeClr>
                </a:solidFill>
                <a:effectLst>
                  <a:reflection blurRad="6350" stA="42000" endPos="58000" dir="5400000" sy="-100000" algn="bl" rotWithShape="0"/>
                </a:effectLst>
                <a:latin typeface="Arial Rounded MT Bold" pitchFamily="34" charset="0"/>
              </a:rPr>
              <a:t>This is a Scientific Poster Template created by Graphicsland &amp; MakeSigns.com</a:t>
            </a:r>
            <a:br>
              <a:rPr lang="en-US" sz="6200">
                <a:solidFill>
                  <a:schemeClr val="accent2">
                    <a:lumMod val="75000"/>
                  </a:schemeClr>
                </a:solidFill>
                <a:effectLst>
                  <a:reflection blurRad="6350" stA="42000" endPos="58000" dir="5400000" sy="-100000" algn="bl" rotWithShape="0"/>
                </a:effectLst>
                <a:latin typeface="Arial Rounded MT Bold" pitchFamily="34" charset="0"/>
              </a:rPr>
            </a:br>
            <a:r>
              <a:rPr lang="en-US" sz="6200">
                <a:solidFill>
                  <a:schemeClr val="accent2">
                    <a:lumMod val="75000"/>
                  </a:schemeClr>
                </a:solidFill>
                <a:effectLst>
                  <a:reflection blurRad="6350" stA="42000" endPos="58000" dir="5400000" sy="-100000" algn="bl" rotWithShape="0"/>
                </a:effectLst>
                <a:latin typeface="Arial Rounded MT Bold" pitchFamily="34" charset="0"/>
              </a:rPr>
              <a:t>Your poster title would go on these lines</a:t>
            </a:r>
            <a:endParaRPr lang="en-US"/>
          </a:p>
        </p:txBody>
      </p:sp>
      <p:sp>
        <p:nvSpPr>
          <p:cNvPr id="12" name="Text Placeholder 11"/>
          <p:cNvSpPr>
            <a:spLocks noGrp="1"/>
          </p:cNvSpPr>
          <p:nvPr>
            <p:ph type="body" sz="quarter" idx="11" hasCustomPrompt="1"/>
          </p:nvPr>
        </p:nvSpPr>
        <p:spPr>
          <a:xfrm>
            <a:off x="3650193" y="2553605"/>
            <a:ext cx="36590818" cy="2224088"/>
          </a:xfrm>
        </p:spPr>
        <p:txBody>
          <a:bodyPr/>
          <a:lstStyle>
            <a:defPPr>
              <a:defRPr kern="1200" smtId="4294967295"/>
            </a:defPPr>
            <a:lvl1pPr marL="0" indent="0">
              <a:buNone/>
              <a:defRPr sz="13400"/>
            </a:lvl1pPr>
          </a:lstStyle>
          <a:p>
            <a:pPr algn="ctr"/>
            <a:r>
              <a:rPr lang="en-US" sz="5000"/>
              <a:t>Author names go here. You can add subscript numbers to assign a university. </a:t>
            </a:r>
            <a:br>
              <a:rPr lang="en-US" sz="5000"/>
            </a:br>
            <a:r>
              <a:rPr lang="en-US" sz="5000"/>
              <a:t>University names or departments go here. </a:t>
            </a:r>
          </a:p>
        </p:txBody>
      </p:sp>
    </p:spTree>
    <p:extLst>
      <p:ext uri="{BB962C8B-B14F-4D97-AF65-F5344CB8AC3E}">
        <p14:creationId xmlns:p14="http://schemas.microsoft.com/office/powerpoint/2010/main" val="43325895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A1C7F76D-A730-4432-85DE-CA47D32BB251}" type="datetimeFigureOut">
              <a:rPr lang="en-US" smtClean="0"/>
              <a:t>6/26/2018</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09D57CD0-55F5-4017-8E2F-F1A5FF8435B8}" type="slidenum">
              <a:rPr lang="en-US" smtClean="0"/>
              <a:t>‹nr.›</a:t>
            </a:fld>
            <a:endParaRPr lang="en-US"/>
          </a:p>
        </p:txBody>
      </p:sp>
    </p:spTree>
    <p:extLst>
      <p:ext uri="{BB962C8B-B14F-4D97-AF65-F5344CB8AC3E}">
        <p14:creationId xmlns:p14="http://schemas.microsoft.com/office/powerpoint/2010/main" val="21245764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559085" y="4221482"/>
            <a:ext cx="35547303" cy="89877900"/>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7901946" y="4221482"/>
            <a:ext cx="105925615" cy="89877900"/>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A1C7F76D-A730-4432-85DE-CA47D32BB251}" type="datetimeFigureOut">
              <a:rPr lang="en-US" smtClean="0"/>
              <a:t>6/26/2018</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09D57CD0-55F5-4017-8E2F-F1A5FF8435B8}" type="slidenum">
              <a:rPr lang="en-US" smtClean="0"/>
              <a:t>‹nr.›</a:t>
            </a:fld>
            <a:endParaRPr lang="en-US"/>
          </a:p>
        </p:txBody>
      </p:sp>
    </p:spTree>
    <p:extLst>
      <p:ext uri="{BB962C8B-B14F-4D97-AF65-F5344CB8AC3E}">
        <p14:creationId xmlns:p14="http://schemas.microsoft.com/office/powerpoint/2010/main" val="69728983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A1C7F76D-A730-4432-85DE-CA47D32BB251}" type="datetimeFigureOut">
              <a:rPr lang="en-US" smtClean="0"/>
              <a:t>6/26/2018</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09D57CD0-55F5-4017-8E2F-F1A5FF8435B8}" type="slidenum">
              <a:rPr lang="en-US" smtClean="0"/>
              <a:t>‹nr.›</a:t>
            </a:fld>
            <a:endParaRPr lang="en-US"/>
          </a:p>
        </p:txBody>
      </p:sp>
    </p:spTree>
    <p:extLst>
      <p:ext uri="{BB962C8B-B14F-4D97-AF65-F5344CB8AC3E}">
        <p14:creationId xmlns:p14="http://schemas.microsoft.com/office/powerpoint/2010/main" val="103898161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3"/>
            <a:ext cx="37307521" cy="6537960"/>
          </a:xfrm>
        </p:spPr>
        <p:txBody>
          <a:bodyPr anchor="t"/>
          <a:lstStyle>
            <a:defPPr>
              <a:defRPr kern="1200" smtId="4294967295"/>
            </a:defPPr>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4"/>
            <a:ext cx="37307521" cy="7200897"/>
          </a:xfrm>
        </p:spPr>
        <p:txBody>
          <a:bodyPr anchor="b"/>
          <a:lstStyle>
            <a:defPPr>
              <a:defRPr kern="1200" smtId="4294967295"/>
            </a:defPPr>
            <a:lvl1pPr marL="0" indent="0">
              <a:buNone/>
              <a:defRPr sz="9700">
                <a:solidFill>
                  <a:schemeClr val="tx1">
                    <a:tint val="75000"/>
                  </a:schemeClr>
                </a:solidFill>
              </a:defRPr>
            </a:lvl1pPr>
            <a:lvl2pPr marL="2194514" indent="0">
              <a:buNone/>
              <a:defRPr sz="8700">
                <a:solidFill>
                  <a:schemeClr val="tx1">
                    <a:tint val="75000"/>
                  </a:schemeClr>
                </a:solidFill>
              </a:defRPr>
            </a:lvl2pPr>
            <a:lvl3pPr marL="4389028" indent="0">
              <a:buNone/>
              <a:defRPr sz="7700">
                <a:solidFill>
                  <a:schemeClr val="tx1">
                    <a:tint val="75000"/>
                  </a:schemeClr>
                </a:solidFill>
              </a:defRPr>
            </a:lvl3pPr>
            <a:lvl4pPr marL="6583543" indent="0">
              <a:buNone/>
              <a:defRPr sz="6700">
                <a:solidFill>
                  <a:schemeClr val="tx1">
                    <a:tint val="75000"/>
                  </a:schemeClr>
                </a:solidFill>
              </a:defRPr>
            </a:lvl4pPr>
            <a:lvl5pPr marL="8778057" indent="0">
              <a:buNone/>
              <a:defRPr sz="6700">
                <a:solidFill>
                  <a:schemeClr val="tx1">
                    <a:tint val="75000"/>
                  </a:schemeClr>
                </a:solidFill>
              </a:defRPr>
            </a:lvl5pPr>
            <a:lvl6pPr marL="10972571" indent="0">
              <a:buNone/>
              <a:defRPr sz="6700">
                <a:solidFill>
                  <a:schemeClr val="tx1">
                    <a:tint val="75000"/>
                  </a:schemeClr>
                </a:solidFill>
              </a:defRPr>
            </a:lvl6pPr>
            <a:lvl7pPr marL="13167085" indent="0">
              <a:buNone/>
              <a:defRPr sz="6700">
                <a:solidFill>
                  <a:schemeClr val="tx1">
                    <a:tint val="75000"/>
                  </a:schemeClr>
                </a:solidFill>
              </a:defRPr>
            </a:lvl7pPr>
            <a:lvl8pPr marL="15361599" indent="0">
              <a:buNone/>
              <a:defRPr sz="6700">
                <a:solidFill>
                  <a:schemeClr val="tx1">
                    <a:tint val="75000"/>
                  </a:schemeClr>
                </a:solidFill>
              </a:defRPr>
            </a:lvl8pPr>
            <a:lvl9pPr marL="17556114"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defRPr kern="1200" smtId="4294967295"/>
            </a:defPPr>
          </a:lstStyle>
          <a:p>
            <a:fld id="{A1C7F76D-A730-4432-85DE-CA47D32BB251}" type="datetimeFigureOut">
              <a:rPr lang="en-US" smtClean="0"/>
              <a:t>6/26/2018</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09D57CD0-55F5-4017-8E2F-F1A5FF8435B8}" type="slidenum">
              <a:rPr lang="en-US" smtClean="0"/>
              <a:t>‹nr.›</a:t>
            </a:fld>
            <a:endParaRPr lang="en-US"/>
          </a:p>
        </p:txBody>
      </p:sp>
    </p:spTree>
    <p:extLst>
      <p:ext uri="{BB962C8B-B14F-4D97-AF65-F5344CB8AC3E}">
        <p14:creationId xmlns:p14="http://schemas.microsoft.com/office/powerpoint/2010/main" val="227654871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7901943" y="24582121"/>
            <a:ext cx="70736458" cy="69517264"/>
          </a:xfrm>
        </p:spPr>
        <p:txBody>
          <a:bodyPr/>
          <a:lstStyle>
            <a:defPPr>
              <a:defRPr kern="1200" smtId="4294967295"/>
            </a:defPPr>
            <a:lvl1pPr>
              <a:defRPr sz="13400"/>
            </a:lvl1pPr>
            <a:lvl2pPr>
              <a:defRPr sz="11500"/>
            </a:lvl2pPr>
            <a:lvl3pPr>
              <a:defRPr sz="97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9369921" y="24582121"/>
            <a:ext cx="70736464" cy="69517264"/>
          </a:xfrm>
        </p:spPr>
        <p:txBody>
          <a:bodyPr/>
          <a:lstStyle>
            <a:defPPr>
              <a:defRPr kern="1200" smtId="4294967295"/>
            </a:defPPr>
            <a:lvl1pPr>
              <a:defRPr sz="13400"/>
            </a:lvl1pPr>
            <a:lvl2pPr>
              <a:defRPr sz="11500"/>
            </a:lvl2pPr>
            <a:lvl3pPr>
              <a:defRPr sz="97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defRPr kern="1200" smtId="4294967295"/>
            </a:defPPr>
          </a:lstStyle>
          <a:p>
            <a:fld id="{A1C7F76D-A730-4432-85DE-CA47D32BB251}" type="datetimeFigureOut">
              <a:rPr lang="en-US" smtClean="0"/>
              <a:t>6/26/2018</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09D57CD0-55F5-4017-8E2F-F1A5FF8435B8}" type="slidenum">
              <a:rPr lang="en-US" smtClean="0"/>
              <a:t>‹nr.›</a:t>
            </a:fld>
            <a:endParaRPr lang="en-US"/>
          </a:p>
        </p:txBody>
      </p:sp>
    </p:spTree>
    <p:extLst>
      <p:ext uri="{BB962C8B-B14F-4D97-AF65-F5344CB8AC3E}">
        <p14:creationId xmlns:p14="http://schemas.microsoft.com/office/powerpoint/2010/main" val="87666082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3"/>
            <a:ext cx="39502079"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561" y="7368543"/>
            <a:ext cx="19392903" cy="3070857"/>
          </a:xfrm>
        </p:spPr>
        <p:txBody>
          <a:bodyPr anchor="b"/>
          <a:lstStyle>
            <a:defPPr>
              <a:defRPr kern="1200" smtId="4294967295"/>
            </a:defPPr>
            <a:lvl1pPr marL="0" indent="0">
              <a:buNone/>
              <a:defRPr sz="11500" b="1"/>
            </a:lvl1pPr>
            <a:lvl2pPr marL="2194514" indent="0">
              <a:buNone/>
              <a:defRPr sz="9700" b="1"/>
            </a:lvl2pPr>
            <a:lvl3pPr marL="4389028" indent="0">
              <a:buNone/>
              <a:defRPr sz="8700" b="1"/>
            </a:lvl3pPr>
            <a:lvl4pPr marL="6583543" indent="0">
              <a:buNone/>
              <a:defRPr sz="7700" b="1"/>
            </a:lvl4pPr>
            <a:lvl5pPr marL="8778057" indent="0">
              <a:buNone/>
              <a:defRPr sz="7700" b="1"/>
            </a:lvl5pPr>
            <a:lvl6pPr marL="10972571" indent="0">
              <a:buNone/>
              <a:defRPr sz="7700" b="1"/>
            </a:lvl6pPr>
            <a:lvl7pPr marL="13167085" indent="0">
              <a:buNone/>
              <a:defRPr sz="7700" b="1"/>
            </a:lvl7pPr>
            <a:lvl8pPr marL="15361599" indent="0">
              <a:buNone/>
              <a:defRPr sz="7700" b="1"/>
            </a:lvl8pPr>
            <a:lvl9pPr marL="17556114"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1" y="10439400"/>
            <a:ext cx="19392903" cy="18966183"/>
          </a:xfrm>
        </p:spPr>
        <p:txBody>
          <a:bodyPr/>
          <a:lstStyle>
            <a:defPPr>
              <a:defRPr kern="1200" smtId="4294967295"/>
            </a:defPPr>
            <a:lvl1pPr>
              <a:defRPr sz="11500"/>
            </a:lvl1pPr>
            <a:lvl2pPr>
              <a:defRPr sz="97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3"/>
            <a:ext cx="19400520" cy="3070857"/>
          </a:xfrm>
        </p:spPr>
        <p:txBody>
          <a:bodyPr anchor="b"/>
          <a:lstStyle>
            <a:defPPr>
              <a:defRPr kern="1200" smtId="4294967295"/>
            </a:defPPr>
            <a:lvl1pPr marL="0" indent="0">
              <a:buNone/>
              <a:defRPr sz="11500" b="1"/>
            </a:lvl1pPr>
            <a:lvl2pPr marL="2194514" indent="0">
              <a:buNone/>
              <a:defRPr sz="9700" b="1"/>
            </a:lvl2pPr>
            <a:lvl3pPr marL="4389028" indent="0">
              <a:buNone/>
              <a:defRPr sz="8700" b="1"/>
            </a:lvl3pPr>
            <a:lvl4pPr marL="6583543" indent="0">
              <a:buNone/>
              <a:defRPr sz="7700" b="1"/>
            </a:lvl4pPr>
            <a:lvl5pPr marL="8778057" indent="0">
              <a:buNone/>
              <a:defRPr sz="7700" b="1"/>
            </a:lvl5pPr>
            <a:lvl6pPr marL="10972571" indent="0">
              <a:buNone/>
              <a:defRPr sz="7700" b="1"/>
            </a:lvl6pPr>
            <a:lvl7pPr marL="13167085" indent="0">
              <a:buNone/>
              <a:defRPr sz="7700" b="1"/>
            </a:lvl7pPr>
            <a:lvl8pPr marL="15361599" indent="0">
              <a:buNone/>
              <a:defRPr sz="7700" b="1"/>
            </a:lvl8pPr>
            <a:lvl9pPr marL="17556114"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3" y="10439400"/>
            <a:ext cx="19400520" cy="18966183"/>
          </a:xfrm>
        </p:spPr>
        <p:txBody>
          <a:bodyPr/>
          <a:lstStyle>
            <a:defPPr>
              <a:defRPr kern="1200" smtId="4294967295"/>
            </a:defPPr>
            <a:lvl1pPr>
              <a:defRPr sz="11500"/>
            </a:lvl1pPr>
            <a:lvl2pPr>
              <a:defRPr sz="97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defRPr kern="1200" smtId="4294967295"/>
            </a:defPPr>
          </a:lstStyle>
          <a:p>
            <a:fld id="{A1C7F76D-A730-4432-85DE-CA47D32BB251}" type="datetimeFigureOut">
              <a:rPr lang="en-US" smtClean="0"/>
              <a:t>6/26/2018</a:t>
            </a:fld>
            <a:endParaRPr lang="en-US"/>
          </a:p>
        </p:txBody>
      </p:sp>
      <p:sp>
        <p:nvSpPr>
          <p:cNvPr id="8" name="Footer Placeholder 7"/>
          <p:cNvSpPr>
            <a:spLocks noGrp="1"/>
          </p:cNvSpPr>
          <p:nvPr>
            <p:ph type="ftr" sz="quarter" idx="11"/>
          </p:nvPr>
        </p:nvSpPr>
        <p:spPr/>
        <p:txBody>
          <a:bodyPr/>
          <a:lstStyle>
            <a:defPPr>
              <a:defRPr kern="1200" smtId="4294967295"/>
            </a:defPPr>
          </a:lstStyle>
          <a:p>
            <a:endParaRPr lang="en-US"/>
          </a:p>
        </p:txBody>
      </p:sp>
      <p:sp>
        <p:nvSpPr>
          <p:cNvPr id="9" name="Slide Number Placeholder 8"/>
          <p:cNvSpPr>
            <a:spLocks noGrp="1"/>
          </p:cNvSpPr>
          <p:nvPr>
            <p:ph type="sldNum" sz="quarter" idx="12"/>
          </p:nvPr>
        </p:nvSpPr>
        <p:spPr/>
        <p:txBody>
          <a:bodyPr/>
          <a:lstStyle>
            <a:defPPr>
              <a:defRPr kern="1200" smtId="4294967295"/>
            </a:defPPr>
          </a:lstStyle>
          <a:p>
            <a:fld id="{09D57CD0-55F5-4017-8E2F-F1A5FF8435B8}" type="slidenum">
              <a:rPr lang="en-US" smtClean="0"/>
              <a:t>‹nr.›</a:t>
            </a:fld>
            <a:endParaRPr lang="en-US"/>
          </a:p>
        </p:txBody>
      </p:sp>
    </p:spTree>
    <p:extLst>
      <p:ext uri="{BB962C8B-B14F-4D97-AF65-F5344CB8AC3E}">
        <p14:creationId xmlns:p14="http://schemas.microsoft.com/office/powerpoint/2010/main" val="277414171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Date Placeholder 2"/>
          <p:cNvSpPr>
            <a:spLocks noGrp="1"/>
          </p:cNvSpPr>
          <p:nvPr>
            <p:ph type="dt" sz="half" idx="10"/>
          </p:nvPr>
        </p:nvSpPr>
        <p:spPr/>
        <p:txBody>
          <a:bodyPr/>
          <a:lstStyle>
            <a:defPPr>
              <a:defRPr kern="1200" smtId="4294967295"/>
            </a:defPPr>
          </a:lstStyle>
          <a:p>
            <a:fld id="{A1C7F76D-A730-4432-85DE-CA47D32BB251}" type="datetimeFigureOut">
              <a:rPr lang="en-US" smtClean="0"/>
              <a:t>6/26/2018</a:t>
            </a:fld>
            <a:endParaRPr lang="en-US"/>
          </a:p>
        </p:txBody>
      </p:sp>
      <p:sp>
        <p:nvSpPr>
          <p:cNvPr id="4" name="Footer Placeholder 3"/>
          <p:cNvSpPr>
            <a:spLocks noGrp="1"/>
          </p:cNvSpPr>
          <p:nvPr>
            <p:ph type="ftr" sz="quarter" idx="11"/>
          </p:nvPr>
        </p:nvSpPr>
        <p:spPr/>
        <p:txBody>
          <a:bodyPr/>
          <a:lstStyle>
            <a:defPPr>
              <a:defRPr kern="1200" smtId="4294967295"/>
            </a:defPPr>
          </a:lstStyle>
          <a:p>
            <a:endParaRPr lang="en-US"/>
          </a:p>
        </p:txBody>
      </p:sp>
      <p:sp>
        <p:nvSpPr>
          <p:cNvPr id="5" name="Slide Number Placeholder 4"/>
          <p:cNvSpPr>
            <a:spLocks noGrp="1"/>
          </p:cNvSpPr>
          <p:nvPr>
            <p:ph type="sldNum" sz="quarter" idx="12"/>
          </p:nvPr>
        </p:nvSpPr>
        <p:spPr/>
        <p:txBody>
          <a:bodyPr/>
          <a:lstStyle>
            <a:defPPr>
              <a:defRPr kern="1200" smtId="4294967295"/>
            </a:defPPr>
          </a:lstStyle>
          <a:p>
            <a:fld id="{09D57CD0-55F5-4017-8E2F-F1A5FF8435B8}" type="slidenum">
              <a:rPr lang="en-US" smtClean="0"/>
              <a:t>‹nr.›</a:t>
            </a:fld>
            <a:endParaRPr lang="en-US"/>
          </a:p>
        </p:txBody>
      </p:sp>
    </p:spTree>
    <p:extLst>
      <p:ext uri="{BB962C8B-B14F-4D97-AF65-F5344CB8AC3E}">
        <p14:creationId xmlns:p14="http://schemas.microsoft.com/office/powerpoint/2010/main" val="268842661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defPPr>
              <a:defRPr kern="1200" smtId="4294967295"/>
            </a:defPPr>
          </a:lstStyle>
          <a:p>
            <a:fld id="{A1C7F76D-A730-4432-85DE-CA47D32BB251}" type="datetimeFigureOut">
              <a:rPr lang="en-US" smtClean="0"/>
              <a:t>6/26/2018</a:t>
            </a:fld>
            <a:endParaRPr lang="en-US"/>
          </a:p>
        </p:txBody>
      </p:sp>
      <p:sp>
        <p:nvSpPr>
          <p:cNvPr id="3" name="Footer Placeholder 2"/>
          <p:cNvSpPr>
            <a:spLocks noGrp="1"/>
          </p:cNvSpPr>
          <p:nvPr>
            <p:ph type="ftr" sz="quarter" idx="11"/>
          </p:nvPr>
        </p:nvSpPr>
        <p:spPr/>
        <p:txBody>
          <a:bodyPr/>
          <a:lstStyle>
            <a:defPPr>
              <a:defRPr kern="1200" smtId="4294967295"/>
            </a:defPPr>
          </a:lstStyle>
          <a:p>
            <a:endParaRPr lang="en-US"/>
          </a:p>
        </p:txBody>
      </p:sp>
      <p:sp>
        <p:nvSpPr>
          <p:cNvPr id="4" name="Slide Number Placeholder 3"/>
          <p:cNvSpPr>
            <a:spLocks noGrp="1"/>
          </p:cNvSpPr>
          <p:nvPr>
            <p:ph type="sldNum" sz="quarter" idx="12"/>
          </p:nvPr>
        </p:nvSpPr>
        <p:spPr/>
        <p:txBody>
          <a:bodyPr/>
          <a:lstStyle>
            <a:defPPr>
              <a:defRPr kern="1200" smtId="4294967295"/>
            </a:defPPr>
          </a:lstStyle>
          <a:p>
            <a:fld id="{09D57CD0-55F5-4017-8E2F-F1A5FF8435B8}" type="slidenum">
              <a:rPr lang="en-US" smtClean="0"/>
              <a:t>‹nr.›</a:t>
            </a:fld>
            <a:endParaRPr lang="en-US"/>
          </a:p>
        </p:txBody>
      </p:sp>
    </p:spTree>
    <p:extLst>
      <p:ext uri="{BB962C8B-B14F-4D97-AF65-F5344CB8AC3E}">
        <p14:creationId xmlns:p14="http://schemas.microsoft.com/office/powerpoint/2010/main" val="304698495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defPPr>
              <a:defRPr kern="1200" smtId="4294967295"/>
            </a:defPPr>
            <a:lvl1pPr algn="l">
              <a:defRPr sz="9700" b="1"/>
            </a:lvl1pPr>
          </a:lstStyle>
          <a:p>
            <a:r>
              <a:rPr lang="en-US"/>
              <a:t>Click to edit Master title style</a:t>
            </a:r>
          </a:p>
        </p:txBody>
      </p:sp>
      <p:sp>
        <p:nvSpPr>
          <p:cNvPr id="3" name="Content Placeholder 2"/>
          <p:cNvSpPr>
            <a:spLocks noGrp="1"/>
          </p:cNvSpPr>
          <p:nvPr>
            <p:ph idx="1"/>
          </p:nvPr>
        </p:nvSpPr>
        <p:spPr>
          <a:xfrm>
            <a:off x="17160239" y="1310641"/>
            <a:ext cx="24536400" cy="28094942"/>
          </a:xfrm>
        </p:spPr>
        <p:txBody>
          <a:bodyPr/>
          <a:lstStyle>
            <a:defPPr>
              <a:defRPr kern="1200" smtId="4294967295"/>
            </a:defPPr>
            <a:lvl1pPr>
              <a:defRPr sz="15400"/>
            </a:lvl1pPr>
            <a:lvl2pPr>
              <a:defRPr sz="13400"/>
            </a:lvl2pPr>
            <a:lvl3pPr>
              <a:defRPr sz="11500"/>
            </a:lvl3pPr>
            <a:lvl4pPr>
              <a:defRPr sz="9700"/>
            </a:lvl4pPr>
            <a:lvl5pPr>
              <a:defRPr sz="9700"/>
            </a:lvl5pPr>
            <a:lvl6pPr>
              <a:defRPr sz="9700"/>
            </a:lvl6pPr>
            <a:lvl7pPr>
              <a:defRPr sz="9700"/>
            </a:lvl7pPr>
            <a:lvl8pPr>
              <a:defRPr sz="9700"/>
            </a:lvl8pPr>
            <a:lvl9pPr>
              <a:defRPr sz="9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1"/>
            <a:ext cx="14439903" cy="22517103"/>
          </a:xfrm>
        </p:spPr>
        <p:txBody>
          <a:bodyPr/>
          <a:lstStyle>
            <a:defPPr>
              <a:defRPr kern="1200" smtId="4294967295"/>
            </a:defPPr>
            <a:lvl1pPr marL="0" indent="0">
              <a:buNone/>
              <a:defRPr sz="6700"/>
            </a:lvl1pPr>
            <a:lvl2pPr marL="2194514" indent="0">
              <a:buNone/>
              <a:defRPr sz="5700"/>
            </a:lvl2pPr>
            <a:lvl3pPr marL="4389028" indent="0">
              <a:buNone/>
              <a:defRPr sz="4800"/>
            </a:lvl3pPr>
            <a:lvl4pPr marL="6583543" indent="0">
              <a:buNone/>
              <a:defRPr sz="4300"/>
            </a:lvl4pPr>
            <a:lvl5pPr marL="8778057" indent="0">
              <a:buNone/>
              <a:defRPr sz="4300"/>
            </a:lvl5pPr>
            <a:lvl6pPr marL="10972571" indent="0">
              <a:buNone/>
              <a:defRPr sz="4300"/>
            </a:lvl6pPr>
            <a:lvl7pPr marL="13167085" indent="0">
              <a:buNone/>
              <a:defRPr sz="4300"/>
            </a:lvl7pPr>
            <a:lvl8pPr marL="15361599" indent="0">
              <a:buNone/>
              <a:defRPr sz="4300"/>
            </a:lvl8pPr>
            <a:lvl9pPr marL="17556114"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A1C7F76D-A730-4432-85DE-CA47D32BB251}" type="datetimeFigureOut">
              <a:rPr lang="en-US" smtClean="0"/>
              <a:t>6/26/2018</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09D57CD0-55F5-4017-8E2F-F1A5FF8435B8}" type="slidenum">
              <a:rPr lang="en-US" smtClean="0"/>
              <a:t>‹nr.›</a:t>
            </a:fld>
            <a:endParaRPr lang="en-US"/>
          </a:p>
        </p:txBody>
      </p:sp>
    </p:spTree>
    <p:extLst>
      <p:ext uri="{BB962C8B-B14F-4D97-AF65-F5344CB8AC3E}">
        <p14:creationId xmlns:p14="http://schemas.microsoft.com/office/powerpoint/2010/main" val="158126206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0"/>
            <a:ext cx="26334721" cy="2720343"/>
          </a:xfrm>
        </p:spPr>
        <p:txBody>
          <a:bodyPr anchor="b"/>
          <a:lstStyle>
            <a:defPPr>
              <a:defRPr kern="1200" smtId="4294967295"/>
            </a:defPPr>
            <a:lvl1pPr algn="l">
              <a:defRPr sz="9700" b="1"/>
            </a:lvl1pPr>
          </a:lstStyle>
          <a:p>
            <a:r>
              <a:rPr lang="en-US"/>
              <a:t>Click to edit Master title style</a:t>
            </a:r>
          </a:p>
        </p:txBody>
      </p:sp>
      <p:sp>
        <p:nvSpPr>
          <p:cNvPr id="3" name="Picture Placeholder 2"/>
          <p:cNvSpPr>
            <a:spLocks noGrp="1"/>
          </p:cNvSpPr>
          <p:nvPr>
            <p:ph type="pic" idx="1"/>
          </p:nvPr>
        </p:nvSpPr>
        <p:spPr>
          <a:xfrm>
            <a:off x="8602983" y="2941320"/>
            <a:ext cx="26334721" cy="19751039"/>
          </a:xfrm>
        </p:spPr>
        <p:txBody>
          <a:bodyPr/>
          <a:lstStyle>
            <a:defPPr>
              <a:defRPr kern="1200" smtId="4294967295"/>
            </a:defPPr>
            <a:lvl1pPr marL="0" indent="0">
              <a:buNone/>
              <a:defRPr sz="15400"/>
            </a:lvl1pPr>
            <a:lvl2pPr marL="2194514" indent="0">
              <a:buNone/>
              <a:defRPr sz="13400"/>
            </a:lvl2pPr>
            <a:lvl3pPr marL="4389028" indent="0">
              <a:buNone/>
              <a:defRPr sz="11500"/>
            </a:lvl3pPr>
            <a:lvl4pPr marL="6583543" indent="0">
              <a:buNone/>
              <a:defRPr sz="9700"/>
            </a:lvl4pPr>
            <a:lvl5pPr marL="8778057" indent="0">
              <a:buNone/>
              <a:defRPr sz="9700"/>
            </a:lvl5pPr>
            <a:lvl6pPr marL="10972571" indent="0">
              <a:buNone/>
              <a:defRPr sz="9700"/>
            </a:lvl6pPr>
            <a:lvl7pPr marL="13167085" indent="0">
              <a:buNone/>
              <a:defRPr sz="9700"/>
            </a:lvl7pPr>
            <a:lvl8pPr marL="15361599" indent="0">
              <a:buNone/>
              <a:defRPr sz="9700"/>
            </a:lvl8pPr>
            <a:lvl9pPr marL="17556114" indent="0">
              <a:buNone/>
              <a:defRPr sz="9700"/>
            </a:lvl9pPr>
          </a:lstStyle>
          <a:p>
            <a:endParaRPr lang="en-US"/>
          </a:p>
        </p:txBody>
      </p:sp>
      <p:sp>
        <p:nvSpPr>
          <p:cNvPr id="4" name="Text Placeholder 3"/>
          <p:cNvSpPr>
            <a:spLocks noGrp="1"/>
          </p:cNvSpPr>
          <p:nvPr>
            <p:ph type="body" sz="half" idx="2"/>
          </p:nvPr>
        </p:nvSpPr>
        <p:spPr>
          <a:xfrm>
            <a:off x="8602983" y="25763223"/>
            <a:ext cx="26334721" cy="3863337"/>
          </a:xfrm>
        </p:spPr>
        <p:txBody>
          <a:bodyPr/>
          <a:lstStyle>
            <a:defPPr>
              <a:defRPr kern="1200" smtId="4294967295"/>
            </a:defPPr>
            <a:lvl1pPr marL="0" indent="0">
              <a:buNone/>
              <a:defRPr sz="6700"/>
            </a:lvl1pPr>
            <a:lvl2pPr marL="2194514" indent="0">
              <a:buNone/>
              <a:defRPr sz="5700"/>
            </a:lvl2pPr>
            <a:lvl3pPr marL="4389028" indent="0">
              <a:buNone/>
              <a:defRPr sz="4800"/>
            </a:lvl3pPr>
            <a:lvl4pPr marL="6583543" indent="0">
              <a:buNone/>
              <a:defRPr sz="4300"/>
            </a:lvl4pPr>
            <a:lvl5pPr marL="8778057" indent="0">
              <a:buNone/>
              <a:defRPr sz="4300"/>
            </a:lvl5pPr>
            <a:lvl6pPr marL="10972571" indent="0">
              <a:buNone/>
              <a:defRPr sz="4300"/>
            </a:lvl6pPr>
            <a:lvl7pPr marL="13167085" indent="0">
              <a:buNone/>
              <a:defRPr sz="4300"/>
            </a:lvl7pPr>
            <a:lvl8pPr marL="15361599" indent="0">
              <a:buNone/>
              <a:defRPr sz="4300"/>
            </a:lvl8pPr>
            <a:lvl9pPr marL="17556114"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A1C7F76D-A730-4432-85DE-CA47D32BB251}" type="datetimeFigureOut">
              <a:rPr lang="en-US" smtClean="0"/>
              <a:t>6/26/2018</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09D57CD0-55F5-4017-8E2F-F1A5FF8435B8}" type="slidenum">
              <a:rPr lang="en-US" smtClean="0"/>
              <a:t>‹nr.›</a:t>
            </a:fld>
            <a:endParaRPr lang="en-US"/>
          </a:p>
        </p:txBody>
      </p:sp>
    </p:spTree>
    <p:extLst>
      <p:ext uri="{BB962C8B-B14F-4D97-AF65-F5344CB8AC3E}">
        <p14:creationId xmlns:p14="http://schemas.microsoft.com/office/powerpoint/2010/main" val="111441711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79" cy="5486400"/>
          </a:xfrm>
          <a:prstGeom prst="rect">
            <a:avLst/>
          </a:prstGeom>
        </p:spPr>
        <p:txBody>
          <a:bodyPr vert="horz" lIns="438903" tIns="219451" rIns="438903" bIns="219451" rtlCol="0" anchor="ctr">
            <a:normAutofit/>
          </a:bodyPr>
          <a:lstStyle>
            <a:defPPr>
              <a:defRPr kern="1200" smtId="4294967295"/>
            </a:defPPr>
          </a:lstStyle>
          <a:p>
            <a:r>
              <a:rPr lang="en-US"/>
              <a:t>Click to edit Master title style</a:t>
            </a:r>
          </a:p>
        </p:txBody>
      </p:sp>
      <p:sp>
        <p:nvSpPr>
          <p:cNvPr id="3" name="Text Placeholder 2"/>
          <p:cNvSpPr>
            <a:spLocks noGrp="1"/>
          </p:cNvSpPr>
          <p:nvPr>
            <p:ph type="body" idx="1"/>
          </p:nvPr>
        </p:nvSpPr>
        <p:spPr>
          <a:xfrm>
            <a:off x="2194560" y="7680962"/>
            <a:ext cx="39502079" cy="21724623"/>
          </a:xfrm>
          <a:prstGeom prst="rect">
            <a:avLst/>
          </a:prstGeom>
        </p:spPr>
        <p:txBody>
          <a:bodyPr vert="horz" lIns="438903" tIns="219451" rIns="438903" bIns="219451" rtlCol="0">
            <a:normAutofit/>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03" tIns="219451" rIns="438903" bIns="219451" rtlCol="0" anchor="ctr"/>
          <a:lstStyle>
            <a:defPPr>
              <a:defRPr kern="1200" smtId="4294967295"/>
            </a:defPPr>
            <a:lvl1pPr algn="l">
              <a:defRPr sz="5700">
                <a:solidFill>
                  <a:schemeClr val="tx1">
                    <a:tint val="75000"/>
                  </a:schemeClr>
                </a:solidFill>
              </a:defRPr>
            </a:lvl1pPr>
          </a:lstStyle>
          <a:p>
            <a:fld id="{A1C7F76D-A730-4432-85DE-CA47D32BB251}" type="datetimeFigureOut">
              <a:rPr lang="en-US" smtClean="0"/>
              <a:t>6/26/2018</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903" tIns="219451" rIns="438903" bIns="219451" rtlCol="0" anchor="ctr"/>
          <a:lstStyle>
            <a:defPPr>
              <a:defRPr kern="1200" smtId="4294967295"/>
            </a:defPPr>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903" tIns="219451" rIns="438903" bIns="219451" rtlCol="0" anchor="ctr"/>
          <a:lstStyle>
            <a:defPPr>
              <a:defRPr kern="1200" smtId="4294967295"/>
            </a:defPPr>
            <a:lvl1pPr algn="r">
              <a:defRPr sz="5700">
                <a:solidFill>
                  <a:schemeClr val="tx1">
                    <a:tint val="75000"/>
                  </a:schemeClr>
                </a:solidFill>
              </a:defRPr>
            </a:lvl1pPr>
          </a:lstStyle>
          <a:p>
            <a:fld id="{09D57CD0-55F5-4017-8E2F-F1A5FF8435B8}" type="slidenum">
              <a:rPr lang="en-US" smtClean="0"/>
              <a:t>‹nr.›</a:t>
            </a:fld>
            <a:endParaRPr lang="en-US"/>
          </a:p>
        </p:txBody>
      </p:sp>
      <p:pic>
        <p:nvPicPr>
          <p:cNvPr id="7" name="New picture"/>
          <p:cNvPicPr/>
          <p:nvPr/>
        </p:nvPicPr>
        <p:blipFill dpi="0">
          <a:blip r:embed="rId13"/>
          <a:stretch>
            <a:fillRect/>
          </a:stretch>
        </p:blipFill>
        <p:spPr>
          <a:xfrm rot="16200000">
            <a:off x="-11506200" y="16459200"/>
            <a:ext cx="14274800" cy="4368800"/>
          </a:xfrm>
          <a:prstGeom prst="rect">
            <a:avLst/>
          </a:prstGeom>
        </p:spPr>
      </p:pic>
      <p:pic>
        <p:nvPicPr>
          <p:cNvPr id="8" name="New picture"/>
          <p:cNvPicPr/>
          <p:nvPr/>
        </p:nvPicPr>
        <p:blipFill dpi="0">
          <a:blip r:embed="rId13"/>
          <a:stretch>
            <a:fillRect/>
          </a:stretch>
        </p:blipFill>
        <p:spPr>
          <a:xfrm rot="5400000">
            <a:off x="41122600" y="16459200"/>
            <a:ext cx="14274800" cy="4368800"/>
          </a:xfrm>
          <a:prstGeom prst="rect">
            <a:avLst/>
          </a:prstGeom>
        </p:spPr>
      </p:pic>
      <p:pic>
        <p:nvPicPr>
          <p:cNvPr id="9" name="New picture"/>
          <p:cNvPicPr/>
          <p:nvPr/>
        </p:nvPicPr>
        <p:blipFill dpi="0">
          <a:blip r:embed="rId14"/>
          <a:stretch>
            <a:fillRect/>
          </a:stretch>
        </p:blipFill>
        <p:spPr>
          <a:xfrm>
            <a:off x="6661150" y="33426400"/>
            <a:ext cx="30568900" cy="1549400"/>
          </a:xfrm>
          <a:prstGeom prst="rect">
            <a:avLst/>
          </a:prstGeom>
        </p:spPr>
      </p:pic>
      <p:sp>
        <p:nvSpPr>
          <p:cNvPr id="10" name="New shape"/>
          <p:cNvSpPr/>
          <p:nvPr/>
        </p:nvSpPr>
        <p:spPr>
          <a:xfrm>
            <a:off x="666115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l"/>
            <a:r>
              <a:rPr sz="4880">
                <a:solidFill>
                  <a:srgbClr val="808080"/>
                </a:solidFill>
              </a:rPr>
              <a:t>Template ID: basicprofessional  Size: 48x36</a:t>
            </a:r>
          </a:p>
        </p:txBody>
      </p:sp>
    </p:spTree>
    <p:extLst>
      <p:ext uri="{BB962C8B-B14F-4D97-AF65-F5344CB8AC3E}">
        <p14:creationId xmlns:p14="http://schemas.microsoft.com/office/powerpoint/2010/main" val="1191322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389028" rtl="0" eaLnBrk="1" latinLnBrk="0" hangingPunct="1">
        <a:spcBef>
          <a:spcPct val="0"/>
        </a:spcBef>
        <a:buNone/>
        <a:defRPr sz="21100" kern="1200">
          <a:solidFill>
            <a:schemeClr val="tx1"/>
          </a:solidFill>
          <a:latin typeface="+mj-lt"/>
          <a:ea typeface="+mj-ea"/>
          <a:cs typeface="+mj-cs"/>
        </a:defRPr>
      </a:lvl1pPr>
    </p:titleStyle>
    <p:bodyStyle>
      <a:defPPr>
        <a:defRPr kern="1200" smtId="4294967295"/>
      </a:defPPr>
      <a:lvl1pPr marL="1645886" indent="-1645886" algn="l" defTabSz="4389028"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p:bodyStyle>
    <p:otherStyle>
      <a:defPPr>
        <a:defRPr lang="en-US"/>
      </a:defPPr>
      <a:lvl1pPr marL="0" algn="l" defTabSz="4389028" rtl="0" eaLnBrk="1" latinLnBrk="0" hangingPunct="1">
        <a:defRPr sz="8700" kern="1200">
          <a:solidFill>
            <a:schemeClr val="tx1"/>
          </a:solidFill>
          <a:latin typeface="+mn-lt"/>
          <a:ea typeface="+mn-ea"/>
          <a:cs typeface="+mn-cs"/>
        </a:defRPr>
      </a:lvl1pPr>
      <a:lvl2pPr marL="2194514" algn="l" defTabSz="4389028" rtl="0" eaLnBrk="1" latinLnBrk="0" hangingPunct="1">
        <a:defRPr sz="8700" kern="1200">
          <a:solidFill>
            <a:schemeClr val="tx1"/>
          </a:solidFill>
          <a:latin typeface="+mn-lt"/>
          <a:ea typeface="+mn-ea"/>
          <a:cs typeface="+mn-cs"/>
        </a:defRPr>
      </a:lvl2pPr>
      <a:lvl3pPr marL="4389028" algn="l" defTabSz="4389028" rtl="0" eaLnBrk="1" latinLnBrk="0" hangingPunct="1">
        <a:defRPr sz="8700" kern="1200">
          <a:solidFill>
            <a:schemeClr val="tx1"/>
          </a:solidFill>
          <a:latin typeface="+mn-lt"/>
          <a:ea typeface="+mn-ea"/>
          <a:cs typeface="+mn-cs"/>
        </a:defRPr>
      </a:lvl3pPr>
      <a:lvl4pPr marL="6583543" algn="l" defTabSz="4389028" rtl="0" eaLnBrk="1" latinLnBrk="0" hangingPunct="1">
        <a:defRPr sz="8700" kern="1200">
          <a:solidFill>
            <a:schemeClr val="tx1"/>
          </a:solidFill>
          <a:latin typeface="+mn-lt"/>
          <a:ea typeface="+mn-ea"/>
          <a:cs typeface="+mn-cs"/>
        </a:defRPr>
      </a:lvl4pPr>
      <a:lvl5pPr marL="8778057" algn="l" defTabSz="4389028" rtl="0" eaLnBrk="1" latinLnBrk="0" hangingPunct="1">
        <a:defRPr sz="8700" kern="1200">
          <a:solidFill>
            <a:schemeClr val="tx1"/>
          </a:solidFill>
          <a:latin typeface="+mn-lt"/>
          <a:ea typeface="+mn-ea"/>
          <a:cs typeface="+mn-cs"/>
        </a:defRPr>
      </a:lvl5pPr>
      <a:lvl6pPr marL="10972571" algn="l" defTabSz="4389028" rtl="0" eaLnBrk="1" latinLnBrk="0" hangingPunct="1">
        <a:defRPr sz="8700" kern="1200">
          <a:solidFill>
            <a:schemeClr val="tx1"/>
          </a:solidFill>
          <a:latin typeface="+mn-lt"/>
          <a:ea typeface="+mn-ea"/>
          <a:cs typeface="+mn-cs"/>
        </a:defRPr>
      </a:lvl6pPr>
      <a:lvl7pPr marL="13167085" algn="l" defTabSz="4389028" rtl="0" eaLnBrk="1" latinLnBrk="0" hangingPunct="1">
        <a:defRPr sz="8700" kern="1200">
          <a:solidFill>
            <a:schemeClr val="tx1"/>
          </a:solidFill>
          <a:latin typeface="+mn-lt"/>
          <a:ea typeface="+mn-ea"/>
          <a:cs typeface="+mn-cs"/>
        </a:defRPr>
      </a:lvl7pPr>
      <a:lvl8pPr marL="15361599" algn="l" defTabSz="4389028" rtl="0" eaLnBrk="1" latinLnBrk="0" hangingPunct="1">
        <a:defRPr sz="8700" kern="1200">
          <a:solidFill>
            <a:schemeClr val="tx1"/>
          </a:solidFill>
          <a:latin typeface="+mn-lt"/>
          <a:ea typeface="+mn-ea"/>
          <a:cs typeface="+mn-cs"/>
        </a:defRPr>
      </a:lvl8pPr>
      <a:lvl9pPr marL="17556114" algn="l" defTabSz="4389028"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1" y="0"/>
            <a:ext cx="43891203" cy="5022875"/>
          </a:xfrm>
          <a:prstGeom prst="rect">
            <a:avLst/>
          </a:prstGeom>
          <a:gradFill flip="none" rotWithShape="1">
            <a:gsLst>
              <a:gs pos="36000">
                <a:schemeClr val="accent1">
                  <a:lumMod val="20000"/>
                  <a:lumOff val="80000"/>
                </a:schemeClr>
              </a:gs>
              <a:gs pos="0">
                <a:schemeClr val="accent1">
                  <a:tint val="66000"/>
                  <a:satMod val="160000"/>
                </a:schemeClr>
              </a:gs>
              <a:gs pos="79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da-DK" sz="9600"/>
          </a:p>
        </p:txBody>
      </p:sp>
      <p:sp>
        <p:nvSpPr>
          <p:cNvPr id="43" name="Rectangle 42"/>
          <p:cNvSpPr/>
          <p:nvPr/>
        </p:nvSpPr>
        <p:spPr>
          <a:xfrm>
            <a:off x="-3" y="4742321"/>
            <a:ext cx="43891203" cy="28176078"/>
          </a:xfrm>
          <a:prstGeom prst="rect">
            <a:avLst/>
          </a:prstGeom>
          <a:gradFill flip="none" rotWithShape="1">
            <a:gsLst>
              <a:gs pos="0">
                <a:schemeClr val="accent1">
                  <a:lumMod val="40000"/>
                  <a:lumOff val="60000"/>
                </a:schemeClr>
              </a:gs>
              <a:gs pos="54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da-DK" sz="9600"/>
          </a:p>
        </p:txBody>
      </p:sp>
      <p:sp>
        <p:nvSpPr>
          <p:cNvPr id="47" name="Rectangle 46"/>
          <p:cNvSpPr/>
          <p:nvPr/>
        </p:nvSpPr>
        <p:spPr>
          <a:xfrm>
            <a:off x="-2" y="4742321"/>
            <a:ext cx="43891203" cy="28055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da-DK" sz="9600"/>
          </a:p>
        </p:txBody>
      </p:sp>
      <p:sp>
        <p:nvSpPr>
          <p:cNvPr id="48" name="Rectangle 47"/>
          <p:cNvSpPr/>
          <p:nvPr/>
        </p:nvSpPr>
        <p:spPr>
          <a:xfrm>
            <a:off x="-1" y="32609383"/>
            <a:ext cx="43891203" cy="3090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da-DK" sz="9600"/>
          </a:p>
        </p:txBody>
      </p:sp>
      <p:sp>
        <p:nvSpPr>
          <p:cNvPr id="71" name="Text Placeholder 4"/>
          <p:cNvSpPr>
            <a:spLocks noGrp="1"/>
          </p:cNvSpPr>
          <p:nvPr>
            <p:ph type="body" sz="quarter" idx="10"/>
          </p:nvPr>
        </p:nvSpPr>
        <p:spPr>
          <a:xfrm>
            <a:off x="1855870" y="352938"/>
            <a:ext cx="40179461" cy="2333112"/>
          </a:xfrm>
        </p:spPr>
        <p:txBody>
          <a:bodyPr>
            <a:normAutofit/>
          </a:bodyPr>
          <a:lstStyle>
            <a:defPPr>
              <a:defRPr kern="1200" smtId="4294967295"/>
            </a:defPPr>
          </a:lstStyle>
          <a:p>
            <a:pPr algn="ctr"/>
            <a:r>
              <a:rPr lang="da-DK" sz="8800" b="1" dirty="0" err="1">
                <a:solidFill>
                  <a:schemeClr val="accent2">
                    <a:lumMod val="75000"/>
                  </a:schemeClr>
                </a:solidFill>
                <a:latin typeface="Arial Rounded MT Bold" pitchFamily="34" charset="0"/>
              </a:rPr>
              <a:t>Marto</a:t>
            </a:r>
            <a:endParaRPr lang="da-DK" sz="8800" b="1" dirty="0">
              <a:solidFill>
                <a:schemeClr val="accent2">
                  <a:lumMod val="75000"/>
                </a:schemeClr>
              </a:solidFill>
              <a:latin typeface="Arial Rounded MT Bold" pitchFamily="34" charset="0"/>
            </a:endParaRPr>
          </a:p>
          <a:p>
            <a:pPr algn="ctr"/>
            <a:endParaRPr lang="da-DK" sz="8800" b="1" dirty="0">
              <a:solidFill>
                <a:schemeClr val="accent2">
                  <a:lumMod val="75000"/>
                </a:schemeClr>
              </a:solidFill>
              <a:latin typeface="Arial Rounded MT Bold" pitchFamily="34" charset="0"/>
            </a:endParaRPr>
          </a:p>
        </p:txBody>
      </p:sp>
      <p:sp>
        <p:nvSpPr>
          <p:cNvPr id="72" name="Text Placeholder 41"/>
          <p:cNvSpPr>
            <a:spLocks noGrp="1"/>
          </p:cNvSpPr>
          <p:nvPr>
            <p:ph type="body" sz="quarter" idx="11"/>
          </p:nvPr>
        </p:nvSpPr>
        <p:spPr>
          <a:xfrm>
            <a:off x="1855869" y="2605443"/>
            <a:ext cx="40179461" cy="1905115"/>
          </a:xfrm>
        </p:spPr>
        <p:txBody>
          <a:bodyPr>
            <a:normAutofit fontScale="85000" lnSpcReduction="10000"/>
          </a:bodyPr>
          <a:lstStyle>
            <a:defPPr>
              <a:defRPr kern="1200" smtId="4294967295"/>
            </a:defPPr>
          </a:lstStyle>
          <a:p>
            <a:pPr algn="ctr"/>
            <a:r>
              <a:rPr lang="da-DK" sz="5400" dirty="0"/>
              <a:t>Ingeniørhøjskolen - Aarhus Universitet</a:t>
            </a:r>
          </a:p>
          <a:p>
            <a:pPr algn="ctr"/>
            <a:r>
              <a:rPr lang="da-DK" sz="5400" dirty="0"/>
              <a:t>Alexander Lichtenstein Davidsen, Daniel Pat Hansen, Fatima </a:t>
            </a:r>
            <a:r>
              <a:rPr lang="da-DK" sz="5400" dirty="0" err="1"/>
              <a:t>Kodro</a:t>
            </a:r>
            <a:r>
              <a:rPr lang="da-DK" sz="5400" dirty="0"/>
              <a:t>, Frederik Kastrup Mortensen, Martin Haugaard Andersen, Søren Bech &amp; Søren Schou Mathiasen</a:t>
            </a:r>
          </a:p>
        </p:txBody>
      </p:sp>
      <p:sp>
        <p:nvSpPr>
          <p:cNvPr id="76" name="TextBox 75"/>
          <p:cNvSpPr txBox="1"/>
          <p:nvPr/>
        </p:nvSpPr>
        <p:spPr>
          <a:xfrm>
            <a:off x="956059" y="19173851"/>
            <a:ext cx="10227076" cy="646331"/>
          </a:xfrm>
          <a:prstGeom prst="rect">
            <a:avLst/>
          </a:prstGeom>
          <a:noFill/>
          <a:effectLst>
            <a:softEdge rad="31750"/>
          </a:effectLst>
        </p:spPr>
        <p:txBody>
          <a:bodyPr wrap="square" rtlCol="0">
            <a:spAutoFit/>
          </a:bodyPr>
          <a:lstStyle>
            <a:defPPr>
              <a:defRPr kern="1200" smtId="4294967295"/>
            </a:defPPr>
          </a:lstStyle>
          <a:p>
            <a:r>
              <a:rPr lang="da-DK" sz="3600">
                <a:latin typeface="Arial Black" pitchFamily="34" charset="0"/>
              </a:rPr>
              <a:t>Resultater</a:t>
            </a:r>
          </a:p>
        </p:txBody>
      </p:sp>
      <p:sp>
        <p:nvSpPr>
          <p:cNvPr id="77" name="Rectangle 76"/>
          <p:cNvSpPr/>
          <p:nvPr/>
        </p:nvSpPr>
        <p:spPr>
          <a:xfrm>
            <a:off x="991922" y="19714643"/>
            <a:ext cx="9857035" cy="82296"/>
          </a:xfrm>
          <a:prstGeom prst="rect">
            <a:avLst/>
          </a:prstGeom>
          <a:solidFill>
            <a:schemeClr val="accent2">
              <a:lumMod val="7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da-DK" sz="9600"/>
          </a:p>
        </p:txBody>
      </p:sp>
      <p:sp>
        <p:nvSpPr>
          <p:cNvPr id="79" name="TextBox 78"/>
          <p:cNvSpPr txBox="1"/>
          <p:nvPr/>
        </p:nvSpPr>
        <p:spPr>
          <a:xfrm>
            <a:off x="31540560" y="19150608"/>
            <a:ext cx="10227076" cy="646331"/>
          </a:xfrm>
          <a:prstGeom prst="rect">
            <a:avLst/>
          </a:prstGeom>
          <a:noFill/>
          <a:effectLst>
            <a:softEdge rad="31750"/>
          </a:effectLst>
        </p:spPr>
        <p:txBody>
          <a:bodyPr wrap="square" rtlCol="0">
            <a:spAutoFit/>
          </a:bodyPr>
          <a:lstStyle>
            <a:defPPr>
              <a:defRPr kern="1200" smtId="4294967295"/>
            </a:defPPr>
          </a:lstStyle>
          <a:p>
            <a:r>
              <a:rPr lang="da-DK" sz="3600" dirty="0">
                <a:latin typeface="Arial Black" pitchFamily="34" charset="0"/>
              </a:rPr>
              <a:t>Konklusion</a:t>
            </a:r>
          </a:p>
        </p:txBody>
      </p:sp>
      <p:sp>
        <p:nvSpPr>
          <p:cNvPr id="80" name="Rectangle 79"/>
          <p:cNvSpPr/>
          <p:nvPr/>
        </p:nvSpPr>
        <p:spPr>
          <a:xfrm>
            <a:off x="31576424" y="19691400"/>
            <a:ext cx="9857035" cy="82296"/>
          </a:xfrm>
          <a:prstGeom prst="rect">
            <a:avLst/>
          </a:prstGeom>
          <a:solidFill>
            <a:schemeClr val="accent2">
              <a:lumMod val="7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da-DK" sz="9600"/>
          </a:p>
        </p:txBody>
      </p:sp>
      <p:sp>
        <p:nvSpPr>
          <p:cNvPr id="85" name="TextBox 84"/>
          <p:cNvSpPr txBox="1"/>
          <p:nvPr/>
        </p:nvSpPr>
        <p:spPr>
          <a:xfrm>
            <a:off x="31541640" y="5703950"/>
            <a:ext cx="10227076" cy="646331"/>
          </a:xfrm>
          <a:prstGeom prst="rect">
            <a:avLst/>
          </a:prstGeom>
          <a:noFill/>
          <a:effectLst>
            <a:softEdge rad="31750"/>
          </a:effectLst>
        </p:spPr>
        <p:txBody>
          <a:bodyPr wrap="square" rtlCol="0">
            <a:spAutoFit/>
          </a:bodyPr>
          <a:lstStyle>
            <a:defPPr>
              <a:defRPr kern="1200" smtId="4294967295"/>
            </a:defPPr>
          </a:lstStyle>
          <a:p>
            <a:r>
              <a:rPr lang="da-DK" sz="3600" dirty="0">
                <a:latin typeface="Arial Black" pitchFamily="34" charset="0"/>
              </a:rPr>
              <a:t>Metoder</a:t>
            </a:r>
          </a:p>
        </p:txBody>
      </p:sp>
      <p:sp>
        <p:nvSpPr>
          <p:cNvPr id="86" name="Rectangle 85"/>
          <p:cNvSpPr/>
          <p:nvPr/>
        </p:nvSpPr>
        <p:spPr>
          <a:xfrm>
            <a:off x="31577504" y="6244742"/>
            <a:ext cx="9857035" cy="82296"/>
          </a:xfrm>
          <a:prstGeom prst="rect">
            <a:avLst/>
          </a:prstGeom>
          <a:solidFill>
            <a:schemeClr val="accent2">
              <a:lumMod val="7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da-DK" sz="9600"/>
          </a:p>
        </p:txBody>
      </p:sp>
      <p:sp>
        <p:nvSpPr>
          <p:cNvPr id="88" name="TextBox 87"/>
          <p:cNvSpPr txBox="1"/>
          <p:nvPr/>
        </p:nvSpPr>
        <p:spPr>
          <a:xfrm>
            <a:off x="619402" y="5703950"/>
            <a:ext cx="10227076" cy="646331"/>
          </a:xfrm>
          <a:prstGeom prst="rect">
            <a:avLst/>
          </a:prstGeom>
          <a:noFill/>
          <a:effectLst>
            <a:softEdge rad="31750"/>
          </a:effectLst>
        </p:spPr>
        <p:txBody>
          <a:bodyPr wrap="square" rtlCol="0">
            <a:spAutoFit/>
          </a:bodyPr>
          <a:lstStyle>
            <a:defPPr>
              <a:defRPr kern="1200" smtId="4294967295"/>
            </a:defPPr>
          </a:lstStyle>
          <a:p>
            <a:r>
              <a:rPr lang="da-DK" sz="3600">
                <a:latin typeface="Arial Black" pitchFamily="34" charset="0"/>
              </a:rPr>
              <a:t>Introduktion</a:t>
            </a:r>
          </a:p>
        </p:txBody>
      </p:sp>
      <p:sp>
        <p:nvSpPr>
          <p:cNvPr id="89" name="Rectangle 88"/>
          <p:cNvSpPr/>
          <p:nvPr/>
        </p:nvSpPr>
        <p:spPr>
          <a:xfrm>
            <a:off x="655266" y="6244744"/>
            <a:ext cx="9857035" cy="82296"/>
          </a:xfrm>
          <a:prstGeom prst="rect">
            <a:avLst/>
          </a:prstGeom>
          <a:solidFill>
            <a:schemeClr val="accent2">
              <a:lumMod val="7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da-DK" sz="9600"/>
          </a:p>
        </p:txBody>
      </p:sp>
      <p:sp>
        <p:nvSpPr>
          <p:cNvPr id="50" name="TextBox 49"/>
          <p:cNvSpPr txBox="1"/>
          <p:nvPr/>
        </p:nvSpPr>
        <p:spPr>
          <a:xfrm>
            <a:off x="691937" y="6350281"/>
            <a:ext cx="9987453" cy="13311978"/>
          </a:xfrm>
          <a:prstGeom prst="rect">
            <a:avLst/>
          </a:prstGeom>
          <a:noFill/>
        </p:spPr>
        <p:txBody>
          <a:bodyPr wrap="square" rtlCol="0">
            <a:spAutoFit/>
          </a:bodyPr>
          <a:lstStyle>
            <a:defPPr>
              <a:defRPr kern="1200" smtId="4294967295"/>
            </a:defPPr>
          </a:lstStyle>
          <a:p>
            <a:pPr>
              <a:lnSpc>
                <a:spcPct val="150000"/>
              </a:lnSpc>
            </a:pPr>
            <a:r>
              <a:rPr lang="da-DK" sz="3200" dirty="0" err="1">
                <a:solidFill>
                  <a:schemeClr val="tx1">
                    <a:lumMod val="65000"/>
                    <a:lumOff val="35000"/>
                  </a:schemeClr>
                </a:solidFill>
                <a:cs typeface="Arial" pitchFamily="34" charset="0"/>
              </a:rPr>
              <a:t>Marto</a:t>
            </a:r>
            <a:r>
              <a:rPr lang="da-DK" sz="3200" dirty="0">
                <a:solidFill>
                  <a:schemeClr val="tx1">
                    <a:lumMod val="65000"/>
                    <a:lumOff val="35000"/>
                  </a:schemeClr>
                </a:solidFill>
                <a:cs typeface="Arial" pitchFamily="34" charset="0"/>
              </a:rPr>
              <a:t> er en chatapplikation, der har med formål at bringe mennesker sammen, som har samme interesser. </a:t>
            </a:r>
          </a:p>
          <a:p>
            <a:pPr>
              <a:lnSpc>
                <a:spcPct val="150000"/>
              </a:lnSpc>
            </a:pPr>
            <a:r>
              <a:rPr lang="da-DK" sz="3200" dirty="0">
                <a:solidFill>
                  <a:schemeClr val="tx1">
                    <a:lumMod val="65000"/>
                    <a:lumOff val="35000"/>
                  </a:schemeClr>
                </a:solidFill>
                <a:cs typeface="Arial" pitchFamily="34" charset="0"/>
              </a:rPr>
              <a:t>Disse interesser kunne f.eks. være en bestemt sportsgren eller videospil, som kræver, at der skal være flere personer til stede for at få glæde af det.</a:t>
            </a:r>
          </a:p>
          <a:p>
            <a:pPr>
              <a:lnSpc>
                <a:spcPct val="150000"/>
              </a:lnSpc>
            </a:pPr>
            <a:endParaRPr lang="da-DK" sz="3200" dirty="0">
              <a:solidFill>
                <a:schemeClr val="tx1">
                  <a:lumMod val="65000"/>
                  <a:lumOff val="35000"/>
                </a:schemeClr>
              </a:solidFill>
              <a:cs typeface="Arial" pitchFamily="34" charset="0"/>
            </a:endParaRPr>
          </a:p>
          <a:p>
            <a:pPr>
              <a:lnSpc>
                <a:spcPct val="150000"/>
              </a:lnSpc>
            </a:pPr>
            <a:r>
              <a:rPr lang="da-DK" sz="3200" dirty="0">
                <a:solidFill>
                  <a:schemeClr val="tx1">
                    <a:lumMod val="65000"/>
                    <a:lumOff val="35000"/>
                  </a:schemeClr>
                </a:solidFill>
                <a:cs typeface="Arial" pitchFamily="34" charset="0"/>
              </a:rPr>
              <a:t>Mange mennesker har det problem, at de har en bestemt hobby som få af deres venner også har, og derfor har de ikke så mange at nyde denne hobby med.</a:t>
            </a:r>
          </a:p>
          <a:p>
            <a:pPr>
              <a:lnSpc>
                <a:spcPct val="150000"/>
              </a:lnSpc>
            </a:pPr>
            <a:endParaRPr lang="da-DK" sz="3200" dirty="0">
              <a:solidFill>
                <a:schemeClr val="tx1">
                  <a:lumMod val="65000"/>
                  <a:lumOff val="35000"/>
                </a:schemeClr>
              </a:solidFill>
              <a:cs typeface="Arial" pitchFamily="34" charset="0"/>
            </a:endParaRPr>
          </a:p>
          <a:p>
            <a:pPr>
              <a:lnSpc>
                <a:spcPct val="150000"/>
              </a:lnSpc>
            </a:pPr>
            <a:r>
              <a:rPr lang="da-DK" sz="3200" dirty="0">
                <a:solidFill>
                  <a:schemeClr val="tx1">
                    <a:lumMod val="65000"/>
                    <a:lumOff val="35000"/>
                  </a:schemeClr>
                </a:solidFill>
                <a:cs typeface="Arial" pitchFamily="34" charset="0"/>
              </a:rPr>
              <a:t>På </a:t>
            </a:r>
            <a:r>
              <a:rPr lang="da-DK" sz="3200" dirty="0" err="1">
                <a:solidFill>
                  <a:schemeClr val="tx1">
                    <a:lumMod val="65000"/>
                    <a:lumOff val="35000"/>
                  </a:schemeClr>
                </a:solidFill>
                <a:cs typeface="Arial" pitchFamily="34" charset="0"/>
              </a:rPr>
              <a:t>Marto</a:t>
            </a:r>
            <a:r>
              <a:rPr lang="da-DK" sz="3200" dirty="0">
                <a:solidFill>
                  <a:schemeClr val="tx1">
                    <a:lumMod val="65000"/>
                    <a:lumOff val="35000"/>
                  </a:schemeClr>
                </a:solidFill>
                <a:cs typeface="Arial" pitchFamily="34" charset="0"/>
              </a:rPr>
              <a:t> kan man tilføje tags med sine interesser og herefter finde andre brugere med samme tags og tilføje dem som ven. På denne måde bliver der skabt et større fællesskab og det er muligt at danne et venskab med en masse fremmede mennesker.</a:t>
            </a:r>
          </a:p>
          <a:p>
            <a:pPr>
              <a:lnSpc>
                <a:spcPct val="150000"/>
              </a:lnSpc>
            </a:pPr>
            <a:endParaRPr lang="da-DK" sz="3200" dirty="0">
              <a:solidFill>
                <a:schemeClr val="tx1">
                  <a:lumMod val="65000"/>
                  <a:lumOff val="35000"/>
                </a:schemeClr>
              </a:solidFill>
              <a:cs typeface="Arial" pitchFamily="34" charset="0"/>
            </a:endParaRPr>
          </a:p>
          <a:p>
            <a:pPr>
              <a:lnSpc>
                <a:spcPct val="150000"/>
              </a:lnSpc>
            </a:pPr>
            <a:endParaRPr lang="da-DK" sz="3200" dirty="0">
              <a:solidFill>
                <a:schemeClr val="tx1">
                  <a:lumMod val="65000"/>
                  <a:lumOff val="35000"/>
                </a:schemeClr>
              </a:solidFill>
              <a:cs typeface="Arial" pitchFamily="34" charset="0"/>
            </a:endParaRPr>
          </a:p>
          <a:p>
            <a:pPr>
              <a:lnSpc>
                <a:spcPct val="150000"/>
              </a:lnSpc>
            </a:pPr>
            <a:endParaRPr lang="da-DK" sz="3200" dirty="0">
              <a:solidFill>
                <a:schemeClr val="tx1">
                  <a:lumMod val="65000"/>
                  <a:lumOff val="35000"/>
                </a:schemeClr>
              </a:solidFill>
              <a:cs typeface="Arial" pitchFamily="34" charset="0"/>
            </a:endParaRPr>
          </a:p>
        </p:txBody>
      </p:sp>
      <p:sp>
        <p:nvSpPr>
          <p:cNvPr id="51" name="TextBox 50"/>
          <p:cNvSpPr txBox="1"/>
          <p:nvPr/>
        </p:nvSpPr>
        <p:spPr>
          <a:xfrm>
            <a:off x="31293445" y="6630966"/>
            <a:ext cx="9892899" cy="7812267"/>
          </a:xfrm>
          <a:prstGeom prst="rect">
            <a:avLst/>
          </a:prstGeom>
          <a:noFill/>
        </p:spPr>
        <p:txBody>
          <a:bodyPr wrap="square" rtlCol="0">
            <a:spAutoFit/>
          </a:bodyPr>
          <a:lstStyle>
            <a:defPPr>
              <a:defRPr kern="1200" smtId="4294967295"/>
            </a:defPPr>
          </a:lstStyle>
          <a:p>
            <a:pPr>
              <a:lnSpc>
                <a:spcPct val="150000"/>
              </a:lnSpc>
            </a:pPr>
            <a:r>
              <a:rPr lang="da-DK" sz="3200" dirty="0">
                <a:solidFill>
                  <a:schemeClr val="tx1">
                    <a:lumMod val="65000"/>
                    <a:lumOff val="35000"/>
                  </a:schemeClr>
                </a:solidFill>
                <a:cs typeface="Arial" pitchFamily="34" charset="0"/>
              </a:rPr>
              <a:t>For at kunne få et nemt og struktureret projekt, er der blevet brugt nogle metoder, som har det formål at gøre projektet mere overskueligt.</a:t>
            </a:r>
          </a:p>
          <a:p>
            <a:pPr>
              <a:lnSpc>
                <a:spcPct val="150000"/>
              </a:lnSpc>
            </a:pPr>
            <a:endParaRPr lang="da-DK" sz="3200" dirty="0">
              <a:solidFill>
                <a:schemeClr val="tx1">
                  <a:lumMod val="65000"/>
                  <a:lumOff val="35000"/>
                </a:schemeClr>
              </a:solidFill>
              <a:cs typeface="Arial" pitchFamily="34" charset="0"/>
            </a:endParaRPr>
          </a:p>
          <a:p>
            <a:pPr>
              <a:lnSpc>
                <a:spcPct val="200000"/>
              </a:lnSpc>
            </a:pPr>
            <a:r>
              <a:rPr lang="da-DK" sz="3200" dirty="0">
                <a:solidFill>
                  <a:schemeClr val="tx1">
                    <a:lumMod val="65000"/>
                    <a:lumOff val="35000"/>
                  </a:schemeClr>
                </a:solidFill>
                <a:cs typeface="Arial" pitchFamily="34" charset="0"/>
              </a:rPr>
              <a:t>Metoderne er som følge:</a:t>
            </a:r>
          </a:p>
          <a:p>
            <a:pPr marL="457200" indent="-457200">
              <a:lnSpc>
                <a:spcPct val="200000"/>
              </a:lnSpc>
              <a:buFont typeface="Arial" panose="020B0604020202020204" pitchFamily="34" charset="0"/>
              <a:buChar char="•"/>
            </a:pPr>
            <a:r>
              <a:rPr lang="da-DK" sz="3200" dirty="0" err="1">
                <a:solidFill>
                  <a:schemeClr val="tx1">
                    <a:lumMod val="65000"/>
                    <a:lumOff val="35000"/>
                  </a:schemeClr>
                </a:solidFill>
                <a:cs typeface="Arial" pitchFamily="34" charset="0"/>
              </a:rPr>
              <a:t>Scrum</a:t>
            </a:r>
            <a:r>
              <a:rPr lang="da-DK" sz="3200" dirty="0">
                <a:solidFill>
                  <a:schemeClr val="tx1">
                    <a:lumMod val="65000"/>
                    <a:lumOff val="35000"/>
                  </a:schemeClr>
                </a:solidFill>
                <a:cs typeface="Arial" pitchFamily="34" charset="0"/>
              </a:rPr>
              <a:t> er anvendt til udarbejdelse af </a:t>
            </a:r>
            <a:r>
              <a:rPr lang="da-DK" sz="3200" dirty="0" err="1">
                <a:solidFill>
                  <a:schemeClr val="tx1">
                    <a:lumMod val="65000"/>
                    <a:lumOff val="35000"/>
                  </a:schemeClr>
                </a:solidFill>
                <a:cs typeface="Arial" pitchFamily="34" charset="0"/>
              </a:rPr>
              <a:t>Marto</a:t>
            </a:r>
            <a:endParaRPr lang="da-DK" sz="3200" dirty="0">
              <a:solidFill>
                <a:schemeClr val="tx1">
                  <a:lumMod val="65000"/>
                  <a:lumOff val="35000"/>
                </a:schemeClr>
              </a:solidFill>
              <a:cs typeface="Arial" pitchFamily="34" charset="0"/>
            </a:endParaRPr>
          </a:p>
          <a:p>
            <a:pPr marL="457200" indent="-457200">
              <a:lnSpc>
                <a:spcPct val="200000"/>
              </a:lnSpc>
              <a:buFont typeface="Arial" panose="020B0604020202020204" pitchFamily="34" charset="0"/>
              <a:buChar char="•"/>
            </a:pPr>
            <a:r>
              <a:rPr lang="da-DK" sz="3200" dirty="0" err="1">
                <a:solidFill>
                  <a:schemeClr val="tx1">
                    <a:lumMod val="65000"/>
                    <a:lumOff val="35000"/>
                  </a:schemeClr>
                </a:solidFill>
                <a:cs typeface="Arial" pitchFamily="34" charset="0"/>
              </a:rPr>
              <a:t>Trello</a:t>
            </a:r>
            <a:r>
              <a:rPr lang="da-DK" sz="3200" dirty="0">
                <a:solidFill>
                  <a:schemeClr val="tx1">
                    <a:lumMod val="65000"/>
                    <a:lumOff val="35000"/>
                  </a:schemeClr>
                </a:solidFill>
                <a:cs typeface="Arial" pitchFamily="34" charset="0"/>
              </a:rPr>
              <a:t> er anvendt til visualisering af sprints</a:t>
            </a:r>
          </a:p>
          <a:p>
            <a:pPr marL="457200" indent="-457200">
              <a:lnSpc>
                <a:spcPct val="200000"/>
              </a:lnSpc>
              <a:buFont typeface="Arial" panose="020B0604020202020204" pitchFamily="34" charset="0"/>
              <a:buChar char="•"/>
            </a:pPr>
            <a:r>
              <a:rPr lang="da-DK" sz="3200" dirty="0">
                <a:solidFill>
                  <a:schemeClr val="tx1">
                    <a:lumMod val="65000"/>
                    <a:lumOff val="35000"/>
                  </a:schemeClr>
                </a:solidFill>
                <a:cs typeface="Arial" pitchFamily="34" charset="0"/>
              </a:rPr>
              <a:t>Git er anvendt til versionsstyring</a:t>
            </a:r>
          </a:p>
          <a:p>
            <a:pPr marL="457200" indent="-457200">
              <a:lnSpc>
                <a:spcPct val="150000"/>
              </a:lnSpc>
              <a:buFont typeface="Arial" panose="020B0604020202020204" pitchFamily="34" charset="0"/>
              <a:buChar char="•"/>
            </a:pPr>
            <a:endParaRPr lang="da-DK" sz="2800" dirty="0">
              <a:solidFill>
                <a:schemeClr val="tx1">
                  <a:lumMod val="65000"/>
                  <a:lumOff val="35000"/>
                </a:schemeClr>
              </a:solidFill>
              <a:cs typeface="Arial" pitchFamily="34" charset="0"/>
            </a:endParaRPr>
          </a:p>
        </p:txBody>
      </p:sp>
      <p:sp>
        <p:nvSpPr>
          <p:cNvPr id="54" name="TextBox 53"/>
          <p:cNvSpPr txBox="1"/>
          <p:nvPr/>
        </p:nvSpPr>
        <p:spPr>
          <a:xfrm>
            <a:off x="691937" y="19892070"/>
            <a:ext cx="9892899" cy="11095986"/>
          </a:xfrm>
          <a:prstGeom prst="rect">
            <a:avLst/>
          </a:prstGeom>
          <a:noFill/>
        </p:spPr>
        <p:txBody>
          <a:bodyPr wrap="square" rtlCol="0">
            <a:spAutoFit/>
          </a:bodyPr>
          <a:lstStyle>
            <a:defPPr>
              <a:defRPr kern="1200" smtId="4294967295"/>
            </a:defPPr>
          </a:lstStyle>
          <a:p>
            <a:pPr>
              <a:lnSpc>
                <a:spcPct val="150000"/>
              </a:lnSpc>
            </a:pPr>
            <a:r>
              <a:rPr lang="da-DK" sz="3200" dirty="0">
                <a:solidFill>
                  <a:schemeClr val="tx1">
                    <a:lumMod val="65000"/>
                    <a:lumOff val="35000"/>
                  </a:schemeClr>
                </a:solidFill>
                <a:cs typeface="Arial" pitchFamily="34" charset="0"/>
              </a:rPr>
              <a:t>Der blev i projektgruppen lavet en chatapplikation, hvor man som bruger kan registrere sig som en bruger og logge ind på denne profil. Her er det muligt at se sin egen profil og redigere sin beskrivelse, samt tilføje/slette tags.</a:t>
            </a:r>
          </a:p>
          <a:p>
            <a:pPr>
              <a:lnSpc>
                <a:spcPct val="150000"/>
              </a:lnSpc>
            </a:pPr>
            <a:endParaRPr lang="da-DK" sz="3200" dirty="0">
              <a:solidFill>
                <a:schemeClr val="tx1">
                  <a:lumMod val="65000"/>
                  <a:lumOff val="35000"/>
                </a:schemeClr>
              </a:solidFill>
              <a:cs typeface="Arial" pitchFamily="34" charset="0"/>
            </a:endParaRPr>
          </a:p>
          <a:p>
            <a:pPr>
              <a:lnSpc>
                <a:spcPct val="150000"/>
              </a:lnSpc>
            </a:pPr>
            <a:r>
              <a:rPr lang="da-DK" sz="3200" dirty="0">
                <a:solidFill>
                  <a:schemeClr val="tx1">
                    <a:lumMod val="65000"/>
                    <a:lumOff val="35000"/>
                  </a:schemeClr>
                </a:solidFill>
                <a:cs typeface="Arial" pitchFamily="34" charset="0"/>
              </a:rPr>
              <a:t>For at gøre det nemt at finde andre brugere med samme interesser, er det muligt at søge på tags og finde alle brugere med disse tags. Herefter kan man vælge at anmode dem om at blive venner. Det er så muligt at skrive med alle sine venner.</a:t>
            </a:r>
          </a:p>
          <a:p>
            <a:pPr>
              <a:lnSpc>
                <a:spcPct val="150000"/>
              </a:lnSpc>
            </a:pPr>
            <a:endParaRPr lang="da-DK" sz="3200" dirty="0">
              <a:solidFill>
                <a:schemeClr val="tx1">
                  <a:lumMod val="65000"/>
                  <a:lumOff val="35000"/>
                </a:schemeClr>
              </a:solidFill>
              <a:cs typeface="Arial" pitchFamily="34" charset="0"/>
            </a:endParaRPr>
          </a:p>
          <a:p>
            <a:pPr>
              <a:lnSpc>
                <a:spcPct val="150000"/>
              </a:lnSpc>
            </a:pPr>
            <a:r>
              <a:rPr lang="da-DK" sz="3200" dirty="0">
                <a:solidFill>
                  <a:schemeClr val="tx1">
                    <a:lumMod val="65000"/>
                    <a:lumOff val="35000"/>
                  </a:schemeClr>
                </a:solidFill>
                <a:cs typeface="Arial" pitchFamily="34" charset="0"/>
              </a:rPr>
              <a:t>Der er blevet udviklet en server, GUI og database, som sørger for at systemet spiller sammen med brugerens inputs. Hvordan dette hænger sammen kan ses på billedet ved siden af.</a:t>
            </a:r>
          </a:p>
        </p:txBody>
      </p:sp>
      <p:sp>
        <p:nvSpPr>
          <p:cNvPr id="59" name="TextBox 58"/>
          <p:cNvSpPr txBox="1"/>
          <p:nvPr/>
        </p:nvSpPr>
        <p:spPr>
          <a:xfrm>
            <a:off x="31435497" y="19868827"/>
            <a:ext cx="9997964" cy="8879995"/>
          </a:xfrm>
          <a:prstGeom prst="rect">
            <a:avLst/>
          </a:prstGeom>
          <a:noFill/>
        </p:spPr>
        <p:txBody>
          <a:bodyPr wrap="square" rtlCol="0">
            <a:spAutoFit/>
          </a:bodyPr>
          <a:lstStyle>
            <a:defPPr>
              <a:defRPr kern="1200" smtId="4294967295"/>
            </a:defPPr>
          </a:lstStyle>
          <a:p>
            <a:pPr>
              <a:lnSpc>
                <a:spcPct val="150000"/>
              </a:lnSpc>
            </a:pPr>
            <a:r>
              <a:rPr lang="da-DK" sz="3200" dirty="0">
                <a:solidFill>
                  <a:schemeClr val="tx1">
                    <a:lumMod val="65000"/>
                    <a:lumOff val="35000"/>
                  </a:schemeClr>
                </a:solidFill>
                <a:cs typeface="Arial" pitchFamily="34" charset="0"/>
              </a:rPr>
              <a:t>Der har i starten af projektet været hovedfunktionalitet, som var vigtig for at </a:t>
            </a:r>
            <a:r>
              <a:rPr lang="da-DK" sz="3200" dirty="0" err="1">
                <a:solidFill>
                  <a:schemeClr val="tx1">
                    <a:lumMod val="65000"/>
                    <a:lumOff val="35000"/>
                  </a:schemeClr>
                </a:solidFill>
                <a:cs typeface="Arial" pitchFamily="34" charset="0"/>
              </a:rPr>
              <a:t>Marto</a:t>
            </a:r>
            <a:r>
              <a:rPr lang="da-DK" sz="3200" dirty="0">
                <a:solidFill>
                  <a:schemeClr val="tx1">
                    <a:lumMod val="65000"/>
                    <a:lumOff val="35000"/>
                  </a:schemeClr>
                </a:solidFill>
                <a:cs typeface="Arial" pitchFamily="34" charset="0"/>
              </a:rPr>
              <a:t> kan kaldes for en succes. Denne funktionalitet har f.eks. været at kunne oprette brugere, tilføje venner, skrive sammen over en chat osv. Hovedfunktionaliteten virker som den burde.</a:t>
            </a:r>
          </a:p>
          <a:p>
            <a:pPr>
              <a:lnSpc>
                <a:spcPct val="150000"/>
              </a:lnSpc>
            </a:pPr>
            <a:endParaRPr lang="da-DK" sz="3200" dirty="0">
              <a:solidFill>
                <a:schemeClr val="tx1">
                  <a:lumMod val="65000"/>
                  <a:lumOff val="35000"/>
                </a:schemeClr>
              </a:solidFill>
              <a:cs typeface="Arial" pitchFamily="34" charset="0"/>
            </a:endParaRPr>
          </a:p>
          <a:p>
            <a:pPr>
              <a:lnSpc>
                <a:spcPct val="150000"/>
              </a:lnSpc>
            </a:pPr>
            <a:r>
              <a:rPr lang="da-DK" sz="3200" dirty="0">
                <a:solidFill>
                  <a:schemeClr val="tx1">
                    <a:lumMod val="65000"/>
                    <a:lumOff val="35000"/>
                  </a:schemeClr>
                </a:solidFill>
                <a:cs typeface="Arial" pitchFamily="34" charset="0"/>
              </a:rPr>
              <a:t>Der har været krav om andet funktionalitet, som ikke var helt så vigtige, men stadigvæk godt at få implementeret. Nogle af disse er blevet lavet, men nogle af dem har der ikke været tid nok til, og de er derfor blevet sat som fremtidigt arbejde. Det er f.eks. at kunne sende emojis på chatten.</a:t>
            </a:r>
          </a:p>
        </p:txBody>
      </p:sp>
      <p:pic>
        <p:nvPicPr>
          <p:cNvPr id="4" name="Billede 3">
            <a:extLst>
              <a:ext uri="{FF2B5EF4-FFF2-40B4-BE49-F238E27FC236}">
                <a16:creationId xmlns:a16="http://schemas.microsoft.com/office/drawing/2014/main" id="{2EAEEC4A-622A-4B5F-A7C4-2F6C3EC217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44737" y="5375813"/>
            <a:ext cx="11601725" cy="7169868"/>
          </a:xfrm>
          <a:prstGeom prst="rect">
            <a:avLst/>
          </a:prstGeom>
        </p:spPr>
      </p:pic>
      <p:pic>
        <p:nvPicPr>
          <p:cNvPr id="6" name="Billede 5">
            <a:extLst>
              <a:ext uri="{FF2B5EF4-FFF2-40B4-BE49-F238E27FC236}">
                <a16:creationId xmlns:a16="http://schemas.microsoft.com/office/drawing/2014/main" id="{D10271C8-314F-4F84-9B1A-837690AE33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12114" y="21309211"/>
            <a:ext cx="10266967" cy="105236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Billede 7">
            <a:extLst>
              <a:ext uri="{FF2B5EF4-FFF2-40B4-BE49-F238E27FC236}">
                <a16:creationId xmlns:a16="http://schemas.microsoft.com/office/drawing/2014/main" id="{CB6BCC1A-452E-4D8B-BB59-EF2BAAF22F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44735" y="13375422"/>
            <a:ext cx="11601727" cy="7169868"/>
          </a:xfrm>
          <a:prstGeom prst="rect">
            <a:avLst/>
          </a:prstGeom>
        </p:spPr>
      </p:pic>
    </p:spTree>
    <p:extLst>
      <p:ext uri="{BB962C8B-B14F-4D97-AF65-F5344CB8AC3E}">
        <p14:creationId xmlns:p14="http://schemas.microsoft.com/office/powerpoint/2010/main" val="2150916414"/>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5.10.08"/>
  <p:tag name="AS_TITLE" val="Aspose.Slides for .NET 4.0"/>
  <p:tag name="AS_VERSION" val="15.8.1.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4046</TotalTime>
  <Words>460</Words>
  <Application>Microsoft Office PowerPoint</Application>
  <PresentationFormat>Brugerdefineret</PresentationFormat>
  <Paragraphs>29</Paragraphs>
  <Slides>1</Slides>
  <Notes>1</Notes>
  <HiddenSlides>0</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1</vt:i4>
      </vt:variant>
    </vt:vector>
  </HeadingPairs>
  <TitlesOfParts>
    <vt:vector size="6" baseType="lpstr">
      <vt:lpstr>Arial</vt:lpstr>
      <vt:lpstr>Arial Black</vt:lpstr>
      <vt:lpstr>Arial Rounded MT Bold</vt:lpstr>
      <vt:lpstr>Calibri</vt:lpstr>
      <vt:lpstr>Office Theme</vt:lpstr>
      <vt:lpstr>PowerPoint-præsentation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of a scientific poster</dc:title>
  <dc:subject>Free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Soeren Bech</cp:lastModifiedBy>
  <cp:revision>24</cp:revision>
  <dcterms:modified xsi:type="dcterms:W3CDTF">2018-06-26T13:50:20Z</dcterms:modified>
  <cp:category>research posters template</cp:category>
</cp:coreProperties>
</file>