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7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3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1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49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334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19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43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5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91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3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6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0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5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51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2605" y="1795670"/>
            <a:ext cx="7086600" cy="1368822"/>
          </a:xfrm>
        </p:spPr>
        <p:txBody>
          <a:bodyPr/>
          <a:lstStyle/>
          <a:p>
            <a:r>
              <a:rPr lang="fr-BE" dirty="0" smtClean="0"/>
              <a:t>			</a:t>
            </a:r>
            <a:r>
              <a:rPr lang="fr-BE" sz="6000" dirty="0" err="1"/>
              <a:t>Myba</a:t>
            </a:r>
            <a:r>
              <a:rPr lang="fr-BE" dirty="0" smtClean="0"/>
              <a:t> </a:t>
            </a:r>
            <a:endParaRPr lang="fr-BE" dirty="0"/>
          </a:p>
        </p:txBody>
      </p:sp>
      <p:sp>
        <p:nvSpPr>
          <p:cNvPr id="4" name="TextBox 3"/>
          <p:cNvSpPr txBox="1"/>
          <p:nvPr/>
        </p:nvSpPr>
        <p:spPr>
          <a:xfrm>
            <a:off x="3401929" y="2950701"/>
            <a:ext cx="17219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350" dirty="0"/>
              <a:t>Cursus made </a:t>
            </a:r>
            <a:r>
              <a:rPr lang="fr-BE" sz="1350" dirty="0" err="1"/>
              <a:t>easy</a:t>
            </a:r>
            <a:endParaRPr lang="fr-BE" sz="1350" dirty="0"/>
          </a:p>
        </p:txBody>
      </p:sp>
    </p:spTree>
    <p:extLst>
      <p:ext uri="{BB962C8B-B14F-4D97-AF65-F5344CB8AC3E}">
        <p14:creationId xmlns:p14="http://schemas.microsoft.com/office/powerpoint/2010/main" val="5694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Introduction</a:t>
            </a:r>
          </a:p>
          <a:p>
            <a:r>
              <a:rPr lang="fr-BE" dirty="0" smtClean="0"/>
              <a:t>Cahier des charges</a:t>
            </a:r>
          </a:p>
          <a:p>
            <a:r>
              <a:rPr lang="fr-BE" dirty="0" smtClean="0"/>
              <a:t>Phase d’analyse</a:t>
            </a:r>
          </a:p>
          <a:p>
            <a:r>
              <a:rPr lang="fr-BE" dirty="0" smtClean="0"/>
              <a:t>Phase de conception</a:t>
            </a:r>
          </a:p>
          <a:p>
            <a:r>
              <a:rPr lang="fr-BE" dirty="0" smtClean="0"/>
              <a:t>Choix technologiques</a:t>
            </a:r>
          </a:p>
          <a:p>
            <a:r>
              <a:rPr lang="fr-BE" dirty="0" smtClean="0"/>
              <a:t>Difficultés rencontrées</a:t>
            </a:r>
          </a:p>
          <a:p>
            <a:r>
              <a:rPr lang="fr-BE" dirty="0" smtClean="0"/>
              <a:t>Perspectives</a:t>
            </a:r>
          </a:p>
          <a:p>
            <a:r>
              <a:rPr lang="fr-BE" dirty="0" smtClean="0"/>
              <a:t>Conclusion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Myba</a:t>
            </a:r>
            <a:r>
              <a:rPr lang="fr-BE" dirty="0" smtClean="0"/>
              <a:t> – présentation</a:t>
            </a:r>
            <a:br>
              <a:rPr lang="fr-BE" dirty="0" smtClean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786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Myba</a:t>
            </a:r>
            <a:r>
              <a:rPr lang="fr-BE" dirty="0" smtClean="0"/>
              <a:t> – introduction</a:t>
            </a:r>
            <a:br>
              <a:rPr lang="fr-BE" dirty="0" smtClean="0"/>
            </a:br>
            <a:endParaRPr lang="fr-BE" dirty="0"/>
          </a:p>
        </p:txBody>
      </p:sp>
      <p:sp>
        <p:nvSpPr>
          <p:cNvPr id="5" name="TextBox 4"/>
          <p:cNvSpPr txBox="1"/>
          <p:nvPr/>
        </p:nvSpPr>
        <p:spPr>
          <a:xfrm>
            <a:off x="806116" y="148391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Réel perçu</a:t>
            </a:r>
            <a:endParaRPr lang="fr-BE" dirty="0"/>
          </a:p>
        </p:txBody>
      </p:sp>
      <p:sp>
        <p:nvSpPr>
          <p:cNvPr id="7" name="TextBox 6"/>
          <p:cNvSpPr txBox="1"/>
          <p:nvPr/>
        </p:nvSpPr>
        <p:spPr>
          <a:xfrm>
            <a:off x="1263316" y="1853248"/>
            <a:ext cx="2860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 smtClean="0"/>
              <a:t>- Démarches de l’étudiant </a:t>
            </a: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30702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480195" cy="1400530"/>
          </a:xfrm>
        </p:spPr>
        <p:txBody>
          <a:bodyPr/>
          <a:lstStyle/>
          <a:p>
            <a:r>
              <a:rPr lang="fr-BE" dirty="0" err="1" smtClean="0"/>
              <a:t>Myba</a:t>
            </a:r>
            <a:r>
              <a:rPr lang="fr-BE" dirty="0" smtClean="0"/>
              <a:t> – introduction</a:t>
            </a:r>
            <a:endParaRPr lang="fr-BE" dirty="0"/>
          </a:p>
        </p:txBody>
      </p:sp>
      <p:sp>
        <p:nvSpPr>
          <p:cNvPr id="4" name="TextBox 3"/>
          <p:cNvSpPr txBox="1"/>
          <p:nvPr/>
        </p:nvSpPr>
        <p:spPr>
          <a:xfrm>
            <a:off x="797530" y="148391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L’outil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36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34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   Myba </vt:lpstr>
      <vt:lpstr>Myba – présentation </vt:lpstr>
      <vt:lpstr>Myba – introduction </vt:lpstr>
      <vt:lpstr>Myba – 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Loïc Jacques</dc:creator>
  <cp:lastModifiedBy>Loïc Jacques</cp:lastModifiedBy>
  <cp:revision>8</cp:revision>
  <dcterms:created xsi:type="dcterms:W3CDTF">2015-06-11T11:43:17Z</dcterms:created>
  <dcterms:modified xsi:type="dcterms:W3CDTF">2015-06-11T14:48:28Z</dcterms:modified>
</cp:coreProperties>
</file>