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4" r:id="rId3"/>
    <p:sldId id="355" r:id="rId4"/>
    <p:sldId id="366" r:id="rId5"/>
    <p:sldId id="367" r:id="rId6"/>
    <p:sldId id="356" r:id="rId7"/>
    <p:sldId id="357" r:id="rId8"/>
    <p:sldId id="368" r:id="rId9"/>
    <p:sldId id="369" r:id="rId10"/>
    <p:sldId id="371" r:id="rId11"/>
    <p:sldId id="370" r:id="rId12"/>
    <p:sldId id="372" r:id="rId13"/>
    <p:sldId id="376" r:id="rId14"/>
    <p:sldId id="319" r:id="rId15"/>
    <p:sldId id="375" r:id="rId16"/>
    <p:sldId id="378" r:id="rId17"/>
    <p:sldId id="373" r:id="rId18"/>
    <p:sldId id="374" r:id="rId19"/>
    <p:sldId id="339" r:id="rId20"/>
    <p:sldId id="383" r:id="rId21"/>
    <p:sldId id="262" r:id="rId22"/>
    <p:sldId id="380" r:id="rId23"/>
    <p:sldId id="379" r:id="rId24"/>
    <p:sldId id="382" r:id="rId25"/>
    <p:sldId id="381" r:id="rId26"/>
    <p:sldId id="364" r:id="rId27"/>
    <p:sldId id="26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E3F"/>
    <a:srgbClr val="3863A2"/>
    <a:srgbClr val="F04452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79DA8-B265-4D0A-A994-85609AA94AEF}" v="1123" dt="2018-05-28T13:49:21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 autoAdjust="0"/>
    <p:restoredTop sz="91372" autoAdjust="0"/>
  </p:normalViewPr>
  <p:slideViewPr>
    <p:cSldViewPr snapToGrid="0">
      <p:cViewPr varScale="1">
        <p:scale>
          <a:sx n="58" d="100"/>
          <a:sy n="58" d="100"/>
        </p:scale>
        <p:origin x="10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Müller" userId="ee996568fb59ce5f" providerId="LiveId" clId="{01AD97F1-5490-4AAA-B23F-43877A87467F}"/>
    <pc:docChg chg="undo custSel addSld delSld modSld sldOrd">
      <pc:chgData name="Johannes Müller" userId="ee996568fb59ce5f" providerId="LiveId" clId="{01AD97F1-5490-4AAA-B23F-43877A87467F}" dt="2018-05-28T13:49:21.524" v="1122" actId="20577"/>
      <pc:docMkLst>
        <pc:docMk/>
      </pc:docMkLst>
      <pc:sldChg chg="modSp">
        <pc:chgData name="Johannes Müller" userId="ee996568fb59ce5f" providerId="LiveId" clId="{01AD97F1-5490-4AAA-B23F-43877A87467F}" dt="2018-05-28T13:49:21.524" v="1122" actId="20577"/>
        <pc:sldMkLst>
          <pc:docMk/>
          <pc:sldMk cId="3833911355" sldId="256"/>
        </pc:sldMkLst>
        <pc:spChg chg="mod">
          <ac:chgData name="Johannes Müller" userId="ee996568fb59ce5f" providerId="LiveId" clId="{01AD97F1-5490-4AAA-B23F-43877A87467F}" dt="2018-05-28T13:49:13.002" v="1115" actId="20577"/>
          <ac:spMkLst>
            <pc:docMk/>
            <pc:sldMk cId="3833911355" sldId="256"/>
            <ac:spMk id="2" creationId="{00000000-0000-0000-0000-000000000000}"/>
          </ac:spMkLst>
        </pc:spChg>
        <pc:spChg chg="mod">
          <ac:chgData name="Johannes Müller" userId="ee996568fb59ce5f" providerId="LiveId" clId="{01AD97F1-5490-4AAA-B23F-43877A87467F}" dt="2018-05-28T13:49:21.524" v="1122" actId="20577"/>
          <ac:spMkLst>
            <pc:docMk/>
            <pc:sldMk cId="3833911355" sldId="256"/>
            <ac:spMk id="3" creationId="{00000000-0000-0000-0000-000000000000}"/>
          </ac:spMkLst>
        </pc:spChg>
      </pc:sldChg>
      <pc:sldChg chg="del">
        <pc:chgData name="Johannes Müller" userId="ee996568fb59ce5f" providerId="LiveId" clId="{01AD97F1-5490-4AAA-B23F-43877A87467F}" dt="2018-05-27T13:23:01.204" v="14" actId="2696"/>
        <pc:sldMkLst>
          <pc:docMk/>
          <pc:sldMk cId="509648906" sldId="257"/>
        </pc:sldMkLst>
      </pc:sldChg>
      <pc:sldChg chg="del">
        <pc:chgData name="Johannes Müller" userId="ee996568fb59ce5f" providerId="LiveId" clId="{01AD97F1-5490-4AAA-B23F-43877A87467F}" dt="2018-05-27T13:23:01.889" v="15" actId="2696"/>
        <pc:sldMkLst>
          <pc:docMk/>
          <pc:sldMk cId="3888188904" sldId="264"/>
        </pc:sldMkLst>
      </pc:sldChg>
      <pc:sldChg chg="del">
        <pc:chgData name="Johannes Müller" userId="ee996568fb59ce5f" providerId="LiveId" clId="{01AD97F1-5490-4AAA-B23F-43877A87467F}" dt="2018-05-27T13:23:06.874" v="16" actId="2696"/>
        <pc:sldMkLst>
          <pc:docMk/>
          <pc:sldMk cId="519178151" sldId="265"/>
        </pc:sldMkLst>
      </pc:sldChg>
      <pc:sldChg chg="del">
        <pc:chgData name="Johannes Müller" userId="ee996568fb59ce5f" providerId="LiveId" clId="{01AD97F1-5490-4AAA-B23F-43877A87467F}" dt="2018-05-27T13:23:07.588" v="17" actId="2696"/>
        <pc:sldMkLst>
          <pc:docMk/>
          <pc:sldMk cId="3106080084" sldId="266"/>
        </pc:sldMkLst>
      </pc:sldChg>
      <pc:sldChg chg="del">
        <pc:chgData name="Johannes Müller" userId="ee996568fb59ce5f" providerId="LiveId" clId="{01AD97F1-5490-4AAA-B23F-43877A87467F}" dt="2018-05-27T13:23:11.156" v="19" actId="2696"/>
        <pc:sldMkLst>
          <pc:docMk/>
          <pc:sldMk cId="248240814" sldId="284"/>
        </pc:sldMkLst>
      </pc:sldChg>
      <pc:sldChg chg="del">
        <pc:chgData name="Johannes Müller" userId="ee996568fb59ce5f" providerId="LiveId" clId="{01AD97F1-5490-4AAA-B23F-43877A87467F}" dt="2018-05-27T13:23:00.551" v="12" actId="2696"/>
        <pc:sldMkLst>
          <pc:docMk/>
          <pc:sldMk cId="979513200" sldId="287"/>
        </pc:sldMkLst>
      </pc:sldChg>
      <pc:sldChg chg="del">
        <pc:chgData name="Johannes Müller" userId="ee996568fb59ce5f" providerId="LiveId" clId="{01AD97F1-5490-4AAA-B23F-43877A87467F}" dt="2018-05-27T13:23:00.772" v="13" actId="2696"/>
        <pc:sldMkLst>
          <pc:docMk/>
          <pc:sldMk cId="576416949" sldId="288"/>
        </pc:sldMkLst>
      </pc:sldChg>
      <pc:sldChg chg="del">
        <pc:chgData name="Johannes Müller" userId="ee996568fb59ce5f" providerId="LiveId" clId="{01AD97F1-5490-4AAA-B23F-43877A87467F}" dt="2018-05-27T13:23:10.147" v="18" actId="2696"/>
        <pc:sldMkLst>
          <pc:docMk/>
          <pc:sldMk cId="2804445451" sldId="315"/>
        </pc:sldMkLst>
      </pc:sldChg>
      <pc:sldChg chg="del">
        <pc:chgData name="Johannes Müller" userId="ee996568fb59ce5f" providerId="LiveId" clId="{01AD97F1-5490-4AAA-B23F-43877A87467F}" dt="2018-05-27T14:21:51.269" v="22" actId="2696"/>
        <pc:sldMkLst>
          <pc:docMk/>
          <pc:sldMk cId="1591765683" sldId="320"/>
        </pc:sldMkLst>
      </pc:sldChg>
      <pc:sldChg chg="del">
        <pc:chgData name="Johannes Müller" userId="ee996568fb59ce5f" providerId="LiveId" clId="{01AD97F1-5490-4AAA-B23F-43877A87467F}" dt="2018-05-27T13:22:27.440" v="0" actId="2696"/>
        <pc:sldMkLst>
          <pc:docMk/>
          <pc:sldMk cId="4195384371" sldId="343"/>
        </pc:sldMkLst>
      </pc:sldChg>
      <pc:sldChg chg="del">
        <pc:chgData name="Johannes Müller" userId="ee996568fb59ce5f" providerId="LiveId" clId="{01AD97F1-5490-4AAA-B23F-43877A87467F}" dt="2018-05-27T13:22:28.027" v="1" actId="2696"/>
        <pc:sldMkLst>
          <pc:docMk/>
          <pc:sldMk cId="1556522424" sldId="344"/>
        </pc:sldMkLst>
      </pc:sldChg>
      <pc:sldChg chg="del">
        <pc:chgData name="Johannes Müller" userId="ee996568fb59ce5f" providerId="LiveId" clId="{01AD97F1-5490-4AAA-B23F-43877A87467F}" dt="2018-05-27T13:22:28.456" v="2" actId="2696"/>
        <pc:sldMkLst>
          <pc:docMk/>
          <pc:sldMk cId="2553340208" sldId="345"/>
        </pc:sldMkLst>
      </pc:sldChg>
      <pc:sldChg chg="del">
        <pc:chgData name="Johannes Müller" userId="ee996568fb59ce5f" providerId="LiveId" clId="{01AD97F1-5490-4AAA-B23F-43877A87467F}" dt="2018-05-27T13:22:30.887" v="3" actId="2696"/>
        <pc:sldMkLst>
          <pc:docMk/>
          <pc:sldMk cId="1332332172" sldId="346"/>
        </pc:sldMkLst>
      </pc:sldChg>
      <pc:sldChg chg="del">
        <pc:chgData name="Johannes Müller" userId="ee996568fb59ce5f" providerId="LiveId" clId="{01AD97F1-5490-4AAA-B23F-43877A87467F}" dt="2018-05-27T13:22:31.441" v="4" actId="2696"/>
        <pc:sldMkLst>
          <pc:docMk/>
          <pc:sldMk cId="1846693622" sldId="348"/>
        </pc:sldMkLst>
      </pc:sldChg>
      <pc:sldChg chg="del">
        <pc:chgData name="Johannes Müller" userId="ee996568fb59ce5f" providerId="LiveId" clId="{01AD97F1-5490-4AAA-B23F-43877A87467F}" dt="2018-05-27T13:22:32.289" v="5" actId="2696"/>
        <pc:sldMkLst>
          <pc:docMk/>
          <pc:sldMk cId="3360605916" sldId="349"/>
        </pc:sldMkLst>
      </pc:sldChg>
      <pc:sldChg chg="del">
        <pc:chgData name="Johannes Müller" userId="ee996568fb59ce5f" providerId="LiveId" clId="{01AD97F1-5490-4AAA-B23F-43877A87467F}" dt="2018-05-27T13:22:33.255" v="6" actId="2696"/>
        <pc:sldMkLst>
          <pc:docMk/>
          <pc:sldMk cId="89057324" sldId="350"/>
        </pc:sldMkLst>
      </pc:sldChg>
      <pc:sldChg chg="del">
        <pc:chgData name="Johannes Müller" userId="ee996568fb59ce5f" providerId="LiveId" clId="{01AD97F1-5490-4AAA-B23F-43877A87467F}" dt="2018-05-27T13:22:34.603" v="7" actId="2696"/>
        <pc:sldMkLst>
          <pc:docMk/>
          <pc:sldMk cId="2050563808" sldId="351"/>
        </pc:sldMkLst>
      </pc:sldChg>
      <pc:sldChg chg="del">
        <pc:chgData name="Johannes Müller" userId="ee996568fb59ce5f" providerId="LiveId" clId="{01AD97F1-5490-4AAA-B23F-43877A87467F}" dt="2018-05-27T13:22:34.809" v="8" actId="2696"/>
        <pc:sldMkLst>
          <pc:docMk/>
          <pc:sldMk cId="2734845551" sldId="352"/>
        </pc:sldMkLst>
      </pc:sldChg>
      <pc:sldChg chg="del">
        <pc:chgData name="Johannes Müller" userId="ee996568fb59ce5f" providerId="LiveId" clId="{01AD97F1-5490-4AAA-B23F-43877A87467F}" dt="2018-05-27T13:22:35.020" v="9" actId="2696"/>
        <pc:sldMkLst>
          <pc:docMk/>
          <pc:sldMk cId="1399962294" sldId="353"/>
        </pc:sldMkLst>
      </pc:sldChg>
      <pc:sldChg chg="add del">
        <pc:chgData name="Johannes Müller" userId="ee996568fb59ce5f" providerId="LiveId" clId="{01AD97F1-5490-4AAA-B23F-43877A87467F}" dt="2018-05-27T13:22:38.736" v="11" actId="2696"/>
        <pc:sldMkLst>
          <pc:docMk/>
          <pc:sldMk cId="1067206629" sldId="354"/>
        </pc:sldMkLst>
      </pc:sldChg>
      <pc:sldChg chg="modSp">
        <pc:chgData name="Johannes Müller" userId="ee996568fb59ce5f" providerId="LiveId" clId="{01AD97F1-5490-4AAA-B23F-43877A87467F}" dt="2018-05-28T13:46:02.397" v="1078" actId="20577"/>
        <pc:sldMkLst>
          <pc:docMk/>
          <pc:sldMk cId="1664832302" sldId="355"/>
        </pc:sldMkLst>
        <pc:spChg chg="mod">
          <ac:chgData name="Johannes Müller" userId="ee996568fb59ce5f" providerId="LiveId" clId="{01AD97F1-5490-4AAA-B23F-43877A87467F}" dt="2018-05-28T13:46:02.397" v="1078" actId="20577"/>
          <ac:spMkLst>
            <pc:docMk/>
            <pc:sldMk cId="1664832302" sldId="355"/>
            <ac:spMk id="6" creationId="{49EEC415-FD7D-4298-91BE-1F89B5405534}"/>
          </ac:spMkLst>
        </pc:spChg>
      </pc:sldChg>
      <pc:sldChg chg="del">
        <pc:chgData name="Johannes Müller" userId="ee996568fb59ce5f" providerId="LiveId" clId="{01AD97F1-5490-4AAA-B23F-43877A87467F}" dt="2018-05-27T13:23:12.096" v="20" actId="2696"/>
        <pc:sldMkLst>
          <pc:docMk/>
          <pc:sldMk cId="2514379850" sldId="362"/>
        </pc:sldMkLst>
      </pc:sldChg>
      <pc:sldChg chg="del">
        <pc:chgData name="Johannes Müller" userId="ee996568fb59ce5f" providerId="LiveId" clId="{01AD97F1-5490-4AAA-B23F-43877A87467F}" dt="2018-05-27T13:23:13.030" v="21" actId="2696"/>
        <pc:sldMkLst>
          <pc:docMk/>
          <pc:sldMk cId="3137764950" sldId="363"/>
        </pc:sldMkLst>
      </pc:sldChg>
      <pc:sldChg chg="modSp modAnim">
        <pc:chgData name="Johannes Müller" userId="ee996568fb59ce5f" providerId="LiveId" clId="{01AD97F1-5490-4AAA-B23F-43877A87467F}" dt="2018-05-27T15:07:39.807" v="625" actId="20577"/>
        <pc:sldMkLst>
          <pc:docMk/>
          <pc:sldMk cId="2406706172" sldId="364"/>
        </pc:sldMkLst>
        <pc:spChg chg="mod">
          <ac:chgData name="Johannes Müller" userId="ee996568fb59ce5f" providerId="LiveId" clId="{01AD97F1-5490-4AAA-B23F-43877A87467F}" dt="2018-05-27T15:07:39.807" v="625" actId="20577"/>
          <ac:spMkLst>
            <pc:docMk/>
            <pc:sldMk cId="2406706172" sldId="364"/>
            <ac:spMk id="3" creationId="{674683E3-02E0-4798-A909-B6547AD94341}"/>
          </ac:spMkLst>
        </pc:spChg>
      </pc:sldChg>
      <pc:sldChg chg="modSp">
        <pc:chgData name="Johannes Müller" userId="ee996568fb59ce5f" providerId="LiveId" clId="{01AD97F1-5490-4AAA-B23F-43877A87467F}" dt="2018-05-28T13:46:09.974" v="1088" actId="20577"/>
        <pc:sldMkLst>
          <pc:docMk/>
          <pc:sldMk cId="3868037333" sldId="367"/>
        </pc:sldMkLst>
        <pc:spChg chg="mod">
          <ac:chgData name="Johannes Müller" userId="ee996568fb59ce5f" providerId="LiveId" clId="{01AD97F1-5490-4AAA-B23F-43877A87467F}" dt="2018-05-28T13:46:09.974" v="1088" actId="20577"/>
          <ac:spMkLst>
            <pc:docMk/>
            <pc:sldMk cId="3868037333" sldId="367"/>
            <ac:spMk id="3" creationId="{6F478E6E-DFA0-46E8-8EE8-F7D55F47459C}"/>
          </ac:spMkLst>
        </pc:spChg>
      </pc:sldChg>
      <pc:sldChg chg="modSp">
        <pc:chgData name="Johannes Müller" userId="ee996568fb59ce5f" providerId="LiveId" clId="{01AD97F1-5490-4AAA-B23F-43877A87467F}" dt="2018-05-28T13:46:19.553" v="1098" actId="20577"/>
        <pc:sldMkLst>
          <pc:docMk/>
          <pc:sldMk cId="654280479" sldId="368"/>
        </pc:sldMkLst>
        <pc:graphicFrameChg chg="modGraphic">
          <ac:chgData name="Johannes Müller" userId="ee996568fb59ce5f" providerId="LiveId" clId="{01AD97F1-5490-4AAA-B23F-43877A87467F}" dt="2018-05-28T13:46:19.553" v="1098" actId="20577"/>
          <ac:graphicFrameMkLst>
            <pc:docMk/>
            <pc:sldMk cId="654280479" sldId="368"/>
            <ac:graphicFrameMk id="5" creationId="{0861E6EB-5688-4F95-80CE-1E8DE5C3B294}"/>
          </ac:graphicFrameMkLst>
        </pc:graphicFrameChg>
      </pc:sldChg>
      <pc:sldChg chg="del">
        <pc:chgData name="Johannes Müller" userId="ee996568fb59ce5f" providerId="LiveId" clId="{01AD97F1-5490-4AAA-B23F-43877A87467F}" dt="2018-05-27T15:07:57.364" v="626" actId="2696"/>
        <pc:sldMkLst>
          <pc:docMk/>
          <pc:sldMk cId="2708126798" sldId="377"/>
        </pc:sldMkLst>
      </pc:sldChg>
      <pc:sldChg chg="addSp delSp modSp add">
        <pc:chgData name="Johannes Müller" userId="ee996568fb59ce5f" providerId="LiveId" clId="{01AD97F1-5490-4AAA-B23F-43877A87467F}" dt="2018-05-27T14:39:39.871" v="483" actId="20577"/>
        <pc:sldMkLst>
          <pc:docMk/>
          <pc:sldMk cId="1000681464" sldId="379"/>
        </pc:sldMkLst>
        <pc:spChg chg="del">
          <ac:chgData name="Johannes Müller" userId="ee996568fb59ce5f" providerId="LiveId" clId="{01AD97F1-5490-4AAA-B23F-43877A87467F}" dt="2018-05-27T14:21:57.471" v="24"/>
          <ac:spMkLst>
            <pc:docMk/>
            <pc:sldMk cId="1000681464" sldId="379"/>
            <ac:spMk id="2" creationId="{6AB5D561-4711-4F2F-AF6D-FA7324335BE1}"/>
          </ac:spMkLst>
        </pc:spChg>
        <pc:spChg chg="del">
          <ac:chgData name="Johannes Müller" userId="ee996568fb59ce5f" providerId="LiveId" clId="{01AD97F1-5490-4AAA-B23F-43877A87467F}" dt="2018-05-27T14:21:57.471" v="24"/>
          <ac:spMkLst>
            <pc:docMk/>
            <pc:sldMk cId="1000681464" sldId="379"/>
            <ac:spMk id="3" creationId="{68114B3C-D030-4C49-81A6-5A7851EEB8A3}"/>
          </ac:spMkLst>
        </pc:spChg>
        <pc:spChg chg="add mod">
          <ac:chgData name="Johannes Müller" userId="ee996568fb59ce5f" providerId="LiveId" clId="{01AD97F1-5490-4AAA-B23F-43877A87467F}" dt="2018-05-27T14:22:05.475" v="62" actId="20577"/>
          <ac:spMkLst>
            <pc:docMk/>
            <pc:sldMk cId="1000681464" sldId="379"/>
            <ac:spMk id="5" creationId="{27E7701D-3267-441C-B462-311161B615DA}"/>
          </ac:spMkLst>
        </pc:spChg>
        <pc:spChg chg="add mod">
          <ac:chgData name="Johannes Müller" userId="ee996568fb59ce5f" providerId="LiveId" clId="{01AD97F1-5490-4AAA-B23F-43877A87467F}" dt="2018-05-27T14:39:39.871" v="483" actId="20577"/>
          <ac:spMkLst>
            <pc:docMk/>
            <pc:sldMk cId="1000681464" sldId="379"/>
            <ac:spMk id="6" creationId="{EAC10B4A-BC15-4313-A4FC-5A9256E0E525}"/>
          </ac:spMkLst>
        </pc:spChg>
      </pc:sldChg>
      <pc:sldChg chg="addSp delSp modSp add">
        <pc:chgData name="Johannes Müller" userId="ee996568fb59ce5f" providerId="LiveId" clId="{01AD97F1-5490-4AAA-B23F-43877A87467F}" dt="2018-05-27T14:30:31.502" v="207" actId="12100"/>
        <pc:sldMkLst>
          <pc:docMk/>
          <pc:sldMk cId="2992587817" sldId="380"/>
        </pc:sldMkLst>
        <pc:spChg chg="del">
          <ac:chgData name="Johannes Müller" userId="ee996568fb59ce5f" providerId="LiveId" clId="{01AD97F1-5490-4AAA-B23F-43877A87467F}" dt="2018-05-27T14:22:33.807" v="105"/>
          <ac:spMkLst>
            <pc:docMk/>
            <pc:sldMk cId="2992587817" sldId="380"/>
            <ac:spMk id="2" creationId="{02E6CAA5-1A63-44F8-A91F-7F1ACD066D0F}"/>
          </ac:spMkLst>
        </pc:spChg>
        <pc:spChg chg="del">
          <ac:chgData name="Johannes Müller" userId="ee996568fb59ce5f" providerId="LiveId" clId="{01AD97F1-5490-4AAA-B23F-43877A87467F}" dt="2018-05-27T14:22:33.807" v="105"/>
          <ac:spMkLst>
            <pc:docMk/>
            <pc:sldMk cId="2992587817" sldId="380"/>
            <ac:spMk id="3" creationId="{B6037458-86D8-4322-8CEE-E6F9F6008FDF}"/>
          </ac:spMkLst>
        </pc:spChg>
        <pc:spChg chg="add mod">
          <ac:chgData name="Johannes Müller" userId="ee996568fb59ce5f" providerId="LiveId" clId="{01AD97F1-5490-4AAA-B23F-43877A87467F}" dt="2018-05-27T14:22:37.440" v="122" actId="20577"/>
          <ac:spMkLst>
            <pc:docMk/>
            <pc:sldMk cId="2992587817" sldId="380"/>
            <ac:spMk id="5" creationId="{44A89C17-7A10-44E7-B3FA-6B6BABC76EC8}"/>
          </ac:spMkLst>
        </pc:spChg>
        <pc:spChg chg="add del mod">
          <ac:chgData name="Johannes Müller" userId="ee996568fb59ce5f" providerId="LiveId" clId="{01AD97F1-5490-4AAA-B23F-43877A87467F}" dt="2018-05-27T14:22:53.353" v="123" actId="1032"/>
          <ac:spMkLst>
            <pc:docMk/>
            <pc:sldMk cId="2992587817" sldId="380"/>
            <ac:spMk id="6" creationId="{1F829314-716E-48CE-83FB-10683D72E9A2}"/>
          </ac:spMkLst>
        </pc:spChg>
        <pc:graphicFrameChg chg="add mod">
          <ac:chgData name="Johannes Müller" userId="ee996568fb59ce5f" providerId="LiveId" clId="{01AD97F1-5490-4AAA-B23F-43877A87467F}" dt="2018-05-27T14:30:31.502" v="207" actId="12100"/>
          <ac:graphicFrameMkLst>
            <pc:docMk/>
            <pc:sldMk cId="2992587817" sldId="380"/>
            <ac:graphicFrameMk id="7" creationId="{3414EE98-8D36-47ED-8250-134DBDF5D610}"/>
          </ac:graphicFrameMkLst>
        </pc:graphicFrameChg>
      </pc:sldChg>
      <pc:sldChg chg="addSp delSp modSp add ord">
        <pc:chgData name="Johannes Müller" userId="ee996568fb59ce5f" providerId="LiveId" clId="{01AD97F1-5490-4AAA-B23F-43877A87467F}" dt="2018-05-28T12:14:37.107" v="1066"/>
        <pc:sldMkLst>
          <pc:docMk/>
          <pc:sldMk cId="2050052337" sldId="381"/>
        </pc:sldMkLst>
        <pc:spChg chg="mod">
          <ac:chgData name="Johannes Müller" userId="ee996568fb59ce5f" providerId="LiveId" clId="{01AD97F1-5490-4AAA-B23F-43877A87467F}" dt="2018-05-27T14:30:50.925" v="229" actId="20577"/>
          <ac:spMkLst>
            <pc:docMk/>
            <pc:sldMk cId="2050052337" sldId="381"/>
            <ac:spMk id="2" creationId="{2261AD48-42F3-4FBA-B6DA-759A5888842B}"/>
          </ac:spMkLst>
        </pc:spChg>
        <pc:spChg chg="del">
          <ac:chgData name="Johannes Müller" userId="ee996568fb59ce5f" providerId="LiveId" clId="{01AD97F1-5490-4AAA-B23F-43877A87467F}" dt="2018-05-27T14:32:13.142" v="230" actId="478"/>
          <ac:spMkLst>
            <pc:docMk/>
            <pc:sldMk cId="2050052337" sldId="381"/>
            <ac:spMk id="3" creationId="{740EFFE6-7335-449D-933E-735A4A7AA55D}"/>
          </ac:spMkLst>
        </pc:spChg>
        <pc:spChg chg="add mod">
          <ac:chgData name="Johannes Müller" userId="ee996568fb59ce5f" providerId="LiveId" clId="{01AD97F1-5490-4AAA-B23F-43877A87467F}" dt="2018-05-27T14:33:28.903" v="266" actId="1076"/>
          <ac:spMkLst>
            <pc:docMk/>
            <pc:sldMk cId="2050052337" sldId="381"/>
            <ac:spMk id="5" creationId="{F43743CF-221F-4A1F-B316-38C19C05977A}"/>
          </ac:spMkLst>
        </pc:spChg>
        <pc:spChg chg="add mod">
          <ac:chgData name="Johannes Müller" userId="ee996568fb59ce5f" providerId="LiveId" clId="{01AD97F1-5490-4AAA-B23F-43877A87467F}" dt="2018-05-27T14:34:25.185" v="289" actId="20577"/>
          <ac:spMkLst>
            <pc:docMk/>
            <pc:sldMk cId="2050052337" sldId="381"/>
            <ac:spMk id="8" creationId="{973C66E9-EC82-4A15-99DB-1F350F6FDD1B}"/>
          </ac:spMkLst>
        </pc:spChg>
        <pc:spChg chg="add mod">
          <ac:chgData name="Johannes Müller" userId="ee996568fb59ce5f" providerId="LiveId" clId="{01AD97F1-5490-4AAA-B23F-43877A87467F}" dt="2018-05-27T14:35:21.060" v="342" actId="20577"/>
          <ac:spMkLst>
            <pc:docMk/>
            <pc:sldMk cId="2050052337" sldId="381"/>
            <ac:spMk id="10" creationId="{9D8F49A1-57B1-4D60-AB21-370810D301D4}"/>
          </ac:spMkLst>
        </pc:spChg>
        <pc:picChg chg="add mod modCrop">
          <ac:chgData name="Johannes Müller" userId="ee996568fb59ce5f" providerId="LiveId" clId="{01AD97F1-5490-4AAA-B23F-43877A87467F}" dt="2018-05-27T14:35:00.912" v="293" actId="1076"/>
          <ac:picMkLst>
            <pc:docMk/>
            <pc:sldMk cId="2050052337" sldId="381"/>
            <ac:picMk id="7" creationId="{9FE0B5AD-62DE-49B4-89E1-93460F1A3969}"/>
          </ac:picMkLst>
        </pc:picChg>
        <pc:picChg chg="add mod">
          <ac:chgData name="Johannes Müller" userId="ee996568fb59ce5f" providerId="LiveId" clId="{01AD97F1-5490-4AAA-B23F-43877A87467F}" dt="2018-05-27T14:32:58.709" v="235" actId="1076"/>
          <ac:picMkLst>
            <pc:docMk/>
            <pc:sldMk cId="2050052337" sldId="381"/>
            <ac:picMk id="1026" creationId="{C3E67287-5779-4FB5-B691-11373A886FBC}"/>
          </ac:picMkLst>
        </pc:picChg>
        <pc:picChg chg="add mod">
          <ac:chgData name="Johannes Müller" userId="ee996568fb59ce5f" providerId="LiveId" clId="{01AD97F1-5490-4AAA-B23F-43877A87467F}" dt="2018-05-27T14:34:58.344" v="292" actId="1076"/>
          <ac:picMkLst>
            <pc:docMk/>
            <pc:sldMk cId="2050052337" sldId="381"/>
            <ac:picMk id="1028" creationId="{39A37ADB-FAD0-4D57-9866-8C8CAC7817C4}"/>
          </ac:picMkLst>
        </pc:picChg>
      </pc:sldChg>
      <pc:sldChg chg="addSp delSp modSp add">
        <pc:chgData name="Johannes Müller" userId="ee996568fb59ce5f" providerId="LiveId" clId="{01AD97F1-5490-4AAA-B23F-43877A87467F}" dt="2018-05-27T15:36:03.029" v="705" actId="1076"/>
        <pc:sldMkLst>
          <pc:docMk/>
          <pc:sldMk cId="2244738285" sldId="382"/>
        </pc:sldMkLst>
        <pc:spChg chg="mod">
          <ac:chgData name="Johannes Müller" userId="ee996568fb59ce5f" providerId="LiveId" clId="{01AD97F1-5490-4AAA-B23F-43877A87467F}" dt="2018-05-27T15:32:45.343" v="640" actId="20577"/>
          <ac:spMkLst>
            <pc:docMk/>
            <pc:sldMk cId="2244738285" sldId="382"/>
            <ac:spMk id="2" creationId="{ACBDCDE6-9972-4011-B678-ED75EB6C23E0}"/>
          </ac:spMkLst>
        </pc:spChg>
        <pc:spChg chg="del">
          <ac:chgData name="Johannes Müller" userId="ee996568fb59ce5f" providerId="LiveId" clId="{01AD97F1-5490-4AAA-B23F-43877A87467F}" dt="2018-05-27T15:32:40.609" v="628"/>
          <ac:spMkLst>
            <pc:docMk/>
            <pc:sldMk cId="2244738285" sldId="382"/>
            <ac:spMk id="3" creationId="{6BF79E92-A045-46CF-BA68-F8C915332124}"/>
          </ac:spMkLst>
        </pc:spChg>
        <pc:spChg chg="add mod">
          <ac:chgData name="Johannes Müller" userId="ee996568fb59ce5f" providerId="LiveId" clId="{01AD97F1-5490-4AAA-B23F-43877A87467F}" dt="2018-05-27T15:34:05.717" v="653" actId="208"/>
          <ac:spMkLst>
            <pc:docMk/>
            <pc:sldMk cId="2244738285" sldId="382"/>
            <ac:spMk id="6" creationId="{9C57894B-9964-41D1-9E4B-198CC0FCB3CA}"/>
          </ac:spMkLst>
        </pc:spChg>
        <pc:spChg chg="add mod">
          <ac:chgData name="Johannes Müller" userId="ee996568fb59ce5f" providerId="LiveId" clId="{01AD97F1-5490-4AAA-B23F-43877A87467F}" dt="2018-05-27T15:35:14.064" v="678" actId="20577"/>
          <ac:spMkLst>
            <pc:docMk/>
            <pc:sldMk cId="2244738285" sldId="382"/>
            <ac:spMk id="7" creationId="{975A0A35-70B6-4FF6-BE5B-FC8090C69C96}"/>
          </ac:spMkLst>
        </pc:spChg>
        <pc:spChg chg="add mod">
          <ac:chgData name="Johannes Müller" userId="ee996568fb59ce5f" providerId="LiveId" clId="{01AD97F1-5490-4AAA-B23F-43877A87467F}" dt="2018-05-27T15:35:33.588" v="682" actId="208"/>
          <ac:spMkLst>
            <pc:docMk/>
            <pc:sldMk cId="2244738285" sldId="382"/>
            <ac:spMk id="8" creationId="{C0A7AE8D-3B4B-41AB-A62F-1C23EA74E3F3}"/>
          </ac:spMkLst>
        </pc:spChg>
        <pc:spChg chg="add mod">
          <ac:chgData name="Johannes Müller" userId="ee996568fb59ce5f" providerId="LiveId" clId="{01AD97F1-5490-4AAA-B23F-43877A87467F}" dt="2018-05-27T15:36:03.029" v="705" actId="1076"/>
          <ac:spMkLst>
            <pc:docMk/>
            <pc:sldMk cId="2244738285" sldId="382"/>
            <ac:spMk id="9" creationId="{D47117F7-8208-4AF8-8DD2-761E3C8462D0}"/>
          </ac:spMkLst>
        </pc:spChg>
        <pc:picChg chg="add mod">
          <ac:chgData name="Johannes Müller" userId="ee996568fb59ce5f" providerId="LiveId" clId="{01AD97F1-5490-4AAA-B23F-43877A87467F}" dt="2018-05-27T15:32:54.337" v="643" actId="1076"/>
          <ac:picMkLst>
            <pc:docMk/>
            <pc:sldMk cId="2244738285" sldId="382"/>
            <ac:picMk id="5" creationId="{03661AEF-9F1A-4611-96F2-45F0F061F212}"/>
          </ac:picMkLst>
        </pc:picChg>
      </pc:sldChg>
      <pc:sldChg chg="addSp delSp modSp add">
        <pc:chgData name="Johannes Müller" userId="ee996568fb59ce5f" providerId="LiveId" clId="{01AD97F1-5490-4AAA-B23F-43877A87467F}" dt="2018-05-28T12:09:13.118" v="1065" actId="20577"/>
        <pc:sldMkLst>
          <pc:docMk/>
          <pc:sldMk cId="3414705819" sldId="383"/>
        </pc:sldMkLst>
        <pc:spChg chg="add del mod">
          <ac:chgData name="Johannes Müller" userId="ee996568fb59ce5f" providerId="LiveId" clId="{01AD97F1-5490-4AAA-B23F-43877A87467F}" dt="2018-05-28T12:05:47.255" v="708"/>
          <ac:spMkLst>
            <pc:docMk/>
            <pc:sldMk cId="3414705819" sldId="383"/>
            <ac:spMk id="3" creationId="{E4F252D6-90E9-43A9-9F7D-3C38E8F5C350}"/>
          </ac:spMkLst>
        </pc:spChg>
        <pc:spChg chg="add del mod">
          <ac:chgData name="Johannes Müller" userId="ee996568fb59ce5f" providerId="LiveId" clId="{01AD97F1-5490-4AAA-B23F-43877A87467F}" dt="2018-05-28T12:05:47.255" v="708"/>
          <ac:spMkLst>
            <pc:docMk/>
            <pc:sldMk cId="3414705819" sldId="383"/>
            <ac:spMk id="4" creationId="{261B8CFC-D8B2-431D-BB37-140C13B8F79F}"/>
          </ac:spMkLst>
        </pc:spChg>
        <pc:spChg chg="add mod">
          <ac:chgData name="Johannes Müller" userId="ee996568fb59ce5f" providerId="LiveId" clId="{01AD97F1-5490-4AAA-B23F-43877A87467F}" dt="2018-05-28T12:09:13.118" v="1065" actId="20577"/>
          <ac:spMkLst>
            <pc:docMk/>
            <pc:sldMk cId="3414705819" sldId="383"/>
            <ac:spMk id="5" creationId="{4839BFA9-6501-4702-8138-761AD4CE0054}"/>
          </ac:spMkLst>
        </pc:spChg>
        <pc:spChg chg="add del mod">
          <ac:chgData name="Johannes Müller" userId="ee996568fb59ce5f" providerId="LiveId" clId="{01AD97F1-5490-4AAA-B23F-43877A87467F}" dt="2018-05-28T12:05:49.667" v="709"/>
          <ac:spMkLst>
            <pc:docMk/>
            <pc:sldMk cId="3414705819" sldId="383"/>
            <ac:spMk id="6" creationId="{17C096A3-B3AF-4F06-8CBE-65C7BB63D4BA}"/>
          </ac:spMkLst>
        </pc:spChg>
        <pc:spChg chg="add mod">
          <ac:chgData name="Johannes Müller" userId="ee996568fb59ce5f" providerId="LiveId" clId="{01AD97F1-5490-4AAA-B23F-43877A87467F}" dt="2018-05-28T12:08:52.883" v="1051" actId="20577"/>
          <ac:spMkLst>
            <pc:docMk/>
            <pc:sldMk cId="3414705819" sldId="383"/>
            <ac:spMk id="7" creationId="{0832EB39-6C5C-45A1-B651-85F071CE58F0}"/>
          </ac:spMkLst>
        </pc:spChg>
        <pc:picChg chg="add mod">
          <ac:chgData name="Johannes Müller" userId="ee996568fb59ce5f" providerId="LiveId" clId="{01AD97F1-5490-4AAA-B23F-43877A87467F}" dt="2018-05-28T12:08:59.537" v="1052" actId="1076"/>
          <ac:picMkLst>
            <pc:docMk/>
            <pc:sldMk cId="3414705819" sldId="383"/>
            <ac:picMk id="8" creationId="{20DBD708-00B6-420D-9316-BAC4ADCC4E9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01A2-8FA1-4CF4-8B4D-5B158CAFC83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0CB75FE5-E3B4-481A-A1E1-CCCCC04493AD}">
      <dgm:prSet phldrT="[Text]"/>
      <dgm:spPr/>
      <dgm:t>
        <a:bodyPr/>
        <a:lstStyle/>
        <a:p>
          <a:r>
            <a:rPr lang="de-DE" dirty="0" err="1"/>
            <a:t>Trump_Like</a:t>
          </a:r>
          <a:endParaRPr lang="de-DE" dirty="0"/>
        </a:p>
      </dgm:t>
    </dgm:pt>
    <dgm:pt modelId="{AF97B066-104C-4C6C-8B93-B02CC2B9FBAD}" type="parTrans" cxnId="{B55FB221-A071-4D85-AC93-F4D15284B66D}">
      <dgm:prSet/>
      <dgm:spPr/>
      <dgm:t>
        <a:bodyPr/>
        <a:lstStyle/>
        <a:p>
          <a:endParaRPr lang="de-DE"/>
        </a:p>
      </dgm:t>
    </dgm:pt>
    <dgm:pt modelId="{AF6990CA-95DD-41CE-A977-9282CBAF1FCD}" type="sibTrans" cxnId="{B55FB221-A071-4D85-AC93-F4D15284B66D}">
      <dgm:prSet/>
      <dgm:spPr/>
      <dgm:t>
        <a:bodyPr/>
        <a:lstStyle/>
        <a:p>
          <a:endParaRPr lang="de-DE"/>
        </a:p>
      </dgm:t>
    </dgm:pt>
    <dgm:pt modelId="{28DFB3B7-1498-451E-BEF7-37027A57EAA4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C0E24CE-B7A7-45CE-8897-C3410AB37774}" type="parTrans" cxnId="{C4B7CCDB-AF01-4699-917A-C30470002C3E}">
      <dgm:prSet/>
      <dgm:spPr/>
      <dgm:t>
        <a:bodyPr/>
        <a:lstStyle/>
        <a:p>
          <a:endParaRPr lang="de-DE"/>
        </a:p>
      </dgm:t>
    </dgm:pt>
    <dgm:pt modelId="{DC83DEE7-D21C-4DD6-9B74-F839B9C00DC0}" type="sibTrans" cxnId="{C4B7CCDB-AF01-4699-917A-C30470002C3E}">
      <dgm:prSet/>
      <dgm:spPr/>
      <dgm:t>
        <a:bodyPr/>
        <a:lstStyle/>
        <a:p>
          <a:endParaRPr lang="de-DE"/>
        </a:p>
      </dgm:t>
    </dgm:pt>
    <dgm:pt modelId="{C4E26E70-10DC-4D8C-A651-FF563137CDF6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C942F9E6-B872-40F5-B098-051D688F4D3E}" type="parTrans" cxnId="{1CF9F29C-163E-44C9-B8E8-B09CBA61C17D}">
      <dgm:prSet/>
      <dgm:spPr/>
      <dgm:t>
        <a:bodyPr/>
        <a:lstStyle/>
        <a:p>
          <a:endParaRPr lang="de-DE"/>
        </a:p>
      </dgm:t>
    </dgm:pt>
    <dgm:pt modelId="{AE3CAB9F-E36D-4E00-9065-E9B15172037A}" type="sibTrans" cxnId="{1CF9F29C-163E-44C9-B8E8-B09CBA61C17D}">
      <dgm:prSet/>
      <dgm:spPr/>
      <dgm:t>
        <a:bodyPr/>
        <a:lstStyle/>
        <a:p>
          <a:endParaRPr lang="de-DE"/>
        </a:p>
      </dgm:t>
    </dgm:pt>
    <dgm:pt modelId="{B696A784-A777-4E7D-B7B2-5E10D3580F33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98B5032-ABD7-4F96-82FB-BE3D77ABE83D}" type="parTrans" cxnId="{8F1A90D7-8F1F-46F7-AA97-9B4C07E4A957}">
      <dgm:prSet/>
      <dgm:spPr/>
      <dgm:t>
        <a:bodyPr/>
        <a:lstStyle/>
        <a:p>
          <a:endParaRPr lang="de-DE"/>
        </a:p>
      </dgm:t>
    </dgm:pt>
    <dgm:pt modelId="{6605EADF-76CA-45EF-8189-89D7D9E36162}" type="sibTrans" cxnId="{8F1A90D7-8F1F-46F7-AA97-9B4C07E4A957}">
      <dgm:prSet/>
      <dgm:spPr/>
      <dgm:t>
        <a:bodyPr/>
        <a:lstStyle/>
        <a:p>
          <a:endParaRPr lang="de-DE"/>
        </a:p>
      </dgm:t>
    </dgm:pt>
    <dgm:pt modelId="{BF2DCFFB-8E6E-4A84-94BA-CB608B0A4204}">
      <dgm:prSet phldrT="[Text]"/>
      <dgm:spPr/>
      <dgm:t>
        <a:bodyPr/>
        <a:lstStyle/>
        <a:p>
          <a:r>
            <a:rPr lang="de-DE" dirty="0" err="1"/>
            <a:t>Adele_Like</a:t>
          </a:r>
          <a:endParaRPr lang="de-DE" dirty="0"/>
        </a:p>
      </dgm:t>
    </dgm:pt>
    <dgm:pt modelId="{A76E79DA-1BCD-4E7D-AF13-5FA0E9E2800F}" type="parTrans" cxnId="{43C96ED7-53FC-474D-90BE-A76D39672406}">
      <dgm:prSet/>
      <dgm:spPr/>
      <dgm:t>
        <a:bodyPr/>
        <a:lstStyle/>
        <a:p>
          <a:endParaRPr lang="de-DE"/>
        </a:p>
      </dgm:t>
    </dgm:pt>
    <dgm:pt modelId="{A9B94F2A-24B2-4F3E-A543-19A512A99BEE}" type="sibTrans" cxnId="{43C96ED7-53FC-474D-90BE-A76D39672406}">
      <dgm:prSet/>
      <dgm:spPr/>
      <dgm:t>
        <a:bodyPr/>
        <a:lstStyle/>
        <a:p>
          <a:endParaRPr lang="de-DE"/>
        </a:p>
      </dgm:t>
    </dgm:pt>
    <dgm:pt modelId="{B72A6C34-A3F8-44B3-8111-6379D12BE36D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708D8A6-35EB-4A1C-8744-AA7480AF69B7}" type="parTrans" cxnId="{FD27AB16-AEB6-4E7C-BA0C-E351B235D953}">
      <dgm:prSet/>
      <dgm:spPr/>
      <dgm:t>
        <a:bodyPr/>
        <a:lstStyle/>
        <a:p>
          <a:endParaRPr lang="de-DE"/>
        </a:p>
      </dgm:t>
    </dgm:pt>
    <dgm:pt modelId="{4C0D92B6-E077-4FB4-8742-E78A4BDBB97C}" type="sibTrans" cxnId="{FD27AB16-AEB6-4E7C-BA0C-E351B235D953}">
      <dgm:prSet/>
      <dgm:spPr/>
      <dgm:t>
        <a:bodyPr/>
        <a:lstStyle/>
        <a:p>
          <a:endParaRPr lang="de-DE"/>
        </a:p>
      </dgm:t>
    </dgm:pt>
    <dgm:pt modelId="{93EA9408-824A-491A-A558-474D9DE1D90F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2A5BC27-806D-4035-A287-9BBA7C5465B4}" type="parTrans" cxnId="{A9133C5D-8592-4285-8674-879770224D58}">
      <dgm:prSet/>
      <dgm:spPr/>
      <dgm:t>
        <a:bodyPr/>
        <a:lstStyle/>
        <a:p>
          <a:endParaRPr lang="de-DE"/>
        </a:p>
      </dgm:t>
    </dgm:pt>
    <dgm:pt modelId="{B8F4FFAC-0204-4D42-844F-6872153CAD08}" type="sibTrans" cxnId="{A9133C5D-8592-4285-8674-879770224D58}">
      <dgm:prSet/>
      <dgm:spPr/>
      <dgm:t>
        <a:bodyPr/>
        <a:lstStyle/>
        <a:p>
          <a:endParaRPr lang="de-DE"/>
        </a:p>
      </dgm:t>
    </dgm:pt>
    <dgm:pt modelId="{444D0458-DBB8-4C0E-8C0C-93D692A6B9D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Predict: Nicht Neurotisch</a:t>
          </a:r>
        </a:p>
      </dgm:t>
    </dgm:pt>
    <dgm:pt modelId="{559ED739-9AF9-4BB9-ACEC-F004604F0D98}" type="parTrans" cxnId="{35317BC2-DDEE-4468-9998-5BFC7D0B15E8}">
      <dgm:prSet/>
      <dgm:spPr/>
      <dgm:t>
        <a:bodyPr/>
        <a:lstStyle/>
        <a:p>
          <a:endParaRPr lang="de-DE"/>
        </a:p>
      </dgm:t>
    </dgm:pt>
    <dgm:pt modelId="{5EA05FC5-D6E5-4088-B164-BCA563561165}" type="sibTrans" cxnId="{35317BC2-DDEE-4468-9998-5BFC7D0B15E8}">
      <dgm:prSet/>
      <dgm:spPr/>
      <dgm:t>
        <a:bodyPr/>
        <a:lstStyle/>
        <a:p>
          <a:endParaRPr lang="de-DE"/>
        </a:p>
      </dgm:t>
    </dgm:pt>
    <dgm:pt modelId="{9FF97D5D-0CF2-4DAC-990D-68697E28FEC0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F905345B-430B-4409-9305-F45D470EB19A}" type="parTrans" cxnId="{4F55AC8C-082E-469D-9305-28C72BF1F1F8}">
      <dgm:prSet/>
      <dgm:spPr/>
      <dgm:t>
        <a:bodyPr/>
        <a:lstStyle/>
        <a:p>
          <a:endParaRPr lang="de-DE"/>
        </a:p>
      </dgm:t>
    </dgm:pt>
    <dgm:pt modelId="{B9D602A2-1D1B-4E2B-9D0A-51ABFCED639D}" type="sibTrans" cxnId="{4F55AC8C-082E-469D-9305-28C72BF1F1F8}">
      <dgm:prSet/>
      <dgm:spPr/>
      <dgm:t>
        <a:bodyPr/>
        <a:lstStyle/>
        <a:p>
          <a:endParaRPr lang="de-DE"/>
        </a:p>
      </dgm:t>
    </dgm:pt>
    <dgm:pt modelId="{B1CE1AF8-55CB-4CF9-A0A9-827EE1E827F6}" type="pres">
      <dgm:prSet presAssocID="{74A101A2-8FA1-4CF4-8B4D-5B158CAFC8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9FAEAD-2146-4F3F-B1F3-3EDC4DE5C198}" type="pres">
      <dgm:prSet presAssocID="{0CB75FE5-E3B4-481A-A1E1-CCCCC04493AD}" presName="root1" presStyleCnt="0"/>
      <dgm:spPr/>
    </dgm:pt>
    <dgm:pt modelId="{11D339E8-4FB8-4D96-B971-5A4DE6F44FD4}" type="pres">
      <dgm:prSet presAssocID="{0CB75FE5-E3B4-481A-A1E1-CCCCC04493AD}" presName="LevelOneTextNode" presStyleLbl="node0" presStyleIdx="0" presStyleCnt="1">
        <dgm:presLayoutVars>
          <dgm:chPref val="3"/>
        </dgm:presLayoutVars>
      </dgm:prSet>
      <dgm:spPr/>
    </dgm:pt>
    <dgm:pt modelId="{8EABA347-73AA-4078-A261-A8BEE507C58C}" type="pres">
      <dgm:prSet presAssocID="{0CB75FE5-E3B4-481A-A1E1-CCCCC04493AD}" presName="level2hierChild" presStyleCnt="0"/>
      <dgm:spPr/>
    </dgm:pt>
    <dgm:pt modelId="{C8C2D174-21DE-4A3F-A7F9-1524455D15C2}" type="pres">
      <dgm:prSet presAssocID="{DC0E24CE-B7A7-45CE-8897-C3410AB37774}" presName="conn2-1" presStyleLbl="parChTrans1D2" presStyleIdx="0" presStyleCnt="2"/>
      <dgm:spPr/>
    </dgm:pt>
    <dgm:pt modelId="{F4BD7C6B-809F-4BE0-A3B3-97F9462B10D0}" type="pres">
      <dgm:prSet presAssocID="{DC0E24CE-B7A7-45CE-8897-C3410AB37774}" presName="connTx" presStyleLbl="parChTrans1D2" presStyleIdx="0" presStyleCnt="2"/>
      <dgm:spPr/>
    </dgm:pt>
    <dgm:pt modelId="{988FA8D1-4CA5-4453-9B41-88F2895DA0C3}" type="pres">
      <dgm:prSet presAssocID="{28DFB3B7-1498-451E-BEF7-37027A57EAA4}" presName="root2" presStyleCnt="0"/>
      <dgm:spPr/>
    </dgm:pt>
    <dgm:pt modelId="{5E425E3C-1597-4800-9442-685FC7E5008E}" type="pres">
      <dgm:prSet presAssocID="{28DFB3B7-1498-451E-BEF7-37027A57EAA4}" presName="LevelTwoTextNode" presStyleLbl="node2" presStyleIdx="0" presStyleCnt="2">
        <dgm:presLayoutVars>
          <dgm:chPref val="3"/>
        </dgm:presLayoutVars>
      </dgm:prSet>
      <dgm:spPr/>
    </dgm:pt>
    <dgm:pt modelId="{D88DD5D1-75BB-41B2-B683-850B40F63495}" type="pres">
      <dgm:prSet presAssocID="{28DFB3B7-1498-451E-BEF7-37027A57EAA4}" presName="level3hierChild" presStyleCnt="0"/>
      <dgm:spPr/>
    </dgm:pt>
    <dgm:pt modelId="{CD585901-83FC-476C-8919-D749E3D32DC9}" type="pres">
      <dgm:prSet presAssocID="{C942F9E6-B872-40F5-B098-051D688F4D3E}" presName="conn2-1" presStyleLbl="parChTrans1D3" presStyleIdx="0" presStyleCnt="2"/>
      <dgm:spPr/>
    </dgm:pt>
    <dgm:pt modelId="{C60296A1-5F88-4A5D-A154-EF094262B1B0}" type="pres">
      <dgm:prSet presAssocID="{C942F9E6-B872-40F5-B098-051D688F4D3E}" presName="connTx" presStyleLbl="parChTrans1D3" presStyleIdx="0" presStyleCnt="2"/>
      <dgm:spPr/>
    </dgm:pt>
    <dgm:pt modelId="{62EB4733-A38A-47EE-B75C-BBE26FDA0FA8}" type="pres">
      <dgm:prSet presAssocID="{C4E26E70-10DC-4D8C-A651-FF563137CDF6}" presName="root2" presStyleCnt="0"/>
      <dgm:spPr/>
    </dgm:pt>
    <dgm:pt modelId="{5B3D6E93-FC68-44EF-A696-C3045486F8C9}" type="pres">
      <dgm:prSet presAssocID="{C4E26E70-10DC-4D8C-A651-FF563137CDF6}" presName="LevelTwoTextNode" presStyleLbl="node3" presStyleIdx="0" presStyleCnt="2">
        <dgm:presLayoutVars>
          <dgm:chPref val="3"/>
        </dgm:presLayoutVars>
      </dgm:prSet>
      <dgm:spPr/>
    </dgm:pt>
    <dgm:pt modelId="{F0548807-496E-4F06-9127-0D5093937A6E}" type="pres">
      <dgm:prSet presAssocID="{C4E26E70-10DC-4D8C-A651-FF563137CDF6}" presName="level3hierChild" presStyleCnt="0"/>
      <dgm:spPr/>
    </dgm:pt>
    <dgm:pt modelId="{A148CF0D-2F35-473E-A648-8024CCAB3A11}" type="pres">
      <dgm:prSet presAssocID="{198B5032-ABD7-4F96-82FB-BE3D77ABE83D}" presName="conn2-1" presStyleLbl="parChTrans1D2" presStyleIdx="1" presStyleCnt="2"/>
      <dgm:spPr/>
    </dgm:pt>
    <dgm:pt modelId="{824DE4F4-C84F-44D3-8BDE-63F73D7C19AE}" type="pres">
      <dgm:prSet presAssocID="{198B5032-ABD7-4F96-82FB-BE3D77ABE83D}" presName="connTx" presStyleLbl="parChTrans1D2" presStyleIdx="1" presStyleCnt="2"/>
      <dgm:spPr/>
    </dgm:pt>
    <dgm:pt modelId="{09FFBEB2-68AC-4D58-80FD-0C71321BE8EB}" type="pres">
      <dgm:prSet presAssocID="{B696A784-A777-4E7D-B7B2-5E10D3580F33}" presName="root2" presStyleCnt="0"/>
      <dgm:spPr/>
    </dgm:pt>
    <dgm:pt modelId="{493374C7-CE5E-4FCE-9BEE-EC17CAE96846}" type="pres">
      <dgm:prSet presAssocID="{B696A784-A777-4E7D-B7B2-5E10D3580F33}" presName="LevelTwoTextNode" presStyleLbl="node2" presStyleIdx="1" presStyleCnt="2">
        <dgm:presLayoutVars>
          <dgm:chPref val="3"/>
        </dgm:presLayoutVars>
      </dgm:prSet>
      <dgm:spPr/>
    </dgm:pt>
    <dgm:pt modelId="{DC68FC4D-203C-4F34-A543-C1F5D0661D63}" type="pres">
      <dgm:prSet presAssocID="{B696A784-A777-4E7D-B7B2-5E10D3580F33}" presName="level3hierChild" presStyleCnt="0"/>
      <dgm:spPr/>
    </dgm:pt>
    <dgm:pt modelId="{A6665B0F-7135-4537-B3E6-C5BF50C84D6A}" type="pres">
      <dgm:prSet presAssocID="{A76E79DA-1BCD-4E7D-AF13-5FA0E9E2800F}" presName="conn2-1" presStyleLbl="parChTrans1D3" presStyleIdx="1" presStyleCnt="2"/>
      <dgm:spPr/>
    </dgm:pt>
    <dgm:pt modelId="{F265EF2D-D88C-4848-94DF-5502BA79D580}" type="pres">
      <dgm:prSet presAssocID="{A76E79DA-1BCD-4E7D-AF13-5FA0E9E2800F}" presName="connTx" presStyleLbl="parChTrans1D3" presStyleIdx="1" presStyleCnt="2"/>
      <dgm:spPr/>
    </dgm:pt>
    <dgm:pt modelId="{1A27AEBE-69B3-4B66-8EFE-304FD3D47C9B}" type="pres">
      <dgm:prSet presAssocID="{BF2DCFFB-8E6E-4A84-94BA-CB608B0A4204}" presName="root2" presStyleCnt="0"/>
      <dgm:spPr/>
    </dgm:pt>
    <dgm:pt modelId="{5819E7EB-6157-4742-80EF-7E04AEA459BB}" type="pres">
      <dgm:prSet presAssocID="{BF2DCFFB-8E6E-4A84-94BA-CB608B0A4204}" presName="LevelTwoTextNode" presStyleLbl="node3" presStyleIdx="1" presStyleCnt="2">
        <dgm:presLayoutVars>
          <dgm:chPref val="3"/>
        </dgm:presLayoutVars>
      </dgm:prSet>
      <dgm:spPr/>
    </dgm:pt>
    <dgm:pt modelId="{1227363D-34C2-4604-AD5A-91CB23E50775}" type="pres">
      <dgm:prSet presAssocID="{BF2DCFFB-8E6E-4A84-94BA-CB608B0A4204}" presName="level3hierChild" presStyleCnt="0"/>
      <dgm:spPr/>
    </dgm:pt>
    <dgm:pt modelId="{68ECE19D-8E85-4DE7-9E9F-99588199CF2C}" type="pres">
      <dgm:prSet presAssocID="{D708D8A6-35EB-4A1C-8744-AA7480AF69B7}" presName="conn2-1" presStyleLbl="parChTrans1D4" presStyleIdx="0" presStyleCnt="4"/>
      <dgm:spPr/>
    </dgm:pt>
    <dgm:pt modelId="{005C8E84-11E0-4EEA-AD21-5BA10F31F645}" type="pres">
      <dgm:prSet presAssocID="{D708D8A6-35EB-4A1C-8744-AA7480AF69B7}" presName="connTx" presStyleLbl="parChTrans1D4" presStyleIdx="0" presStyleCnt="4"/>
      <dgm:spPr/>
    </dgm:pt>
    <dgm:pt modelId="{428DE972-FD35-4B78-854B-5AEFF72EACDD}" type="pres">
      <dgm:prSet presAssocID="{B72A6C34-A3F8-44B3-8111-6379D12BE36D}" presName="root2" presStyleCnt="0"/>
      <dgm:spPr/>
    </dgm:pt>
    <dgm:pt modelId="{14936D99-AABD-4705-84C7-AF6320BE0024}" type="pres">
      <dgm:prSet presAssocID="{B72A6C34-A3F8-44B3-8111-6379D12BE36D}" presName="LevelTwoTextNode" presStyleLbl="node4" presStyleIdx="0" presStyleCnt="4">
        <dgm:presLayoutVars>
          <dgm:chPref val="3"/>
        </dgm:presLayoutVars>
      </dgm:prSet>
      <dgm:spPr/>
    </dgm:pt>
    <dgm:pt modelId="{6A71B659-CED4-4C1C-A7BD-82CCAEE86442}" type="pres">
      <dgm:prSet presAssocID="{B72A6C34-A3F8-44B3-8111-6379D12BE36D}" presName="level3hierChild" presStyleCnt="0"/>
      <dgm:spPr/>
    </dgm:pt>
    <dgm:pt modelId="{69A51AB7-0599-4C85-9375-6E58AF166BF7}" type="pres">
      <dgm:prSet presAssocID="{F905345B-430B-4409-9305-F45D470EB19A}" presName="conn2-1" presStyleLbl="parChTrans1D4" presStyleIdx="1" presStyleCnt="4"/>
      <dgm:spPr/>
    </dgm:pt>
    <dgm:pt modelId="{90EA0851-3E50-404A-904F-78CCA8D2004F}" type="pres">
      <dgm:prSet presAssocID="{F905345B-430B-4409-9305-F45D470EB19A}" presName="connTx" presStyleLbl="parChTrans1D4" presStyleIdx="1" presStyleCnt="4"/>
      <dgm:spPr/>
    </dgm:pt>
    <dgm:pt modelId="{71C6A458-45EA-41B8-BB63-9FEB23475C8E}" type="pres">
      <dgm:prSet presAssocID="{9FF97D5D-0CF2-4DAC-990D-68697E28FEC0}" presName="root2" presStyleCnt="0"/>
      <dgm:spPr/>
    </dgm:pt>
    <dgm:pt modelId="{DD3646B8-0A8B-4D50-9B40-6EF4CE4F77F9}" type="pres">
      <dgm:prSet presAssocID="{9FF97D5D-0CF2-4DAC-990D-68697E28FEC0}" presName="LevelTwoTextNode" presStyleLbl="node4" presStyleIdx="1" presStyleCnt="4" custLinFactNeighborX="392">
        <dgm:presLayoutVars>
          <dgm:chPref val="3"/>
        </dgm:presLayoutVars>
      </dgm:prSet>
      <dgm:spPr/>
    </dgm:pt>
    <dgm:pt modelId="{45945394-7FA6-4403-9989-2A33230FD8B9}" type="pres">
      <dgm:prSet presAssocID="{9FF97D5D-0CF2-4DAC-990D-68697E28FEC0}" presName="level3hierChild" presStyleCnt="0"/>
      <dgm:spPr/>
    </dgm:pt>
    <dgm:pt modelId="{F1CB4609-6DB6-47C9-8FC8-9216C8570941}" type="pres">
      <dgm:prSet presAssocID="{12A5BC27-806D-4035-A287-9BBA7C5465B4}" presName="conn2-1" presStyleLbl="parChTrans1D4" presStyleIdx="2" presStyleCnt="4"/>
      <dgm:spPr/>
    </dgm:pt>
    <dgm:pt modelId="{9F147689-4F44-4675-AFF3-C45DA4CB433A}" type="pres">
      <dgm:prSet presAssocID="{12A5BC27-806D-4035-A287-9BBA7C5465B4}" presName="connTx" presStyleLbl="parChTrans1D4" presStyleIdx="2" presStyleCnt="4"/>
      <dgm:spPr/>
    </dgm:pt>
    <dgm:pt modelId="{A5958BB3-96D8-46A2-9840-EC423E73BC11}" type="pres">
      <dgm:prSet presAssocID="{93EA9408-824A-491A-A558-474D9DE1D90F}" presName="root2" presStyleCnt="0"/>
      <dgm:spPr/>
    </dgm:pt>
    <dgm:pt modelId="{51415199-D361-47A2-AAEA-279BA900D355}" type="pres">
      <dgm:prSet presAssocID="{93EA9408-824A-491A-A558-474D9DE1D90F}" presName="LevelTwoTextNode" presStyleLbl="node4" presStyleIdx="2" presStyleCnt="4">
        <dgm:presLayoutVars>
          <dgm:chPref val="3"/>
        </dgm:presLayoutVars>
      </dgm:prSet>
      <dgm:spPr/>
    </dgm:pt>
    <dgm:pt modelId="{3396FE95-4BF3-4028-90EF-9ABE4D446D4E}" type="pres">
      <dgm:prSet presAssocID="{93EA9408-824A-491A-A558-474D9DE1D90F}" presName="level3hierChild" presStyleCnt="0"/>
      <dgm:spPr/>
    </dgm:pt>
    <dgm:pt modelId="{B1F18D36-A19C-4B7A-B2B5-1901938F7D9A}" type="pres">
      <dgm:prSet presAssocID="{559ED739-9AF9-4BB9-ACEC-F004604F0D98}" presName="conn2-1" presStyleLbl="parChTrans1D4" presStyleIdx="3" presStyleCnt="4"/>
      <dgm:spPr/>
    </dgm:pt>
    <dgm:pt modelId="{4E8F9285-D134-4931-A915-69C77B3DE44C}" type="pres">
      <dgm:prSet presAssocID="{559ED739-9AF9-4BB9-ACEC-F004604F0D98}" presName="connTx" presStyleLbl="parChTrans1D4" presStyleIdx="3" presStyleCnt="4"/>
      <dgm:spPr/>
    </dgm:pt>
    <dgm:pt modelId="{0B569F40-59D2-47A0-88A3-C9781D89AAE5}" type="pres">
      <dgm:prSet presAssocID="{444D0458-DBB8-4C0E-8C0C-93D692A6B9DE}" presName="root2" presStyleCnt="0"/>
      <dgm:spPr/>
    </dgm:pt>
    <dgm:pt modelId="{79A3FA57-C28B-42F8-B487-DE4848577BF4}" type="pres">
      <dgm:prSet presAssocID="{444D0458-DBB8-4C0E-8C0C-93D692A6B9DE}" presName="LevelTwoTextNode" presStyleLbl="node4" presStyleIdx="3" presStyleCnt="4">
        <dgm:presLayoutVars>
          <dgm:chPref val="3"/>
        </dgm:presLayoutVars>
      </dgm:prSet>
      <dgm:spPr/>
    </dgm:pt>
    <dgm:pt modelId="{3E4D293F-8784-46D7-8D5D-BD5427B6B89F}" type="pres">
      <dgm:prSet presAssocID="{444D0458-DBB8-4C0E-8C0C-93D692A6B9DE}" presName="level3hierChild" presStyleCnt="0"/>
      <dgm:spPr/>
    </dgm:pt>
  </dgm:ptLst>
  <dgm:cxnLst>
    <dgm:cxn modelId="{C8C58908-2F11-460F-945F-722B4AA9DBF6}" type="presOf" srcId="{BF2DCFFB-8E6E-4A84-94BA-CB608B0A4204}" destId="{5819E7EB-6157-4742-80EF-7E04AEA459BB}" srcOrd="0" destOrd="0" presId="urn:microsoft.com/office/officeart/2005/8/layout/hierarchy2"/>
    <dgm:cxn modelId="{F952BC10-18F2-4BE8-A636-85F209EE7AC9}" type="presOf" srcId="{93EA9408-824A-491A-A558-474D9DE1D90F}" destId="{51415199-D361-47A2-AAEA-279BA900D355}" srcOrd="0" destOrd="0" presId="urn:microsoft.com/office/officeart/2005/8/layout/hierarchy2"/>
    <dgm:cxn modelId="{FD27AB16-AEB6-4E7C-BA0C-E351B235D953}" srcId="{BF2DCFFB-8E6E-4A84-94BA-CB608B0A4204}" destId="{B72A6C34-A3F8-44B3-8111-6379D12BE36D}" srcOrd="0" destOrd="0" parTransId="{D708D8A6-35EB-4A1C-8744-AA7480AF69B7}" sibTransId="{4C0D92B6-E077-4FB4-8742-E78A4BDBB97C}"/>
    <dgm:cxn modelId="{15EDA41C-2C6A-4A0D-A54E-3DA3CAAB0B26}" type="presOf" srcId="{F905345B-430B-4409-9305-F45D470EB19A}" destId="{90EA0851-3E50-404A-904F-78CCA8D2004F}" srcOrd="1" destOrd="0" presId="urn:microsoft.com/office/officeart/2005/8/layout/hierarchy2"/>
    <dgm:cxn modelId="{B55FB221-A071-4D85-AC93-F4D15284B66D}" srcId="{74A101A2-8FA1-4CF4-8B4D-5B158CAFC83D}" destId="{0CB75FE5-E3B4-481A-A1E1-CCCCC04493AD}" srcOrd="0" destOrd="0" parTransId="{AF97B066-104C-4C6C-8B93-B02CC2B9FBAD}" sibTransId="{AF6990CA-95DD-41CE-A977-9282CBAF1FCD}"/>
    <dgm:cxn modelId="{E5923922-9D6C-43A2-AA4D-D0A3E73AC6AA}" type="presOf" srcId="{559ED739-9AF9-4BB9-ACEC-F004604F0D98}" destId="{B1F18D36-A19C-4B7A-B2B5-1901938F7D9A}" srcOrd="0" destOrd="0" presId="urn:microsoft.com/office/officeart/2005/8/layout/hierarchy2"/>
    <dgm:cxn modelId="{D7C8C235-40F8-4CAB-8B1B-C0ABC7958D7B}" type="presOf" srcId="{B696A784-A777-4E7D-B7B2-5E10D3580F33}" destId="{493374C7-CE5E-4FCE-9BEE-EC17CAE96846}" srcOrd="0" destOrd="0" presId="urn:microsoft.com/office/officeart/2005/8/layout/hierarchy2"/>
    <dgm:cxn modelId="{D917D239-21EE-48A1-8749-BAB2C7C29854}" type="presOf" srcId="{198B5032-ABD7-4F96-82FB-BE3D77ABE83D}" destId="{A148CF0D-2F35-473E-A648-8024CCAB3A11}" srcOrd="0" destOrd="0" presId="urn:microsoft.com/office/officeart/2005/8/layout/hierarchy2"/>
    <dgm:cxn modelId="{035FD83A-3D77-4501-ADB2-009F2DE1B38F}" type="presOf" srcId="{C942F9E6-B872-40F5-B098-051D688F4D3E}" destId="{C60296A1-5F88-4A5D-A154-EF094262B1B0}" srcOrd="1" destOrd="0" presId="urn:microsoft.com/office/officeart/2005/8/layout/hierarchy2"/>
    <dgm:cxn modelId="{A9133C5D-8592-4285-8674-879770224D58}" srcId="{BF2DCFFB-8E6E-4A84-94BA-CB608B0A4204}" destId="{93EA9408-824A-491A-A558-474D9DE1D90F}" srcOrd="1" destOrd="0" parTransId="{12A5BC27-806D-4035-A287-9BBA7C5465B4}" sibTransId="{B8F4FFAC-0204-4D42-844F-6872153CAD08}"/>
    <dgm:cxn modelId="{A9DBB748-C090-4578-A06F-FE8C9E03F633}" type="presOf" srcId="{DC0E24CE-B7A7-45CE-8897-C3410AB37774}" destId="{C8C2D174-21DE-4A3F-A7F9-1524455D15C2}" srcOrd="0" destOrd="0" presId="urn:microsoft.com/office/officeart/2005/8/layout/hierarchy2"/>
    <dgm:cxn modelId="{CA2D086D-5364-4841-96B2-41C35D340FB3}" type="presOf" srcId="{A76E79DA-1BCD-4E7D-AF13-5FA0E9E2800F}" destId="{F265EF2D-D88C-4848-94DF-5502BA79D580}" srcOrd="1" destOrd="0" presId="urn:microsoft.com/office/officeart/2005/8/layout/hierarchy2"/>
    <dgm:cxn modelId="{AF25DF70-DCE3-4562-A49C-7E8ABC57B1FE}" type="presOf" srcId="{12A5BC27-806D-4035-A287-9BBA7C5465B4}" destId="{F1CB4609-6DB6-47C9-8FC8-9216C8570941}" srcOrd="0" destOrd="0" presId="urn:microsoft.com/office/officeart/2005/8/layout/hierarchy2"/>
    <dgm:cxn modelId="{089B4578-5874-4542-887A-6D826CCE5953}" type="presOf" srcId="{C4E26E70-10DC-4D8C-A651-FF563137CDF6}" destId="{5B3D6E93-FC68-44EF-A696-C3045486F8C9}" srcOrd="0" destOrd="0" presId="urn:microsoft.com/office/officeart/2005/8/layout/hierarchy2"/>
    <dgm:cxn modelId="{15A2947B-AB22-4CBF-B19B-C43E9C75BBA2}" type="presOf" srcId="{559ED739-9AF9-4BB9-ACEC-F004604F0D98}" destId="{4E8F9285-D134-4931-A915-69C77B3DE44C}" srcOrd="1" destOrd="0" presId="urn:microsoft.com/office/officeart/2005/8/layout/hierarchy2"/>
    <dgm:cxn modelId="{3FF58383-E7A7-4826-99CB-8EFD50799430}" type="presOf" srcId="{28DFB3B7-1498-451E-BEF7-37027A57EAA4}" destId="{5E425E3C-1597-4800-9442-685FC7E5008E}" srcOrd="0" destOrd="0" presId="urn:microsoft.com/office/officeart/2005/8/layout/hierarchy2"/>
    <dgm:cxn modelId="{68E85D84-2506-477C-9E5C-B3947E145C3E}" type="presOf" srcId="{12A5BC27-806D-4035-A287-9BBA7C5465B4}" destId="{9F147689-4F44-4675-AFF3-C45DA4CB433A}" srcOrd="1" destOrd="0" presId="urn:microsoft.com/office/officeart/2005/8/layout/hierarchy2"/>
    <dgm:cxn modelId="{4F55AC8C-082E-469D-9305-28C72BF1F1F8}" srcId="{B72A6C34-A3F8-44B3-8111-6379D12BE36D}" destId="{9FF97D5D-0CF2-4DAC-990D-68697E28FEC0}" srcOrd="0" destOrd="0" parTransId="{F905345B-430B-4409-9305-F45D470EB19A}" sibTransId="{B9D602A2-1D1B-4E2B-9D0A-51ABFCED639D}"/>
    <dgm:cxn modelId="{3883999C-E970-4EAF-A9EF-FF4858869077}" type="presOf" srcId="{198B5032-ABD7-4F96-82FB-BE3D77ABE83D}" destId="{824DE4F4-C84F-44D3-8BDE-63F73D7C19AE}" srcOrd="1" destOrd="0" presId="urn:microsoft.com/office/officeart/2005/8/layout/hierarchy2"/>
    <dgm:cxn modelId="{1CF9F29C-163E-44C9-B8E8-B09CBA61C17D}" srcId="{28DFB3B7-1498-451E-BEF7-37027A57EAA4}" destId="{C4E26E70-10DC-4D8C-A651-FF563137CDF6}" srcOrd="0" destOrd="0" parTransId="{C942F9E6-B872-40F5-B098-051D688F4D3E}" sibTransId="{AE3CAB9F-E36D-4E00-9065-E9B15172037A}"/>
    <dgm:cxn modelId="{CCD7499E-3348-4D07-A205-C1C6A48F9B44}" type="presOf" srcId="{74A101A2-8FA1-4CF4-8B4D-5B158CAFC83D}" destId="{B1CE1AF8-55CB-4CF9-A0A9-827EE1E827F6}" srcOrd="0" destOrd="0" presId="urn:microsoft.com/office/officeart/2005/8/layout/hierarchy2"/>
    <dgm:cxn modelId="{350B4BA0-EF8A-465C-880E-622BCD0E36CA}" type="presOf" srcId="{F905345B-430B-4409-9305-F45D470EB19A}" destId="{69A51AB7-0599-4C85-9375-6E58AF166BF7}" srcOrd="0" destOrd="0" presId="urn:microsoft.com/office/officeart/2005/8/layout/hierarchy2"/>
    <dgm:cxn modelId="{DA3B81A0-213E-450F-B602-AACD21C91D86}" type="presOf" srcId="{0CB75FE5-E3B4-481A-A1E1-CCCCC04493AD}" destId="{11D339E8-4FB8-4D96-B971-5A4DE6F44FD4}" srcOrd="0" destOrd="0" presId="urn:microsoft.com/office/officeart/2005/8/layout/hierarchy2"/>
    <dgm:cxn modelId="{830ABFA0-0990-4E37-A033-AB41523E107D}" type="presOf" srcId="{444D0458-DBB8-4C0E-8C0C-93D692A6B9DE}" destId="{79A3FA57-C28B-42F8-B487-DE4848577BF4}" srcOrd="0" destOrd="0" presId="urn:microsoft.com/office/officeart/2005/8/layout/hierarchy2"/>
    <dgm:cxn modelId="{BEDD60C2-B0BD-41A0-A917-49EA5D23D81B}" type="presOf" srcId="{A76E79DA-1BCD-4E7D-AF13-5FA0E9E2800F}" destId="{A6665B0F-7135-4537-B3E6-C5BF50C84D6A}" srcOrd="0" destOrd="0" presId="urn:microsoft.com/office/officeart/2005/8/layout/hierarchy2"/>
    <dgm:cxn modelId="{35317BC2-DDEE-4468-9998-5BFC7D0B15E8}" srcId="{93EA9408-824A-491A-A558-474D9DE1D90F}" destId="{444D0458-DBB8-4C0E-8C0C-93D692A6B9DE}" srcOrd="0" destOrd="0" parTransId="{559ED739-9AF9-4BB9-ACEC-F004604F0D98}" sibTransId="{5EA05FC5-D6E5-4088-B164-BCA563561165}"/>
    <dgm:cxn modelId="{54957AC3-9ED8-4DF1-BAA0-05DB0C08E44C}" type="presOf" srcId="{D708D8A6-35EB-4A1C-8744-AA7480AF69B7}" destId="{005C8E84-11E0-4EEA-AD21-5BA10F31F645}" srcOrd="1" destOrd="0" presId="urn:microsoft.com/office/officeart/2005/8/layout/hierarchy2"/>
    <dgm:cxn modelId="{E22394CE-CDD6-402F-B708-5EC7FC13D719}" type="presOf" srcId="{DC0E24CE-B7A7-45CE-8897-C3410AB37774}" destId="{F4BD7C6B-809F-4BE0-A3B3-97F9462B10D0}" srcOrd="1" destOrd="0" presId="urn:microsoft.com/office/officeart/2005/8/layout/hierarchy2"/>
    <dgm:cxn modelId="{D72AE0D5-38C8-458B-9231-00D7B16AF7D4}" type="presOf" srcId="{C942F9E6-B872-40F5-B098-051D688F4D3E}" destId="{CD585901-83FC-476C-8919-D749E3D32DC9}" srcOrd="0" destOrd="0" presId="urn:microsoft.com/office/officeart/2005/8/layout/hierarchy2"/>
    <dgm:cxn modelId="{43C96ED7-53FC-474D-90BE-A76D39672406}" srcId="{B696A784-A777-4E7D-B7B2-5E10D3580F33}" destId="{BF2DCFFB-8E6E-4A84-94BA-CB608B0A4204}" srcOrd="0" destOrd="0" parTransId="{A76E79DA-1BCD-4E7D-AF13-5FA0E9E2800F}" sibTransId="{A9B94F2A-24B2-4F3E-A543-19A512A99BEE}"/>
    <dgm:cxn modelId="{8F1A90D7-8F1F-46F7-AA97-9B4C07E4A957}" srcId="{0CB75FE5-E3B4-481A-A1E1-CCCCC04493AD}" destId="{B696A784-A777-4E7D-B7B2-5E10D3580F33}" srcOrd="1" destOrd="0" parTransId="{198B5032-ABD7-4F96-82FB-BE3D77ABE83D}" sibTransId="{6605EADF-76CA-45EF-8189-89D7D9E36162}"/>
    <dgm:cxn modelId="{BC0912D8-60E7-4756-8CBB-AC9DDDD54C7A}" type="presOf" srcId="{B72A6C34-A3F8-44B3-8111-6379D12BE36D}" destId="{14936D99-AABD-4705-84C7-AF6320BE0024}" srcOrd="0" destOrd="0" presId="urn:microsoft.com/office/officeart/2005/8/layout/hierarchy2"/>
    <dgm:cxn modelId="{C4B7CCDB-AF01-4699-917A-C30470002C3E}" srcId="{0CB75FE5-E3B4-481A-A1E1-CCCCC04493AD}" destId="{28DFB3B7-1498-451E-BEF7-37027A57EAA4}" srcOrd="0" destOrd="0" parTransId="{DC0E24CE-B7A7-45CE-8897-C3410AB37774}" sibTransId="{DC83DEE7-D21C-4DD6-9B74-F839B9C00DC0}"/>
    <dgm:cxn modelId="{8C11ABEC-533B-4BB6-A9BA-9EA74665A87B}" type="presOf" srcId="{D708D8A6-35EB-4A1C-8744-AA7480AF69B7}" destId="{68ECE19D-8E85-4DE7-9E9F-99588199CF2C}" srcOrd="0" destOrd="0" presId="urn:microsoft.com/office/officeart/2005/8/layout/hierarchy2"/>
    <dgm:cxn modelId="{611007F5-7DE5-4D86-8097-A76885A4A74D}" type="presOf" srcId="{9FF97D5D-0CF2-4DAC-990D-68697E28FEC0}" destId="{DD3646B8-0A8B-4D50-9B40-6EF4CE4F77F9}" srcOrd="0" destOrd="0" presId="urn:microsoft.com/office/officeart/2005/8/layout/hierarchy2"/>
    <dgm:cxn modelId="{A4F04A98-5A27-40B1-B051-CF2EF0DF4DBF}" type="presParOf" srcId="{B1CE1AF8-55CB-4CF9-A0A9-827EE1E827F6}" destId="{0D9FAEAD-2146-4F3F-B1F3-3EDC4DE5C198}" srcOrd="0" destOrd="0" presId="urn:microsoft.com/office/officeart/2005/8/layout/hierarchy2"/>
    <dgm:cxn modelId="{D68FF633-91B8-4DDA-9CB7-B43C69F92589}" type="presParOf" srcId="{0D9FAEAD-2146-4F3F-B1F3-3EDC4DE5C198}" destId="{11D339E8-4FB8-4D96-B971-5A4DE6F44FD4}" srcOrd="0" destOrd="0" presId="urn:microsoft.com/office/officeart/2005/8/layout/hierarchy2"/>
    <dgm:cxn modelId="{99D98E50-7AC7-4C96-A8CB-FB1C1EB190BA}" type="presParOf" srcId="{0D9FAEAD-2146-4F3F-B1F3-3EDC4DE5C198}" destId="{8EABA347-73AA-4078-A261-A8BEE507C58C}" srcOrd="1" destOrd="0" presId="urn:microsoft.com/office/officeart/2005/8/layout/hierarchy2"/>
    <dgm:cxn modelId="{CAF4E6B4-60AA-483C-ABA9-9069A954D5CC}" type="presParOf" srcId="{8EABA347-73AA-4078-A261-A8BEE507C58C}" destId="{C8C2D174-21DE-4A3F-A7F9-1524455D15C2}" srcOrd="0" destOrd="0" presId="urn:microsoft.com/office/officeart/2005/8/layout/hierarchy2"/>
    <dgm:cxn modelId="{A812F844-2A7A-4C1F-AD13-20CF0C8D2D71}" type="presParOf" srcId="{C8C2D174-21DE-4A3F-A7F9-1524455D15C2}" destId="{F4BD7C6B-809F-4BE0-A3B3-97F9462B10D0}" srcOrd="0" destOrd="0" presId="urn:microsoft.com/office/officeart/2005/8/layout/hierarchy2"/>
    <dgm:cxn modelId="{864325DE-0624-4149-BE38-FE449CFD2068}" type="presParOf" srcId="{8EABA347-73AA-4078-A261-A8BEE507C58C}" destId="{988FA8D1-4CA5-4453-9B41-88F2895DA0C3}" srcOrd="1" destOrd="0" presId="urn:microsoft.com/office/officeart/2005/8/layout/hierarchy2"/>
    <dgm:cxn modelId="{4716C655-C775-479D-9E7F-6A47DF88450D}" type="presParOf" srcId="{988FA8D1-4CA5-4453-9B41-88F2895DA0C3}" destId="{5E425E3C-1597-4800-9442-685FC7E5008E}" srcOrd="0" destOrd="0" presId="urn:microsoft.com/office/officeart/2005/8/layout/hierarchy2"/>
    <dgm:cxn modelId="{6431FA4A-1E5A-4EDB-BC3A-94388D1F336E}" type="presParOf" srcId="{988FA8D1-4CA5-4453-9B41-88F2895DA0C3}" destId="{D88DD5D1-75BB-41B2-B683-850B40F63495}" srcOrd="1" destOrd="0" presId="urn:microsoft.com/office/officeart/2005/8/layout/hierarchy2"/>
    <dgm:cxn modelId="{A0BD7FF7-687E-40E9-B666-FCA6FA603D1E}" type="presParOf" srcId="{D88DD5D1-75BB-41B2-B683-850B40F63495}" destId="{CD585901-83FC-476C-8919-D749E3D32DC9}" srcOrd="0" destOrd="0" presId="urn:microsoft.com/office/officeart/2005/8/layout/hierarchy2"/>
    <dgm:cxn modelId="{C741B486-1489-46FA-A51B-372AB17E1121}" type="presParOf" srcId="{CD585901-83FC-476C-8919-D749E3D32DC9}" destId="{C60296A1-5F88-4A5D-A154-EF094262B1B0}" srcOrd="0" destOrd="0" presId="urn:microsoft.com/office/officeart/2005/8/layout/hierarchy2"/>
    <dgm:cxn modelId="{182B3151-5778-4CA9-AB87-D0A052E69CAD}" type="presParOf" srcId="{D88DD5D1-75BB-41B2-B683-850B40F63495}" destId="{62EB4733-A38A-47EE-B75C-BBE26FDA0FA8}" srcOrd="1" destOrd="0" presId="urn:microsoft.com/office/officeart/2005/8/layout/hierarchy2"/>
    <dgm:cxn modelId="{2FD22175-61F1-416B-AB80-E5A150B67278}" type="presParOf" srcId="{62EB4733-A38A-47EE-B75C-BBE26FDA0FA8}" destId="{5B3D6E93-FC68-44EF-A696-C3045486F8C9}" srcOrd="0" destOrd="0" presId="urn:microsoft.com/office/officeart/2005/8/layout/hierarchy2"/>
    <dgm:cxn modelId="{04B1B65C-3225-45F9-BE08-516D18DCB48C}" type="presParOf" srcId="{62EB4733-A38A-47EE-B75C-BBE26FDA0FA8}" destId="{F0548807-496E-4F06-9127-0D5093937A6E}" srcOrd="1" destOrd="0" presId="urn:microsoft.com/office/officeart/2005/8/layout/hierarchy2"/>
    <dgm:cxn modelId="{AA1C1E7E-687D-4383-9B02-A1974508933B}" type="presParOf" srcId="{8EABA347-73AA-4078-A261-A8BEE507C58C}" destId="{A148CF0D-2F35-473E-A648-8024CCAB3A11}" srcOrd="2" destOrd="0" presId="urn:microsoft.com/office/officeart/2005/8/layout/hierarchy2"/>
    <dgm:cxn modelId="{22A43CA6-16E8-4D77-B3C9-19E5DB4763F0}" type="presParOf" srcId="{A148CF0D-2F35-473E-A648-8024CCAB3A11}" destId="{824DE4F4-C84F-44D3-8BDE-63F73D7C19AE}" srcOrd="0" destOrd="0" presId="urn:microsoft.com/office/officeart/2005/8/layout/hierarchy2"/>
    <dgm:cxn modelId="{1C98E6E5-7B0E-42A8-9989-FD0308C521A5}" type="presParOf" srcId="{8EABA347-73AA-4078-A261-A8BEE507C58C}" destId="{09FFBEB2-68AC-4D58-80FD-0C71321BE8EB}" srcOrd="3" destOrd="0" presId="urn:microsoft.com/office/officeart/2005/8/layout/hierarchy2"/>
    <dgm:cxn modelId="{17EA00E1-0339-4154-8A9C-A5B868959713}" type="presParOf" srcId="{09FFBEB2-68AC-4D58-80FD-0C71321BE8EB}" destId="{493374C7-CE5E-4FCE-9BEE-EC17CAE96846}" srcOrd="0" destOrd="0" presId="urn:microsoft.com/office/officeart/2005/8/layout/hierarchy2"/>
    <dgm:cxn modelId="{25B1CE26-CED6-4214-86AB-5572CFA9CAD5}" type="presParOf" srcId="{09FFBEB2-68AC-4D58-80FD-0C71321BE8EB}" destId="{DC68FC4D-203C-4F34-A543-C1F5D0661D63}" srcOrd="1" destOrd="0" presId="urn:microsoft.com/office/officeart/2005/8/layout/hierarchy2"/>
    <dgm:cxn modelId="{238BA30A-F5FE-4D99-8651-60773E43D8C9}" type="presParOf" srcId="{DC68FC4D-203C-4F34-A543-C1F5D0661D63}" destId="{A6665B0F-7135-4537-B3E6-C5BF50C84D6A}" srcOrd="0" destOrd="0" presId="urn:microsoft.com/office/officeart/2005/8/layout/hierarchy2"/>
    <dgm:cxn modelId="{4EE14DD1-D2A1-4D1C-AA8E-3B759065FC6C}" type="presParOf" srcId="{A6665B0F-7135-4537-B3E6-C5BF50C84D6A}" destId="{F265EF2D-D88C-4848-94DF-5502BA79D580}" srcOrd="0" destOrd="0" presId="urn:microsoft.com/office/officeart/2005/8/layout/hierarchy2"/>
    <dgm:cxn modelId="{FB540D16-7E8B-41AA-AC78-2427B54983C6}" type="presParOf" srcId="{DC68FC4D-203C-4F34-A543-C1F5D0661D63}" destId="{1A27AEBE-69B3-4B66-8EFE-304FD3D47C9B}" srcOrd="1" destOrd="0" presId="urn:microsoft.com/office/officeart/2005/8/layout/hierarchy2"/>
    <dgm:cxn modelId="{4EC5F193-2BC6-45BF-9012-2E070B1BE7AB}" type="presParOf" srcId="{1A27AEBE-69B3-4B66-8EFE-304FD3D47C9B}" destId="{5819E7EB-6157-4742-80EF-7E04AEA459BB}" srcOrd="0" destOrd="0" presId="urn:microsoft.com/office/officeart/2005/8/layout/hierarchy2"/>
    <dgm:cxn modelId="{037EC022-BD87-4AC6-8BB8-E6B163062D0E}" type="presParOf" srcId="{1A27AEBE-69B3-4B66-8EFE-304FD3D47C9B}" destId="{1227363D-34C2-4604-AD5A-91CB23E50775}" srcOrd="1" destOrd="0" presId="urn:microsoft.com/office/officeart/2005/8/layout/hierarchy2"/>
    <dgm:cxn modelId="{635AD4CF-9FBF-45B6-AA81-82D3B9BF6BFA}" type="presParOf" srcId="{1227363D-34C2-4604-AD5A-91CB23E50775}" destId="{68ECE19D-8E85-4DE7-9E9F-99588199CF2C}" srcOrd="0" destOrd="0" presId="urn:microsoft.com/office/officeart/2005/8/layout/hierarchy2"/>
    <dgm:cxn modelId="{7E59DF30-C832-4171-AB36-BD41CD10B4A0}" type="presParOf" srcId="{68ECE19D-8E85-4DE7-9E9F-99588199CF2C}" destId="{005C8E84-11E0-4EEA-AD21-5BA10F31F645}" srcOrd="0" destOrd="0" presId="urn:microsoft.com/office/officeart/2005/8/layout/hierarchy2"/>
    <dgm:cxn modelId="{52246668-D5D5-4660-A47E-F00D5BF381A4}" type="presParOf" srcId="{1227363D-34C2-4604-AD5A-91CB23E50775}" destId="{428DE972-FD35-4B78-854B-5AEFF72EACDD}" srcOrd="1" destOrd="0" presId="urn:microsoft.com/office/officeart/2005/8/layout/hierarchy2"/>
    <dgm:cxn modelId="{CBC01FEB-1605-452F-9F59-91BB75281EC1}" type="presParOf" srcId="{428DE972-FD35-4B78-854B-5AEFF72EACDD}" destId="{14936D99-AABD-4705-84C7-AF6320BE0024}" srcOrd="0" destOrd="0" presId="urn:microsoft.com/office/officeart/2005/8/layout/hierarchy2"/>
    <dgm:cxn modelId="{4732C4B7-BEDB-494B-A8B0-C68CD747DC41}" type="presParOf" srcId="{428DE972-FD35-4B78-854B-5AEFF72EACDD}" destId="{6A71B659-CED4-4C1C-A7BD-82CCAEE86442}" srcOrd="1" destOrd="0" presId="urn:microsoft.com/office/officeart/2005/8/layout/hierarchy2"/>
    <dgm:cxn modelId="{170FCCB6-C564-4CA2-AB3F-78F4108AAA4B}" type="presParOf" srcId="{6A71B659-CED4-4C1C-A7BD-82CCAEE86442}" destId="{69A51AB7-0599-4C85-9375-6E58AF166BF7}" srcOrd="0" destOrd="0" presId="urn:microsoft.com/office/officeart/2005/8/layout/hierarchy2"/>
    <dgm:cxn modelId="{60FE8E91-B1EE-4553-BC86-5028B0F5CDEF}" type="presParOf" srcId="{69A51AB7-0599-4C85-9375-6E58AF166BF7}" destId="{90EA0851-3E50-404A-904F-78CCA8D2004F}" srcOrd="0" destOrd="0" presId="urn:microsoft.com/office/officeart/2005/8/layout/hierarchy2"/>
    <dgm:cxn modelId="{ACB3485F-9FFB-470C-A6FC-5F4F236EC2D7}" type="presParOf" srcId="{6A71B659-CED4-4C1C-A7BD-82CCAEE86442}" destId="{71C6A458-45EA-41B8-BB63-9FEB23475C8E}" srcOrd="1" destOrd="0" presId="urn:microsoft.com/office/officeart/2005/8/layout/hierarchy2"/>
    <dgm:cxn modelId="{51E203AD-04C7-4529-91B5-23DFABE6C91E}" type="presParOf" srcId="{71C6A458-45EA-41B8-BB63-9FEB23475C8E}" destId="{DD3646B8-0A8B-4D50-9B40-6EF4CE4F77F9}" srcOrd="0" destOrd="0" presId="urn:microsoft.com/office/officeart/2005/8/layout/hierarchy2"/>
    <dgm:cxn modelId="{A71161DD-3EA9-4C9E-9268-1744A8CD6D13}" type="presParOf" srcId="{71C6A458-45EA-41B8-BB63-9FEB23475C8E}" destId="{45945394-7FA6-4403-9989-2A33230FD8B9}" srcOrd="1" destOrd="0" presId="urn:microsoft.com/office/officeart/2005/8/layout/hierarchy2"/>
    <dgm:cxn modelId="{80DB9986-3926-40B8-906C-BA225BE2D92C}" type="presParOf" srcId="{1227363D-34C2-4604-AD5A-91CB23E50775}" destId="{F1CB4609-6DB6-47C9-8FC8-9216C8570941}" srcOrd="2" destOrd="0" presId="urn:microsoft.com/office/officeart/2005/8/layout/hierarchy2"/>
    <dgm:cxn modelId="{6B814DD5-96A8-4315-B2F9-DD9BBB140AA6}" type="presParOf" srcId="{F1CB4609-6DB6-47C9-8FC8-9216C8570941}" destId="{9F147689-4F44-4675-AFF3-C45DA4CB433A}" srcOrd="0" destOrd="0" presId="urn:microsoft.com/office/officeart/2005/8/layout/hierarchy2"/>
    <dgm:cxn modelId="{BFEB1CDB-CC9E-421A-924C-7C3FCD21FC71}" type="presParOf" srcId="{1227363D-34C2-4604-AD5A-91CB23E50775}" destId="{A5958BB3-96D8-46A2-9840-EC423E73BC11}" srcOrd="3" destOrd="0" presId="urn:microsoft.com/office/officeart/2005/8/layout/hierarchy2"/>
    <dgm:cxn modelId="{90B7CB34-834A-446A-825A-A66CF7B20ECF}" type="presParOf" srcId="{A5958BB3-96D8-46A2-9840-EC423E73BC11}" destId="{51415199-D361-47A2-AAEA-279BA900D355}" srcOrd="0" destOrd="0" presId="urn:microsoft.com/office/officeart/2005/8/layout/hierarchy2"/>
    <dgm:cxn modelId="{17B4FE82-4244-4929-B35A-D10311B6B725}" type="presParOf" srcId="{A5958BB3-96D8-46A2-9840-EC423E73BC11}" destId="{3396FE95-4BF3-4028-90EF-9ABE4D446D4E}" srcOrd="1" destOrd="0" presId="urn:microsoft.com/office/officeart/2005/8/layout/hierarchy2"/>
    <dgm:cxn modelId="{76BCADE0-BD28-4AEB-98AD-95AEACAFE126}" type="presParOf" srcId="{3396FE95-4BF3-4028-90EF-9ABE4D446D4E}" destId="{B1F18D36-A19C-4B7A-B2B5-1901938F7D9A}" srcOrd="0" destOrd="0" presId="urn:microsoft.com/office/officeart/2005/8/layout/hierarchy2"/>
    <dgm:cxn modelId="{6A737F0B-AADA-4AAE-BAC3-20A9B8799F44}" type="presParOf" srcId="{B1F18D36-A19C-4B7A-B2B5-1901938F7D9A}" destId="{4E8F9285-D134-4931-A915-69C77B3DE44C}" srcOrd="0" destOrd="0" presId="urn:microsoft.com/office/officeart/2005/8/layout/hierarchy2"/>
    <dgm:cxn modelId="{5937A084-EA10-4FF3-849F-F1048298CBB1}" type="presParOf" srcId="{3396FE95-4BF3-4028-90EF-9ABE4D446D4E}" destId="{0B569F40-59D2-47A0-88A3-C9781D89AAE5}" srcOrd="1" destOrd="0" presId="urn:microsoft.com/office/officeart/2005/8/layout/hierarchy2"/>
    <dgm:cxn modelId="{B607FE2D-79CC-446A-A6B7-830A90A5B6B0}" type="presParOf" srcId="{0B569F40-59D2-47A0-88A3-C9781D89AAE5}" destId="{79A3FA57-C28B-42F8-B487-DE4848577BF4}" srcOrd="0" destOrd="0" presId="urn:microsoft.com/office/officeart/2005/8/layout/hierarchy2"/>
    <dgm:cxn modelId="{B8A924BD-1269-4D16-BB62-E5E0DBF17268}" type="presParOf" srcId="{0B569F40-59D2-47A0-88A3-C9781D89AAE5}" destId="{3E4D293F-8784-46D7-8D5D-BD5427B6B8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101A2-8FA1-4CF4-8B4D-5B158CAFC83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0CB75FE5-E3B4-481A-A1E1-CCCCC04493AD}">
      <dgm:prSet phldrT="[Text]"/>
      <dgm:spPr/>
      <dgm:t>
        <a:bodyPr/>
        <a:lstStyle/>
        <a:p>
          <a:r>
            <a:rPr lang="de-DE" dirty="0" err="1"/>
            <a:t>Trump_Like</a:t>
          </a:r>
          <a:endParaRPr lang="de-DE" dirty="0"/>
        </a:p>
      </dgm:t>
    </dgm:pt>
    <dgm:pt modelId="{AF97B066-104C-4C6C-8B93-B02CC2B9FBAD}" type="parTrans" cxnId="{B55FB221-A071-4D85-AC93-F4D15284B66D}">
      <dgm:prSet/>
      <dgm:spPr/>
      <dgm:t>
        <a:bodyPr/>
        <a:lstStyle/>
        <a:p>
          <a:endParaRPr lang="de-DE"/>
        </a:p>
      </dgm:t>
    </dgm:pt>
    <dgm:pt modelId="{AF6990CA-95DD-41CE-A977-9282CBAF1FCD}" type="sibTrans" cxnId="{B55FB221-A071-4D85-AC93-F4D15284B66D}">
      <dgm:prSet/>
      <dgm:spPr/>
      <dgm:t>
        <a:bodyPr/>
        <a:lstStyle/>
        <a:p>
          <a:endParaRPr lang="de-DE"/>
        </a:p>
      </dgm:t>
    </dgm:pt>
    <dgm:pt modelId="{28DFB3B7-1498-451E-BEF7-37027A57EAA4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C0E24CE-B7A7-45CE-8897-C3410AB37774}" type="parTrans" cxnId="{C4B7CCDB-AF01-4699-917A-C30470002C3E}">
      <dgm:prSet/>
      <dgm:spPr/>
      <dgm:t>
        <a:bodyPr/>
        <a:lstStyle/>
        <a:p>
          <a:endParaRPr lang="de-DE"/>
        </a:p>
      </dgm:t>
    </dgm:pt>
    <dgm:pt modelId="{DC83DEE7-D21C-4DD6-9B74-F839B9C00DC0}" type="sibTrans" cxnId="{C4B7CCDB-AF01-4699-917A-C30470002C3E}">
      <dgm:prSet/>
      <dgm:spPr/>
      <dgm:t>
        <a:bodyPr/>
        <a:lstStyle/>
        <a:p>
          <a:endParaRPr lang="de-DE"/>
        </a:p>
      </dgm:t>
    </dgm:pt>
    <dgm:pt modelId="{C4E26E70-10DC-4D8C-A651-FF563137CDF6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C942F9E6-B872-40F5-B098-051D688F4D3E}" type="parTrans" cxnId="{1CF9F29C-163E-44C9-B8E8-B09CBA61C17D}">
      <dgm:prSet/>
      <dgm:spPr/>
      <dgm:t>
        <a:bodyPr/>
        <a:lstStyle/>
        <a:p>
          <a:endParaRPr lang="de-DE"/>
        </a:p>
      </dgm:t>
    </dgm:pt>
    <dgm:pt modelId="{AE3CAB9F-E36D-4E00-9065-E9B15172037A}" type="sibTrans" cxnId="{1CF9F29C-163E-44C9-B8E8-B09CBA61C17D}">
      <dgm:prSet/>
      <dgm:spPr/>
      <dgm:t>
        <a:bodyPr/>
        <a:lstStyle/>
        <a:p>
          <a:endParaRPr lang="de-DE"/>
        </a:p>
      </dgm:t>
    </dgm:pt>
    <dgm:pt modelId="{B696A784-A777-4E7D-B7B2-5E10D3580F33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98B5032-ABD7-4F96-82FB-BE3D77ABE83D}" type="parTrans" cxnId="{8F1A90D7-8F1F-46F7-AA97-9B4C07E4A957}">
      <dgm:prSet/>
      <dgm:spPr/>
      <dgm:t>
        <a:bodyPr/>
        <a:lstStyle/>
        <a:p>
          <a:endParaRPr lang="de-DE"/>
        </a:p>
      </dgm:t>
    </dgm:pt>
    <dgm:pt modelId="{6605EADF-76CA-45EF-8189-89D7D9E36162}" type="sibTrans" cxnId="{8F1A90D7-8F1F-46F7-AA97-9B4C07E4A957}">
      <dgm:prSet/>
      <dgm:spPr/>
      <dgm:t>
        <a:bodyPr/>
        <a:lstStyle/>
        <a:p>
          <a:endParaRPr lang="de-DE"/>
        </a:p>
      </dgm:t>
    </dgm:pt>
    <dgm:pt modelId="{BF2DCFFB-8E6E-4A84-94BA-CB608B0A4204}">
      <dgm:prSet phldrT="[Text]"/>
      <dgm:spPr/>
      <dgm:t>
        <a:bodyPr/>
        <a:lstStyle/>
        <a:p>
          <a:r>
            <a:rPr lang="de-DE" dirty="0" err="1"/>
            <a:t>Adele_Like</a:t>
          </a:r>
          <a:endParaRPr lang="de-DE" dirty="0"/>
        </a:p>
      </dgm:t>
    </dgm:pt>
    <dgm:pt modelId="{A76E79DA-1BCD-4E7D-AF13-5FA0E9E2800F}" type="parTrans" cxnId="{43C96ED7-53FC-474D-90BE-A76D39672406}">
      <dgm:prSet/>
      <dgm:spPr/>
      <dgm:t>
        <a:bodyPr/>
        <a:lstStyle/>
        <a:p>
          <a:endParaRPr lang="de-DE"/>
        </a:p>
      </dgm:t>
    </dgm:pt>
    <dgm:pt modelId="{A9B94F2A-24B2-4F3E-A543-19A512A99BEE}" type="sibTrans" cxnId="{43C96ED7-53FC-474D-90BE-A76D39672406}">
      <dgm:prSet/>
      <dgm:spPr/>
      <dgm:t>
        <a:bodyPr/>
        <a:lstStyle/>
        <a:p>
          <a:endParaRPr lang="de-DE"/>
        </a:p>
      </dgm:t>
    </dgm:pt>
    <dgm:pt modelId="{B72A6C34-A3F8-44B3-8111-6379D12BE36D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708D8A6-35EB-4A1C-8744-AA7480AF69B7}" type="parTrans" cxnId="{FD27AB16-AEB6-4E7C-BA0C-E351B235D953}">
      <dgm:prSet/>
      <dgm:spPr/>
      <dgm:t>
        <a:bodyPr/>
        <a:lstStyle/>
        <a:p>
          <a:endParaRPr lang="de-DE"/>
        </a:p>
      </dgm:t>
    </dgm:pt>
    <dgm:pt modelId="{4C0D92B6-E077-4FB4-8742-E78A4BDBB97C}" type="sibTrans" cxnId="{FD27AB16-AEB6-4E7C-BA0C-E351B235D953}">
      <dgm:prSet/>
      <dgm:spPr/>
      <dgm:t>
        <a:bodyPr/>
        <a:lstStyle/>
        <a:p>
          <a:endParaRPr lang="de-DE"/>
        </a:p>
      </dgm:t>
    </dgm:pt>
    <dgm:pt modelId="{93EA9408-824A-491A-A558-474D9DE1D90F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2A5BC27-806D-4035-A287-9BBA7C5465B4}" type="parTrans" cxnId="{A9133C5D-8592-4285-8674-879770224D58}">
      <dgm:prSet/>
      <dgm:spPr/>
      <dgm:t>
        <a:bodyPr/>
        <a:lstStyle/>
        <a:p>
          <a:endParaRPr lang="de-DE"/>
        </a:p>
      </dgm:t>
    </dgm:pt>
    <dgm:pt modelId="{B8F4FFAC-0204-4D42-844F-6872153CAD08}" type="sibTrans" cxnId="{A9133C5D-8592-4285-8674-879770224D58}">
      <dgm:prSet/>
      <dgm:spPr/>
      <dgm:t>
        <a:bodyPr/>
        <a:lstStyle/>
        <a:p>
          <a:endParaRPr lang="de-DE"/>
        </a:p>
      </dgm:t>
    </dgm:pt>
    <dgm:pt modelId="{444D0458-DBB8-4C0E-8C0C-93D692A6B9D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Predict: Nicht Neurotisch</a:t>
          </a:r>
        </a:p>
      </dgm:t>
    </dgm:pt>
    <dgm:pt modelId="{559ED739-9AF9-4BB9-ACEC-F004604F0D98}" type="parTrans" cxnId="{35317BC2-DDEE-4468-9998-5BFC7D0B15E8}">
      <dgm:prSet/>
      <dgm:spPr/>
      <dgm:t>
        <a:bodyPr/>
        <a:lstStyle/>
        <a:p>
          <a:endParaRPr lang="de-DE"/>
        </a:p>
      </dgm:t>
    </dgm:pt>
    <dgm:pt modelId="{5EA05FC5-D6E5-4088-B164-BCA563561165}" type="sibTrans" cxnId="{35317BC2-DDEE-4468-9998-5BFC7D0B15E8}">
      <dgm:prSet/>
      <dgm:spPr/>
      <dgm:t>
        <a:bodyPr/>
        <a:lstStyle/>
        <a:p>
          <a:endParaRPr lang="de-DE"/>
        </a:p>
      </dgm:t>
    </dgm:pt>
    <dgm:pt modelId="{9FF97D5D-0CF2-4DAC-990D-68697E28FEC0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F905345B-430B-4409-9305-F45D470EB19A}" type="parTrans" cxnId="{4F55AC8C-082E-469D-9305-28C72BF1F1F8}">
      <dgm:prSet/>
      <dgm:spPr/>
      <dgm:t>
        <a:bodyPr/>
        <a:lstStyle/>
        <a:p>
          <a:endParaRPr lang="de-DE"/>
        </a:p>
      </dgm:t>
    </dgm:pt>
    <dgm:pt modelId="{B9D602A2-1D1B-4E2B-9D0A-51ABFCED639D}" type="sibTrans" cxnId="{4F55AC8C-082E-469D-9305-28C72BF1F1F8}">
      <dgm:prSet/>
      <dgm:spPr/>
      <dgm:t>
        <a:bodyPr/>
        <a:lstStyle/>
        <a:p>
          <a:endParaRPr lang="de-DE"/>
        </a:p>
      </dgm:t>
    </dgm:pt>
    <dgm:pt modelId="{B1CE1AF8-55CB-4CF9-A0A9-827EE1E827F6}" type="pres">
      <dgm:prSet presAssocID="{74A101A2-8FA1-4CF4-8B4D-5B158CAFC8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9FAEAD-2146-4F3F-B1F3-3EDC4DE5C198}" type="pres">
      <dgm:prSet presAssocID="{0CB75FE5-E3B4-481A-A1E1-CCCCC04493AD}" presName="root1" presStyleCnt="0"/>
      <dgm:spPr/>
    </dgm:pt>
    <dgm:pt modelId="{11D339E8-4FB8-4D96-B971-5A4DE6F44FD4}" type="pres">
      <dgm:prSet presAssocID="{0CB75FE5-E3B4-481A-A1E1-CCCCC04493AD}" presName="LevelOneTextNode" presStyleLbl="node0" presStyleIdx="0" presStyleCnt="1">
        <dgm:presLayoutVars>
          <dgm:chPref val="3"/>
        </dgm:presLayoutVars>
      </dgm:prSet>
      <dgm:spPr/>
    </dgm:pt>
    <dgm:pt modelId="{8EABA347-73AA-4078-A261-A8BEE507C58C}" type="pres">
      <dgm:prSet presAssocID="{0CB75FE5-E3B4-481A-A1E1-CCCCC04493AD}" presName="level2hierChild" presStyleCnt="0"/>
      <dgm:spPr/>
    </dgm:pt>
    <dgm:pt modelId="{C8C2D174-21DE-4A3F-A7F9-1524455D15C2}" type="pres">
      <dgm:prSet presAssocID="{DC0E24CE-B7A7-45CE-8897-C3410AB37774}" presName="conn2-1" presStyleLbl="parChTrans1D2" presStyleIdx="0" presStyleCnt="2"/>
      <dgm:spPr/>
    </dgm:pt>
    <dgm:pt modelId="{F4BD7C6B-809F-4BE0-A3B3-97F9462B10D0}" type="pres">
      <dgm:prSet presAssocID="{DC0E24CE-B7A7-45CE-8897-C3410AB37774}" presName="connTx" presStyleLbl="parChTrans1D2" presStyleIdx="0" presStyleCnt="2"/>
      <dgm:spPr/>
    </dgm:pt>
    <dgm:pt modelId="{988FA8D1-4CA5-4453-9B41-88F2895DA0C3}" type="pres">
      <dgm:prSet presAssocID="{28DFB3B7-1498-451E-BEF7-37027A57EAA4}" presName="root2" presStyleCnt="0"/>
      <dgm:spPr/>
    </dgm:pt>
    <dgm:pt modelId="{5E425E3C-1597-4800-9442-685FC7E5008E}" type="pres">
      <dgm:prSet presAssocID="{28DFB3B7-1498-451E-BEF7-37027A57EAA4}" presName="LevelTwoTextNode" presStyleLbl="node2" presStyleIdx="0" presStyleCnt="2">
        <dgm:presLayoutVars>
          <dgm:chPref val="3"/>
        </dgm:presLayoutVars>
      </dgm:prSet>
      <dgm:spPr/>
    </dgm:pt>
    <dgm:pt modelId="{D88DD5D1-75BB-41B2-B683-850B40F63495}" type="pres">
      <dgm:prSet presAssocID="{28DFB3B7-1498-451E-BEF7-37027A57EAA4}" presName="level3hierChild" presStyleCnt="0"/>
      <dgm:spPr/>
    </dgm:pt>
    <dgm:pt modelId="{CD585901-83FC-476C-8919-D749E3D32DC9}" type="pres">
      <dgm:prSet presAssocID="{C942F9E6-B872-40F5-B098-051D688F4D3E}" presName="conn2-1" presStyleLbl="parChTrans1D3" presStyleIdx="0" presStyleCnt="2"/>
      <dgm:spPr/>
    </dgm:pt>
    <dgm:pt modelId="{C60296A1-5F88-4A5D-A154-EF094262B1B0}" type="pres">
      <dgm:prSet presAssocID="{C942F9E6-B872-40F5-B098-051D688F4D3E}" presName="connTx" presStyleLbl="parChTrans1D3" presStyleIdx="0" presStyleCnt="2"/>
      <dgm:spPr/>
    </dgm:pt>
    <dgm:pt modelId="{62EB4733-A38A-47EE-B75C-BBE26FDA0FA8}" type="pres">
      <dgm:prSet presAssocID="{C4E26E70-10DC-4D8C-A651-FF563137CDF6}" presName="root2" presStyleCnt="0"/>
      <dgm:spPr/>
    </dgm:pt>
    <dgm:pt modelId="{5B3D6E93-FC68-44EF-A696-C3045486F8C9}" type="pres">
      <dgm:prSet presAssocID="{C4E26E70-10DC-4D8C-A651-FF563137CDF6}" presName="LevelTwoTextNode" presStyleLbl="node3" presStyleIdx="0" presStyleCnt="2">
        <dgm:presLayoutVars>
          <dgm:chPref val="3"/>
        </dgm:presLayoutVars>
      </dgm:prSet>
      <dgm:spPr/>
    </dgm:pt>
    <dgm:pt modelId="{F0548807-496E-4F06-9127-0D5093937A6E}" type="pres">
      <dgm:prSet presAssocID="{C4E26E70-10DC-4D8C-A651-FF563137CDF6}" presName="level3hierChild" presStyleCnt="0"/>
      <dgm:spPr/>
    </dgm:pt>
    <dgm:pt modelId="{A148CF0D-2F35-473E-A648-8024CCAB3A11}" type="pres">
      <dgm:prSet presAssocID="{198B5032-ABD7-4F96-82FB-BE3D77ABE83D}" presName="conn2-1" presStyleLbl="parChTrans1D2" presStyleIdx="1" presStyleCnt="2"/>
      <dgm:spPr/>
    </dgm:pt>
    <dgm:pt modelId="{824DE4F4-C84F-44D3-8BDE-63F73D7C19AE}" type="pres">
      <dgm:prSet presAssocID="{198B5032-ABD7-4F96-82FB-BE3D77ABE83D}" presName="connTx" presStyleLbl="parChTrans1D2" presStyleIdx="1" presStyleCnt="2"/>
      <dgm:spPr/>
    </dgm:pt>
    <dgm:pt modelId="{09FFBEB2-68AC-4D58-80FD-0C71321BE8EB}" type="pres">
      <dgm:prSet presAssocID="{B696A784-A777-4E7D-B7B2-5E10D3580F33}" presName="root2" presStyleCnt="0"/>
      <dgm:spPr/>
    </dgm:pt>
    <dgm:pt modelId="{493374C7-CE5E-4FCE-9BEE-EC17CAE96846}" type="pres">
      <dgm:prSet presAssocID="{B696A784-A777-4E7D-B7B2-5E10D3580F33}" presName="LevelTwoTextNode" presStyleLbl="node2" presStyleIdx="1" presStyleCnt="2">
        <dgm:presLayoutVars>
          <dgm:chPref val="3"/>
        </dgm:presLayoutVars>
      </dgm:prSet>
      <dgm:spPr/>
    </dgm:pt>
    <dgm:pt modelId="{DC68FC4D-203C-4F34-A543-C1F5D0661D63}" type="pres">
      <dgm:prSet presAssocID="{B696A784-A777-4E7D-B7B2-5E10D3580F33}" presName="level3hierChild" presStyleCnt="0"/>
      <dgm:spPr/>
    </dgm:pt>
    <dgm:pt modelId="{A6665B0F-7135-4537-B3E6-C5BF50C84D6A}" type="pres">
      <dgm:prSet presAssocID="{A76E79DA-1BCD-4E7D-AF13-5FA0E9E2800F}" presName="conn2-1" presStyleLbl="parChTrans1D3" presStyleIdx="1" presStyleCnt="2"/>
      <dgm:spPr/>
    </dgm:pt>
    <dgm:pt modelId="{F265EF2D-D88C-4848-94DF-5502BA79D580}" type="pres">
      <dgm:prSet presAssocID="{A76E79DA-1BCD-4E7D-AF13-5FA0E9E2800F}" presName="connTx" presStyleLbl="parChTrans1D3" presStyleIdx="1" presStyleCnt="2"/>
      <dgm:spPr/>
    </dgm:pt>
    <dgm:pt modelId="{1A27AEBE-69B3-4B66-8EFE-304FD3D47C9B}" type="pres">
      <dgm:prSet presAssocID="{BF2DCFFB-8E6E-4A84-94BA-CB608B0A4204}" presName="root2" presStyleCnt="0"/>
      <dgm:spPr/>
    </dgm:pt>
    <dgm:pt modelId="{5819E7EB-6157-4742-80EF-7E04AEA459BB}" type="pres">
      <dgm:prSet presAssocID="{BF2DCFFB-8E6E-4A84-94BA-CB608B0A4204}" presName="LevelTwoTextNode" presStyleLbl="node3" presStyleIdx="1" presStyleCnt="2">
        <dgm:presLayoutVars>
          <dgm:chPref val="3"/>
        </dgm:presLayoutVars>
      </dgm:prSet>
      <dgm:spPr/>
    </dgm:pt>
    <dgm:pt modelId="{1227363D-34C2-4604-AD5A-91CB23E50775}" type="pres">
      <dgm:prSet presAssocID="{BF2DCFFB-8E6E-4A84-94BA-CB608B0A4204}" presName="level3hierChild" presStyleCnt="0"/>
      <dgm:spPr/>
    </dgm:pt>
    <dgm:pt modelId="{68ECE19D-8E85-4DE7-9E9F-99588199CF2C}" type="pres">
      <dgm:prSet presAssocID="{D708D8A6-35EB-4A1C-8744-AA7480AF69B7}" presName="conn2-1" presStyleLbl="parChTrans1D4" presStyleIdx="0" presStyleCnt="4"/>
      <dgm:spPr/>
    </dgm:pt>
    <dgm:pt modelId="{005C8E84-11E0-4EEA-AD21-5BA10F31F645}" type="pres">
      <dgm:prSet presAssocID="{D708D8A6-35EB-4A1C-8744-AA7480AF69B7}" presName="connTx" presStyleLbl="parChTrans1D4" presStyleIdx="0" presStyleCnt="4"/>
      <dgm:spPr/>
    </dgm:pt>
    <dgm:pt modelId="{428DE972-FD35-4B78-854B-5AEFF72EACDD}" type="pres">
      <dgm:prSet presAssocID="{B72A6C34-A3F8-44B3-8111-6379D12BE36D}" presName="root2" presStyleCnt="0"/>
      <dgm:spPr/>
    </dgm:pt>
    <dgm:pt modelId="{14936D99-AABD-4705-84C7-AF6320BE0024}" type="pres">
      <dgm:prSet presAssocID="{B72A6C34-A3F8-44B3-8111-6379D12BE36D}" presName="LevelTwoTextNode" presStyleLbl="node4" presStyleIdx="0" presStyleCnt="4">
        <dgm:presLayoutVars>
          <dgm:chPref val="3"/>
        </dgm:presLayoutVars>
      </dgm:prSet>
      <dgm:spPr/>
    </dgm:pt>
    <dgm:pt modelId="{6A71B659-CED4-4C1C-A7BD-82CCAEE86442}" type="pres">
      <dgm:prSet presAssocID="{B72A6C34-A3F8-44B3-8111-6379D12BE36D}" presName="level3hierChild" presStyleCnt="0"/>
      <dgm:spPr/>
    </dgm:pt>
    <dgm:pt modelId="{69A51AB7-0599-4C85-9375-6E58AF166BF7}" type="pres">
      <dgm:prSet presAssocID="{F905345B-430B-4409-9305-F45D470EB19A}" presName="conn2-1" presStyleLbl="parChTrans1D4" presStyleIdx="1" presStyleCnt="4"/>
      <dgm:spPr/>
    </dgm:pt>
    <dgm:pt modelId="{90EA0851-3E50-404A-904F-78CCA8D2004F}" type="pres">
      <dgm:prSet presAssocID="{F905345B-430B-4409-9305-F45D470EB19A}" presName="connTx" presStyleLbl="parChTrans1D4" presStyleIdx="1" presStyleCnt="4"/>
      <dgm:spPr/>
    </dgm:pt>
    <dgm:pt modelId="{71C6A458-45EA-41B8-BB63-9FEB23475C8E}" type="pres">
      <dgm:prSet presAssocID="{9FF97D5D-0CF2-4DAC-990D-68697E28FEC0}" presName="root2" presStyleCnt="0"/>
      <dgm:spPr/>
    </dgm:pt>
    <dgm:pt modelId="{DD3646B8-0A8B-4D50-9B40-6EF4CE4F77F9}" type="pres">
      <dgm:prSet presAssocID="{9FF97D5D-0CF2-4DAC-990D-68697E28FEC0}" presName="LevelTwoTextNode" presStyleLbl="node4" presStyleIdx="1" presStyleCnt="4" custLinFactNeighborX="392">
        <dgm:presLayoutVars>
          <dgm:chPref val="3"/>
        </dgm:presLayoutVars>
      </dgm:prSet>
      <dgm:spPr/>
    </dgm:pt>
    <dgm:pt modelId="{45945394-7FA6-4403-9989-2A33230FD8B9}" type="pres">
      <dgm:prSet presAssocID="{9FF97D5D-0CF2-4DAC-990D-68697E28FEC0}" presName="level3hierChild" presStyleCnt="0"/>
      <dgm:spPr/>
    </dgm:pt>
    <dgm:pt modelId="{F1CB4609-6DB6-47C9-8FC8-9216C8570941}" type="pres">
      <dgm:prSet presAssocID="{12A5BC27-806D-4035-A287-9BBA7C5465B4}" presName="conn2-1" presStyleLbl="parChTrans1D4" presStyleIdx="2" presStyleCnt="4"/>
      <dgm:spPr/>
    </dgm:pt>
    <dgm:pt modelId="{9F147689-4F44-4675-AFF3-C45DA4CB433A}" type="pres">
      <dgm:prSet presAssocID="{12A5BC27-806D-4035-A287-9BBA7C5465B4}" presName="connTx" presStyleLbl="parChTrans1D4" presStyleIdx="2" presStyleCnt="4"/>
      <dgm:spPr/>
    </dgm:pt>
    <dgm:pt modelId="{A5958BB3-96D8-46A2-9840-EC423E73BC11}" type="pres">
      <dgm:prSet presAssocID="{93EA9408-824A-491A-A558-474D9DE1D90F}" presName="root2" presStyleCnt="0"/>
      <dgm:spPr/>
    </dgm:pt>
    <dgm:pt modelId="{51415199-D361-47A2-AAEA-279BA900D355}" type="pres">
      <dgm:prSet presAssocID="{93EA9408-824A-491A-A558-474D9DE1D90F}" presName="LevelTwoTextNode" presStyleLbl="node4" presStyleIdx="2" presStyleCnt="4">
        <dgm:presLayoutVars>
          <dgm:chPref val="3"/>
        </dgm:presLayoutVars>
      </dgm:prSet>
      <dgm:spPr/>
    </dgm:pt>
    <dgm:pt modelId="{3396FE95-4BF3-4028-90EF-9ABE4D446D4E}" type="pres">
      <dgm:prSet presAssocID="{93EA9408-824A-491A-A558-474D9DE1D90F}" presName="level3hierChild" presStyleCnt="0"/>
      <dgm:spPr/>
    </dgm:pt>
    <dgm:pt modelId="{B1F18D36-A19C-4B7A-B2B5-1901938F7D9A}" type="pres">
      <dgm:prSet presAssocID="{559ED739-9AF9-4BB9-ACEC-F004604F0D98}" presName="conn2-1" presStyleLbl="parChTrans1D4" presStyleIdx="3" presStyleCnt="4"/>
      <dgm:spPr/>
    </dgm:pt>
    <dgm:pt modelId="{4E8F9285-D134-4931-A915-69C77B3DE44C}" type="pres">
      <dgm:prSet presAssocID="{559ED739-9AF9-4BB9-ACEC-F004604F0D98}" presName="connTx" presStyleLbl="parChTrans1D4" presStyleIdx="3" presStyleCnt="4"/>
      <dgm:spPr/>
    </dgm:pt>
    <dgm:pt modelId="{0B569F40-59D2-47A0-88A3-C9781D89AAE5}" type="pres">
      <dgm:prSet presAssocID="{444D0458-DBB8-4C0E-8C0C-93D692A6B9DE}" presName="root2" presStyleCnt="0"/>
      <dgm:spPr/>
    </dgm:pt>
    <dgm:pt modelId="{79A3FA57-C28B-42F8-B487-DE4848577BF4}" type="pres">
      <dgm:prSet presAssocID="{444D0458-DBB8-4C0E-8C0C-93D692A6B9DE}" presName="LevelTwoTextNode" presStyleLbl="node4" presStyleIdx="3" presStyleCnt="4">
        <dgm:presLayoutVars>
          <dgm:chPref val="3"/>
        </dgm:presLayoutVars>
      </dgm:prSet>
      <dgm:spPr/>
    </dgm:pt>
    <dgm:pt modelId="{3E4D293F-8784-46D7-8D5D-BD5427B6B89F}" type="pres">
      <dgm:prSet presAssocID="{444D0458-DBB8-4C0E-8C0C-93D692A6B9DE}" presName="level3hierChild" presStyleCnt="0"/>
      <dgm:spPr/>
    </dgm:pt>
  </dgm:ptLst>
  <dgm:cxnLst>
    <dgm:cxn modelId="{C8C58908-2F11-460F-945F-722B4AA9DBF6}" type="presOf" srcId="{BF2DCFFB-8E6E-4A84-94BA-CB608B0A4204}" destId="{5819E7EB-6157-4742-80EF-7E04AEA459BB}" srcOrd="0" destOrd="0" presId="urn:microsoft.com/office/officeart/2005/8/layout/hierarchy2"/>
    <dgm:cxn modelId="{F952BC10-18F2-4BE8-A636-85F209EE7AC9}" type="presOf" srcId="{93EA9408-824A-491A-A558-474D9DE1D90F}" destId="{51415199-D361-47A2-AAEA-279BA900D355}" srcOrd="0" destOrd="0" presId="urn:microsoft.com/office/officeart/2005/8/layout/hierarchy2"/>
    <dgm:cxn modelId="{FD27AB16-AEB6-4E7C-BA0C-E351B235D953}" srcId="{BF2DCFFB-8E6E-4A84-94BA-CB608B0A4204}" destId="{B72A6C34-A3F8-44B3-8111-6379D12BE36D}" srcOrd="0" destOrd="0" parTransId="{D708D8A6-35EB-4A1C-8744-AA7480AF69B7}" sibTransId="{4C0D92B6-E077-4FB4-8742-E78A4BDBB97C}"/>
    <dgm:cxn modelId="{15EDA41C-2C6A-4A0D-A54E-3DA3CAAB0B26}" type="presOf" srcId="{F905345B-430B-4409-9305-F45D470EB19A}" destId="{90EA0851-3E50-404A-904F-78CCA8D2004F}" srcOrd="1" destOrd="0" presId="urn:microsoft.com/office/officeart/2005/8/layout/hierarchy2"/>
    <dgm:cxn modelId="{B55FB221-A071-4D85-AC93-F4D15284B66D}" srcId="{74A101A2-8FA1-4CF4-8B4D-5B158CAFC83D}" destId="{0CB75FE5-E3B4-481A-A1E1-CCCCC04493AD}" srcOrd="0" destOrd="0" parTransId="{AF97B066-104C-4C6C-8B93-B02CC2B9FBAD}" sibTransId="{AF6990CA-95DD-41CE-A977-9282CBAF1FCD}"/>
    <dgm:cxn modelId="{E5923922-9D6C-43A2-AA4D-D0A3E73AC6AA}" type="presOf" srcId="{559ED739-9AF9-4BB9-ACEC-F004604F0D98}" destId="{B1F18D36-A19C-4B7A-B2B5-1901938F7D9A}" srcOrd="0" destOrd="0" presId="urn:microsoft.com/office/officeart/2005/8/layout/hierarchy2"/>
    <dgm:cxn modelId="{D7C8C235-40F8-4CAB-8B1B-C0ABC7958D7B}" type="presOf" srcId="{B696A784-A777-4E7D-B7B2-5E10D3580F33}" destId="{493374C7-CE5E-4FCE-9BEE-EC17CAE96846}" srcOrd="0" destOrd="0" presId="urn:microsoft.com/office/officeart/2005/8/layout/hierarchy2"/>
    <dgm:cxn modelId="{D917D239-21EE-48A1-8749-BAB2C7C29854}" type="presOf" srcId="{198B5032-ABD7-4F96-82FB-BE3D77ABE83D}" destId="{A148CF0D-2F35-473E-A648-8024CCAB3A11}" srcOrd="0" destOrd="0" presId="urn:microsoft.com/office/officeart/2005/8/layout/hierarchy2"/>
    <dgm:cxn modelId="{035FD83A-3D77-4501-ADB2-009F2DE1B38F}" type="presOf" srcId="{C942F9E6-B872-40F5-B098-051D688F4D3E}" destId="{C60296A1-5F88-4A5D-A154-EF094262B1B0}" srcOrd="1" destOrd="0" presId="urn:microsoft.com/office/officeart/2005/8/layout/hierarchy2"/>
    <dgm:cxn modelId="{A9133C5D-8592-4285-8674-879770224D58}" srcId="{BF2DCFFB-8E6E-4A84-94BA-CB608B0A4204}" destId="{93EA9408-824A-491A-A558-474D9DE1D90F}" srcOrd="1" destOrd="0" parTransId="{12A5BC27-806D-4035-A287-9BBA7C5465B4}" sibTransId="{B8F4FFAC-0204-4D42-844F-6872153CAD08}"/>
    <dgm:cxn modelId="{A9DBB748-C090-4578-A06F-FE8C9E03F633}" type="presOf" srcId="{DC0E24CE-B7A7-45CE-8897-C3410AB37774}" destId="{C8C2D174-21DE-4A3F-A7F9-1524455D15C2}" srcOrd="0" destOrd="0" presId="urn:microsoft.com/office/officeart/2005/8/layout/hierarchy2"/>
    <dgm:cxn modelId="{CA2D086D-5364-4841-96B2-41C35D340FB3}" type="presOf" srcId="{A76E79DA-1BCD-4E7D-AF13-5FA0E9E2800F}" destId="{F265EF2D-D88C-4848-94DF-5502BA79D580}" srcOrd="1" destOrd="0" presId="urn:microsoft.com/office/officeart/2005/8/layout/hierarchy2"/>
    <dgm:cxn modelId="{AF25DF70-DCE3-4562-A49C-7E8ABC57B1FE}" type="presOf" srcId="{12A5BC27-806D-4035-A287-9BBA7C5465B4}" destId="{F1CB4609-6DB6-47C9-8FC8-9216C8570941}" srcOrd="0" destOrd="0" presId="urn:microsoft.com/office/officeart/2005/8/layout/hierarchy2"/>
    <dgm:cxn modelId="{089B4578-5874-4542-887A-6D826CCE5953}" type="presOf" srcId="{C4E26E70-10DC-4D8C-A651-FF563137CDF6}" destId="{5B3D6E93-FC68-44EF-A696-C3045486F8C9}" srcOrd="0" destOrd="0" presId="urn:microsoft.com/office/officeart/2005/8/layout/hierarchy2"/>
    <dgm:cxn modelId="{15A2947B-AB22-4CBF-B19B-C43E9C75BBA2}" type="presOf" srcId="{559ED739-9AF9-4BB9-ACEC-F004604F0D98}" destId="{4E8F9285-D134-4931-A915-69C77B3DE44C}" srcOrd="1" destOrd="0" presId="urn:microsoft.com/office/officeart/2005/8/layout/hierarchy2"/>
    <dgm:cxn modelId="{3FF58383-E7A7-4826-99CB-8EFD50799430}" type="presOf" srcId="{28DFB3B7-1498-451E-BEF7-37027A57EAA4}" destId="{5E425E3C-1597-4800-9442-685FC7E5008E}" srcOrd="0" destOrd="0" presId="urn:microsoft.com/office/officeart/2005/8/layout/hierarchy2"/>
    <dgm:cxn modelId="{68E85D84-2506-477C-9E5C-B3947E145C3E}" type="presOf" srcId="{12A5BC27-806D-4035-A287-9BBA7C5465B4}" destId="{9F147689-4F44-4675-AFF3-C45DA4CB433A}" srcOrd="1" destOrd="0" presId="urn:microsoft.com/office/officeart/2005/8/layout/hierarchy2"/>
    <dgm:cxn modelId="{4F55AC8C-082E-469D-9305-28C72BF1F1F8}" srcId="{B72A6C34-A3F8-44B3-8111-6379D12BE36D}" destId="{9FF97D5D-0CF2-4DAC-990D-68697E28FEC0}" srcOrd="0" destOrd="0" parTransId="{F905345B-430B-4409-9305-F45D470EB19A}" sibTransId="{B9D602A2-1D1B-4E2B-9D0A-51ABFCED639D}"/>
    <dgm:cxn modelId="{3883999C-E970-4EAF-A9EF-FF4858869077}" type="presOf" srcId="{198B5032-ABD7-4F96-82FB-BE3D77ABE83D}" destId="{824DE4F4-C84F-44D3-8BDE-63F73D7C19AE}" srcOrd="1" destOrd="0" presId="urn:microsoft.com/office/officeart/2005/8/layout/hierarchy2"/>
    <dgm:cxn modelId="{1CF9F29C-163E-44C9-B8E8-B09CBA61C17D}" srcId="{28DFB3B7-1498-451E-BEF7-37027A57EAA4}" destId="{C4E26E70-10DC-4D8C-A651-FF563137CDF6}" srcOrd="0" destOrd="0" parTransId="{C942F9E6-B872-40F5-B098-051D688F4D3E}" sibTransId="{AE3CAB9F-E36D-4E00-9065-E9B15172037A}"/>
    <dgm:cxn modelId="{CCD7499E-3348-4D07-A205-C1C6A48F9B44}" type="presOf" srcId="{74A101A2-8FA1-4CF4-8B4D-5B158CAFC83D}" destId="{B1CE1AF8-55CB-4CF9-A0A9-827EE1E827F6}" srcOrd="0" destOrd="0" presId="urn:microsoft.com/office/officeart/2005/8/layout/hierarchy2"/>
    <dgm:cxn modelId="{350B4BA0-EF8A-465C-880E-622BCD0E36CA}" type="presOf" srcId="{F905345B-430B-4409-9305-F45D470EB19A}" destId="{69A51AB7-0599-4C85-9375-6E58AF166BF7}" srcOrd="0" destOrd="0" presId="urn:microsoft.com/office/officeart/2005/8/layout/hierarchy2"/>
    <dgm:cxn modelId="{DA3B81A0-213E-450F-B602-AACD21C91D86}" type="presOf" srcId="{0CB75FE5-E3B4-481A-A1E1-CCCCC04493AD}" destId="{11D339E8-4FB8-4D96-B971-5A4DE6F44FD4}" srcOrd="0" destOrd="0" presId="urn:microsoft.com/office/officeart/2005/8/layout/hierarchy2"/>
    <dgm:cxn modelId="{830ABFA0-0990-4E37-A033-AB41523E107D}" type="presOf" srcId="{444D0458-DBB8-4C0E-8C0C-93D692A6B9DE}" destId="{79A3FA57-C28B-42F8-B487-DE4848577BF4}" srcOrd="0" destOrd="0" presId="urn:microsoft.com/office/officeart/2005/8/layout/hierarchy2"/>
    <dgm:cxn modelId="{BEDD60C2-B0BD-41A0-A917-49EA5D23D81B}" type="presOf" srcId="{A76E79DA-1BCD-4E7D-AF13-5FA0E9E2800F}" destId="{A6665B0F-7135-4537-B3E6-C5BF50C84D6A}" srcOrd="0" destOrd="0" presId="urn:microsoft.com/office/officeart/2005/8/layout/hierarchy2"/>
    <dgm:cxn modelId="{35317BC2-DDEE-4468-9998-5BFC7D0B15E8}" srcId="{93EA9408-824A-491A-A558-474D9DE1D90F}" destId="{444D0458-DBB8-4C0E-8C0C-93D692A6B9DE}" srcOrd="0" destOrd="0" parTransId="{559ED739-9AF9-4BB9-ACEC-F004604F0D98}" sibTransId="{5EA05FC5-D6E5-4088-B164-BCA563561165}"/>
    <dgm:cxn modelId="{54957AC3-9ED8-4DF1-BAA0-05DB0C08E44C}" type="presOf" srcId="{D708D8A6-35EB-4A1C-8744-AA7480AF69B7}" destId="{005C8E84-11E0-4EEA-AD21-5BA10F31F645}" srcOrd="1" destOrd="0" presId="urn:microsoft.com/office/officeart/2005/8/layout/hierarchy2"/>
    <dgm:cxn modelId="{E22394CE-CDD6-402F-B708-5EC7FC13D719}" type="presOf" srcId="{DC0E24CE-B7A7-45CE-8897-C3410AB37774}" destId="{F4BD7C6B-809F-4BE0-A3B3-97F9462B10D0}" srcOrd="1" destOrd="0" presId="urn:microsoft.com/office/officeart/2005/8/layout/hierarchy2"/>
    <dgm:cxn modelId="{D72AE0D5-38C8-458B-9231-00D7B16AF7D4}" type="presOf" srcId="{C942F9E6-B872-40F5-B098-051D688F4D3E}" destId="{CD585901-83FC-476C-8919-D749E3D32DC9}" srcOrd="0" destOrd="0" presId="urn:microsoft.com/office/officeart/2005/8/layout/hierarchy2"/>
    <dgm:cxn modelId="{43C96ED7-53FC-474D-90BE-A76D39672406}" srcId="{B696A784-A777-4E7D-B7B2-5E10D3580F33}" destId="{BF2DCFFB-8E6E-4A84-94BA-CB608B0A4204}" srcOrd="0" destOrd="0" parTransId="{A76E79DA-1BCD-4E7D-AF13-5FA0E9E2800F}" sibTransId="{A9B94F2A-24B2-4F3E-A543-19A512A99BEE}"/>
    <dgm:cxn modelId="{8F1A90D7-8F1F-46F7-AA97-9B4C07E4A957}" srcId="{0CB75FE5-E3B4-481A-A1E1-CCCCC04493AD}" destId="{B696A784-A777-4E7D-B7B2-5E10D3580F33}" srcOrd="1" destOrd="0" parTransId="{198B5032-ABD7-4F96-82FB-BE3D77ABE83D}" sibTransId="{6605EADF-76CA-45EF-8189-89D7D9E36162}"/>
    <dgm:cxn modelId="{BC0912D8-60E7-4756-8CBB-AC9DDDD54C7A}" type="presOf" srcId="{B72A6C34-A3F8-44B3-8111-6379D12BE36D}" destId="{14936D99-AABD-4705-84C7-AF6320BE0024}" srcOrd="0" destOrd="0" presId="urn:microsoft.com/office/officeart/2005/8/layout/hierarchy2"/>
    <dgm:cxn modelId="{C4B7CCDB-AF01-4699-917A-C30470002C3E}" srcId="{0CB75FE5-E3B4-481A-A1E1-CCCCC04493AD}" destId="{28DFB3B7-1498-451E-BEF7-37027A57EAA4}" srcOrd="0" destOrd="0" parTransId="{DC0E24CE-B7A7-45CE-8897-C3410AB37774}" sibTransId="{DC83DEE7-D21C-4DD6-9B74-F839B9C00DC0}"/>
    <dgm:cxn modelId="{8C11ABEC-533B-4BB6-A9BA-9EA74665A87B}" type="presOf" srcId="{D708D8A6-35EB-4A1C-8744-AA7480AF69B7}" destId="{68ECE19D-8E85-4DE7-9E9F-99588199CF2C}" srcOrd="0" destOrd="0" presId="urn:microsoft.com/office/officeart/2005/8/layout/hierarchy2"/>
    <dgm:cxn modelId="{611007F5-7DE5-4D86-8097-A76885A4A74D}" type="presOf" srcId="{9FF97D5D-0CF2-4DAC-990D-68697E28FEC0}" destId="{DD3646B8-0A8B-4D50-9B40-6EF4CE4F77F9}" srcOrd="0" destOrd="0" presId="urn:microsoft.com/office/officeart/2005/8/layout/hierarchy2"/>
    <dgm:cxn modelId="{A4F04A98-5A27-40B1-B051-CF2EF0DF4DBF}" type="presParOf" srcId="{B1CE1AF8-55CB-4CF9-A0A9-827EE1E827F6}" destId="{0D9FAEAD-2146-4F3F-B1F3-3EDC4DE5C198}" srcOrd="0" destOrd="0" presId="urn:microsoft.com/office/officeart/2005/8/layout/hierarchy2"/>
    <dgm:cxn modelId="{D68FF633-91B8-4DDA-9CB7-B43C69F92589}" type="presParOf" srcId="{0D9FAEAD-2146-4F3F-B1F3-3EDC4DE5C198}" destId="{11D339E8-4FB8-4D96-B971-5A4DE6F44FD4}" srcOrd="0" destOrd="0" presId="urn:microsoft.com/office/officeart/2005/8/layout/hierarchy2"/>
    <dgm:cxn modelId="{99D98E50-7AC7-4C96-A8CB-FB1C1EB190BA}" type="presParOf" srcId="{0D9FAEAD-2146-4F3F-B1F3-3EDC4DE5C198}" destId="{8EABA347-73AA-4078-A261-A8BEE507C58C}" srcOrd="1" destOrd="0" presId="urn:microsoft.com/office/officeart/2005/8/layout/hierarchy2"/>
    <dgm:cxn modelId="{CAF4E6B4-60AA-483C-ABA9-9069A954D5CC}" type="presParOf" srcId="{8EABA347-73AA-4078-A261-A8BEE507C58C}" destId="{C8C2D174-21DE-4A3F-A7F9-1524455D15C2}" srcOrd="0" destOrd="0" presId="urn:microsoft.com/office/officeart/2005/8/layout/hierarchy2"/>
    <dgm:cxn modelId="{A812F844-2A7A-4C1F-AD13-20CF0C8D2D71}" type="presParOf" srcId="{C8C2D174-21DE-4A3F-A7F9-1524455D15C2}" destId="{F4BD7C6B-809F-4BE0-A3B3-97F9462B10D0}" srcOrd="0" destOrd="0" presId="urn:microsoft.com/office/officeart/2005/8/layout/hierarchy2"/>
    <dgm:cxn modelId="{864325DE-0624-4149-BE38-FE449CFD2068}" type="presParOf" srcId="{8EABA347-73AA-4078-A261-A8BEE507C58C}" destId="{988FA8D1-4CA5-4453-9B41-88F2895DA0C3}" srcOrd="1" destOrd="0" presId="urn:microsoft.com/office/officeart/2005/8/layout/hierarchy2"/>
    <dgm:cxn modelId="{4716C655-C775-479D-9E7F-6A47DF88450D}" type="presParOf" srcId="{988FA8D1-4CA5-4453-9B41-88F2895DA0C3}" destId="{5E425E3C-1597-4800-9442-685FC7E5008E}" srcOrd="0" destOrd="0" presId="urn:microsoft.com/office/officeart/2005/8/layout/hierarchy2"/>
    <dgm:cxn modelId="{6431FA4A-1E5A-4EDB-BC3A-94388D1F336E}" type="presParOf" srcId="{988FA8D1-4CA5-4453-9B41-88F2895DA0C3}" destId="{D88DD5D1-75BB-41B2-B683-850B40F63495}" srcOrd="1" destOrd="0" presId="urn:microsoft.com/office/officeart/2005/8/layout/hierarchy2"/>
    <dgm:cxn modelId="{A0BD7FF7-687E-40E9-B666-FCA6FA603D1E}" type="presParOf" srcId="{D88DD5D1-75BB-41B2-B683-850B40F63495}" destId="{CD585901-83FC-476C-8919-D749E3D32DC9}" srcOrd="0" destOrd="0" presId="urn:microsoft.com/office/officeart/2005/8/layout/hierarchy2"/>
    <dgm:cxn modelId="{C741B486-1489-46FA-A51B-372AB17E1121}" type="presParOf" srcId="{CD585901-83FC-476C-8919-D749E3D32DC9}" destId="{C60296A1-5F88-4A5D-A154-EF094262B1B0}" srcOrd="0" destOrd="0" presId="urn:microsoft.com/office/officeart/2005/8/layout/hierarchy2"/>
    <dgm:cxn modelId="{182B3151-5778-4CA9-AB87-D0A052E69CAD}" type="presParOf" srcId="{D88DD5D1-75BB-41B2-B683-850B40F63495}" destId="{62EB4733-A38A-47EE-B75C-BBE26FDA0FA8}" srcOrd="1" destOrd="0" presId="urn:microsoft.com/office/officeart/2005/8/layout/hierarchy2"/>
    <dgm:cxn modelId="{2FD22175-61F1-416B-AB80-E5A150B67278}" type="presParOf" srcId="{62EB4733-A38A-47EE-B75C-BBE26FDA0FA8}" destId="{5B3D6E93-FC68-44EF-A696-C3045486F8C9}" srcOrd="0" destOrd="0" presId="urn:microsoft.com/office/officeart/2005/8/layout/hierarchy2"/>
    <dgm:cxn modelId="{04B1B65C-3225-45F9-BE08-516D18DCB48C}" type="presParOf" srcId="{62EB4733-A38A-47EE-B75C-BBE26FDA0FA8}" destId="{F0548807-496E-4F06-9127-0D5093937A6E}" srcOrd="1" destOrd="0" presId="urn:microsoft.com/office/officeart/2005/8/layout/hierarchy2"/>
    <dgm:cxn modelId="{AA1C1E7E-687D-4383-9B02-A1974508933B}" type="presParOf" srcId="{8EABA347-73AA-4078-A261-A8BEE507C58C}" destId="{A148CF0D-2F35-473E-A648-8024CCAB3A11}" srcOrd="2" destOrd="0" presId="urn:microsoft.com/office/officeart/2005/8/layout/hierarchy2"/>
    <dgm:cxn modelId="{22A43CA6-16E8-4D77-B3C9-19E5DB4763F0}" type="presParOf" srcId="{A148CF0D-2F35-473E-A648-8024CCAB3A11}" destId="{824DE4F4-C84F-44D3-8BDE-63F73D7C19AE}" srcOrd="0" destOrd="0" presId="urn:microsoft.com/office/officeart/2005/8/layout/hierarchy2"/>
    <dgm:cxn modelId="{1C98E6E5-7B0E-42A8-9989-FD0308C521A5}" type="presParOf" srcId="{8EABA347-73AA-4078-A261-A8BEE507C58C}" destId="{09FFBEB2-68AC-4D58-80FD-0C71321BE8EB}" srcOrd="3" destOrd="0" presId="urn:microsoft.com/office/officeart/2005/8/layout/hierarchy2"/>
    <dgm:cxn modelId="{17EA00E1-0339-4154-8A9C-A5B868959713}" type="presParOf" srcId="{09FFBEB2-68AC-4D58-80FD-0C71321BE8EB}" destId="{493374C7-CE5E-4FCE-9BEE-EC17CAE96846}" srcOrd="0" destOrd="0" presId="urn:microsoft.com/office/officeart/2005/8/layout/hierarchy2"/>
    <dgm:cxn modelId="{25B1CE26-CED6-4214-86AB-5572CFA9CAD5}" type="presParOf" srcId="{09FFBEB2-68AC-4D58-80FD-0C71321BE8EB}" destId="{DC68FC4D-203C-4F34-A543-C1F5D0661D63}" srcOrd="1" destOrd="0" presId="urn:microsoft.com/office/officeart/2005/8/layout/hierarchy2"/>
    <dgm:cxn modelId="{238BA30A-F5FE-4D99-8651-60773E43D8C9}" type="presParOf" srcId="{DC68FC4D-203C-4F34-A543-C1F5D0661D63}" destId="{A6665B0F-7135-4537-B3E6-C5BF50C84D6A}" srcOrd="0" destOrd="0" presId="urn:microsoft.com/office/officeart/2005/8/layout/hierarchy2"/>
    <dgm:cxn modelId="{4EE14DD1-D2A1-4D1C-AA8E-3B759065FC6C}" type="presParOf" srcId="{A6665B0F-7135-4537-B3E6-C5BF50C84D6A}" destId="{F265EF2D-D88C-4848-94DF-5502BA79D580}" srcOrd="0" destOrd="0" presId="urn:microsoft.com/office/officeart/2005/8/layout/hierarchy2"/>
    <dgm:cxn modelId="{FB540D16-7E8B-41AA-AC78-2427B54983C6}" type="presParOf" srcId="{DC68FC4D-203C-4F34-A543-C1F5D0661D63}" destId="{1A27AEBE-69B3-4B66-8EFE-304FD3D47C9B}" srcOrd="1" destOrd="0" presId="urn:microsoft.com/office/officeart/2005/8/layout/hierarchy2"/>
    <dgm:cxn modelId="{4EC5F193-2BC6-45BF-9012-2E070B1BE7AB}" type="presParOf" srcId="{1A27AEBE-69B3-4B66-8EFE-304FD3D47C9B}" destId="{5819E7EB-6157-4742-80EF-7E04AEA459BB}" srcOrd="0" destOrd="0" presId="urn:microsoft.com/office/officeart/2005/8/layout/hierarchy2"/>
    <dgm:cxn modelId="{037EC022-BD87-4AC6-8BB8-E6B163062D0E}" type="presParOf" srcId="{1A27AEBE-69B3-4B66-8EFE-304FD3D47C9B}" destId="{1227363D-34C2-4604-AD5A-91CB23E50775}" srcOrd="1" destOrd="0" presId="urn:microsoft.com/office/officeart/2005/8/layout/hierarchy2"/>
    <dgm:cxn modelId="{635AD4CF-9FBF-45B6-AA81-82D3B9BF6BFA}" type="presParOf" srcId="{1227363D-34C2-4604-AD5A-91CB23E50775}" destId="{68ECE19D-8E85-4DE7-9E9F-99588199CF2C}" srcOrd="0" destOrd="0" presId="urn:microsoft.com/office/officeart/2005/8/layout/hierarchy2"/>
    <dgm:cxn modelId="{7E59DF30-C832-4171-AB36-BD41CD10B4A0}" type="presParOf" srcId="{68ECE19D-8E85-4DE7-9E9F-99588199CF2C}" destId="{005C8E84-11E0-4EEA-AD21-5BA10F31F645}" srcOrd="0" destOrd="0" presId="urn:microsoft.com/office/officeart/2005/8/layout/hierarchy2"/>
    <dgm:cxn modelId="{52246668-D5D5-4660-A47E-F00D5BF381A4}" type="presParOf" srcId="{1227363D-34C2-4604-AD5A-91CB23E50775}" destId="{428DE972-FD35-4B78-854B-5AEFF72EACDD}" srcOrd="1" destOrd="0" presId="urn:microsoft.com/office/officeart/2005/8/layout/hierarchy2"/>
    <dgm:cxn modelId="{CBC01FEB-1605-452F-9F59-91BB75281EC1}" type="presParOf" srcId="{428DE972-FD35-4B78-854B-5AEFF72EACDD}" destId="{14936D99-AABD-4705-84C7-AF6320BE0024}" srcOrd="0" destOrd="0" presId="urn:microsoft.com/office/officeart/2005/8/layout/hierarchy2"/>
    <dgm:cxn modelId="{4732C4B7-BEDB-494B-A8B0-C68CD747DC41}" type="presParOf" srcId="{428DE972-FD35-4B78-854B-5AEFF72EACDD}" destId="{6A71B659-CED4-4C1C-A7BD-82CCAEE86442}" srcOrd="1" destOrd="0" presId="urn:microsoft.com/office/officeart/2005/8/layout/hierarchy2"/>
    <dgm:cxn modelId="{170FCCB6-C564-4CA2-AB3F-78F4108AAA4B}" type="presParOf" srcId="{6A71B659-CED4-4C1C-A7BD-82CCAEE86442}" destId="{69A51AB7-0599-4C85-9375-6E58AF166BF7}" srcOrd="0" destOrd="0" presId="urn:microsoft.com/office/officeart/2005/8/layout/hierarchy2"/>
    <dgm:cxn modelId="{60FE8E91-B1EE-4553-BC86-5028B0F5CDEF}" type="presParOf" srcId="{69A51AB7-0599-4C85-9375-6E58AF166BF7}" destId="{90EA0851-3E50-404A-904F-78CCA8D2004F}" srcOrd="0" destOrd="0" presId="urn:microsoft.com/office/officeart/2005/8/layout/hierarchy2"/>
    <dgm:cxn modelId="{ACB3485F-9FFB-470C-A6FC-5F4F236EC2D7}" type="presParOf" srcId="{6A71B659-CED4-4C1C-A7BD-82CCAEE86442}" destId="{71C6A458-45EA-41B8-BB63-9FEB23475C8E}" srcOrd="1" destOrd="0" presId="urn:microsoft.com/office/officeart/2005/8/layout/hierarchy2"/>
    <dgm:cxn modelId="{51E203AD-04C7-4529-91B5-23DFABE6C91E}" type="presParOf" srcId="{71C6A458-45EA-41B8-BB63-9FEB23475C8E}" destId="{DD3646B8-0A8B-4D50-9B40-6EF4CE4F77F9}" srcOrd="0" destOrd="0" presId="urn:microsoft.com/office/officeart/2005/8/layout/hierarchy2"/>
    <dgm:cxn modelId="{A71161DD-3EA9-4C9E-9268-1744A8CD6D13}" type="presParOf" srcId="{71C6A458-45EA-41B8-BB63-9FEB23475C8E}" destId="{45945394-7FA6-4403-9989-2A33230FD8B9}" srcOrd="1" destOrd="0" presId="urn:microsoft.com/office/officeart/2005/8/layout/hierarchy2"/>
    <dgm:cxn modelId="{80DB9986-3926-40B8-906C-BA225BE2D92C}" type="presParOf" srcId="{1227363D-34C2-4604-AD5A-91CB23E50775}" destId="{F1CB4609-6DB6-47C9-8FC8-9216C8570941}" srcOrd="2" destOrd="0" presId="urn:microsoft.com/office/officeart/2005/8/layout/hierarchy2"/>
    <dgm:cxn modelId="{6B814DD5-96A8-4315-B2F9-DD9BBB140AA6}" type="presParOf" srcId="{F1CB4609-6DB6-47C9-8FC8-9216C8570941}" destId="{9F147689-4F44-4675-AFF3-C45DA4CB433A}" srcOrd="0" destOrd="0" presId="urn:microsoft.com/office/officeart/2005/8/layout/hierarchy2"/>
    <dgm:cxn modelId="{BFEB1CDB-CC9E-421A-924C-7C3FCD21FC71}" type="presParOf" srcId="{1227363D-34C2-4604-AD5A-91CB23E50775}" destId="{A5958BB3-96D8-46A2-9840-EC423E73BC11}" srcOrd="3" destOrd="0" presId="urn:microsoft.com/office/officeart/2005/8/layout/hierarchy2"/>
    <dgm:cxn modelId="{90B7CB34-834A-446A-825A-A66CF7B20ECF}" type="presParOf" srcId="{A5958BB3-96D8-46A2-9840-EC423E73BC11}" destId="{51415199-D361-47A2-AAEA-279BA900D355}" srcOrd="0" destOrd="0" presId="urn:microsoft.com/office/officeart/2005/8/layout/hierarchy2"/>
    <dgm:cxn modelId="{17B4FE82-4244-4929-B35A-D10311B6B725}" type="presParOf" srcId="{A5958BB3-96D8-46A2-9840-EC423E73BC11}" destId="{3396FE95-4BF3-4028-90EF-9ABE4D446D4E}" srcOrd="1" destOrd="0" presId="urn:microsoft.com/office/officeart/2005/8/layout/hierarchy2"/>
    <dgm:cxn modelId="{76BCADE0-BD28-4AEB-98AD-95AEACAFE126}" type="presParOf" srcId="{3396FE95-4BF3-4028-90EF-9ABE4D446D4E}" destId="{B1F18D36-A19C-4B7A-B2B5-1901938F7D9A}" srcOrd="0" destOrd="0" presId="urn:microsoft.com/office/officeart/2005/8/layout/hierarchy2"/>
    <dgm:cxn modelId="{6A737F0B-AADA-4AAE-BAC3-20A9B8799F44}" type="presParOf" srcId="{B1F18D36-A19C-4B7A-B2B5-1901938F7D9A}" destId="{4E8F9285-D134-4931-A915-69C77B3DE44C}" srcOrd="0" destOrd="0" presId="urn:microsoft.com/office/officeart/2005/8/layout/hierarchy2"/>
    <dgm:cxn modelId="{5937A084-EA10-4FF3-849F-F1048298CBB1}" type="presParOf" srcId="{3396FE95-4BF3-4028-90EF-9ABE4D446D4E}" destId="{0B569F40-59D2-47A0-88A3-C9781D89AAE5}" srcOrd="1" destOrd="0" presId="urn:microsoft.com/office/officeart/2005/8/layout/hierarchy2"/>
    <dgm:cxn modelId="{B607FE2D-79CC-446A-A6B7-830A90A5B6B0}" type="presParOf" srcId="{0B569F40-59D2-47A0-88A3-C9781D89AAE5}" destId="{79A3FA57-C28B-42F8-B487-DE4848577BF4}" srcOrd="0" destOrd="0" presId="urn:microsoft.com/office/officeart/2005/8/layout/hierarchy2"/>
    <dgm:cxn modelId="{B8A924BD-1269-4D16-BB62-E5E0DBF17268}" type="presParOf" srcId="{0B569F40-59D2-47A0-88A3-C9781D89AAE5}" destId="{3E4D293F-8784-46D7-8D5D-BD5427B6B8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101A2-8FA1-4CF4-8B4D-5B158CAFC83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0CB75FE5-E3B4-481A-A1E1-CCCCC04493AD}">
      <dgm:prSet phldrT="[Text]"/>
      <dgm:spPr/>
      <dgm:t>
        <a:bodyPr/>
        <a:lstStyle/>
        <a:p>
          <a:r>
            <a:rPr lang="de-DE" dirty="0" err="1"/>
            <a:t>Trump_Like</a:t>
          </a:r>
          <a:endParaRPr lang="de-DE" dirty="0"/>
        </a:p>
      </dgm:t>
    </dgm:pt>
    <dgm:pt modelId="{AF97B066-104C-4C6C-8B93-B02CC2B9FBAD}" type="parTrans" cxnId="{B55FB221-A071-4D85-AC93-F4D15284B66D}">
      <dgm:prSet/>
      <dgm:spPr/>
      <dgm:t>
        <a:bodyPr/>
        <a:lstStyle/>
        <a:p>
          <a:endParaRPr lang="de-DE"/>
        </a:p>
      </dgm:t>
    </dgm:pt>
    <dgm:pt modelId="{AF6990CA-95DD-41CE-A977-9282CBAF1FCD}" type="sibTrans" cxnId="{B55FB221-A071-4D85-AC93-F4D15284B66D}">
      <dgm:prSet/>
      <dgm:spPr/>
      <dgm:t>
        <a:bodyPr/>
        <a:lstStyle/>
        <a:p>
          <a:endParaRPr lang="de-DE"/>
        </a:p>
      </dgm:t>
    </dgm:pt>
    <dgm:pt modelId="{28DFB3B7-1498-451E-BEF7-37027A57EAA4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C0E24CE-B7A7-45CE-8897-C3410AB37774}" type="parTrans" cxnId="{C4B7CCDB-AF01-4699-917A-C30470002C3E}">
      <dgm:prSet/>
      <dgm:spPr/>
      <dgm:t>
        <a:bodyPr/>
        <a:lstStyle/>
        <a:p>
          <a:endParaRPr lang="de-DE"/>
        </a:p>
      </dgm:t>
    </dgm:pt>
    <dgm:pt modelId="{DC83DEE7-D21C-4DD6-9B74-F839B9C00DC0}" type="sibTrans" cxnId="{C4B7CCDB-AF01-4699-917A-C30470002C3E}">
      <dgm:prSet/>
      <dgm:spPr/>
      <dgm:t>
        <a:bodyPr/>
        <a:lstStyle/>
        <a:p>
          <a:endParaRPr lang="de-DE"/>
        </a:p>
      </dgm:t>
    </dgm:pt>
    <dgm:pt modelId="{C4E26E70-10DC-4D8C-A651-FF563137CDF6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C942F9E6-B872-40F5-B098-051D688F4D3E}" type="parTrans" cxnId="{1CF9F29C-163E-44C9-B8E8-B09CBA61C17D}">
      <dgm:prSet/>
      <dgm:spPr/>
      <dgm:t>
        <a:bodyPr/>
        <a:lstStyle/>
        <a:p>
          <a:endParaRPr lang="de-DE"/>
        </a:p>
      </dgm:t>
    </dgm:pt>
    <dgm:pt modelId="{AE3CAB9F-E36D-4E00-9065-E9B15172037A}" type="sibTrans" cxnId="{1CF9F29C-163E-44C9-B8E8-B09CBA61C17D}">
      <dgm:prSet/>
      <dgm:spPr/>
      <dgm:t>
        <a:bodyPr/>
        <a:lstStyle/>
        <a:p>
          <a:endParaRPr lang="de-DE"/>
        </a:p>
      </dgm:t>
    </dgm:pt>
    <dgm:pt modelId="{B696A784-A777-4E7D-B7B2-5E10D3580F33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98B5032-ABD7-4F96-82FB-BE3D77ABE83D}" type="parTrans" cxnId="{8F1A90D7-8F1F-46F7-AA97-9B4C07E4A957}">
      <dgm:prSet/>
      <dgm:spPr/>
      <dgm:t>
        <a:bodyPr/>
        <a:lstStyle/>
        <a:p>
          <a:endParaRPr lang="de-DE"/>
        </a:p>
      </dgm:t>
    </dgm:pt>
    <dgm:pt modelId="{6605EADF-76CA-45EF-8189-89D7D9E36162}" type="sibTrans" cxnId="{8F1A90D7-8F1F-46F7-AA97-9B4C07E4A957}">
      <dgm:prSet/>
      <dgm:spPr/>
      <dgm:t>
        <a:bodyPr/>
        <a:lstStyle/>
        <a:p>
          <a:endParaRPr lang="de-DE"/>
        </a:p>
      </dgm:t>
    </dgm:pt>
    <dgm:pt modelId="{BF2DCFFB-8E6E-4A84-94BA-CB608B0A4204}">
      <dgm:prSet phldrT="[Text]"/>
      <dgm:spPr/>
      <dgm:t>
        <a:bodyPr/>
        <a:lstStyle/>
        <a:p>
          <a:r>
            <a:rPr lang="de-DE" dirty="0" err="1"/>
            <a:t>Adele_Like</a:t>
          </a:r>
          <a:endParaRPr lang="de-DE" dirty="0"/>
        </a:p>
      </dgm:t>
    </dgm:pt>
    <dgm:pt modelId="{A76E79DA-1BCD-4E7D-AF13-5FA0E9E2800F}" type="parTrans" cxnId="{43C96ED7-53FC-474D-90BE-A76D39672406}">
      <dgm:prSet/>
      <dgm:spPr/>
      <dgm:t>
        <a:bodyPr/>
        <a:lstStyle/>
        <a:p>
          <a:endParaRPr lang="de-DE"/>
        </a:p>
      </dgm:t>
    </dgm:pt>
    <dgm:pt modelId="{A9B94F2A-24B2-4F3E-A543-19A512A99BEE}" type="sibTrans" cxnId="{43C96ED7-53FC-474D-90BE-A76D39672406}">
      <dgm:prSet/>
      <dgm:spPr/>
      <dgm:t>
        <a:bodyPr/>
        <a:lstStyle/>
        <a:p>
          <a:endParaRPr lang="de-DE"/>
        </a:p>
      </dgm:t>
    </dgm:pt>
    <dgm:pt modelId="{B72A6C34-A3F8-44B3-8111-6379D12BE36D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708D8A6-35EB-4A1C-8744-AA7480AF69B7}" type="parTrans" cxnId="{FD27AB16-AEB6-4E7C-BA0C-E351B235D953}">
      <dgm:prSet/>
      <dgm:spPr/>
      <dgm:t>
        <a:bodyPr/>
        <a:lstStyle/>
        <a:p>
          <a:endParaRPr lang="de-DE"/>
        </a:p>
      </dgm:t>
    </dgm:pt>
    <dgm:pt modelId="{4C0D92B6-E077-4FB4-8742-E78A4BDBB97C}" type="sibTrans" cxnId="{FD27AB16-AEB6-4E7C-BA0C-E351B235D953}">
      <dgm:prSet/>
      <dgm:spPr/>
      <dgm:t>
        <a:bodyPr/>
        <a:lstStyle/>
        <a:p>
          <a:endParaRPr lang="de-DE"/>
        </a:p>
      </dgm:t>
    </dgm:pt>
    <dgm:pt modelId="{93EA9408-824A-491A-A558-474D9DE1D90F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2A5BC27-806D-4035-A287-9BBA7C5465B4}" type="parTrans" cxnId="{A9133C5D-8592-4285-8674-879770224D58}">
      <dgm:prSet/>
      <dgm:spPr/>
      <dgm:t>
        <a:bodyPr/>
        <a:lstStyle/>
        <a:p>
          <a:endParaRPr lang="de-DE"/>
        </a:p>
      </dgm:t>
    </dgm:pt>
    <dgm:pt modelId="{B8F4FFAC-0204-4D42-844F-6872153CAD08}" type="sibTrans" cxnId="{A9133C5D-8592-4285-8674-879770224D58}">
      <dgm:prSet/>
      <dgm:spPr/>
      <dgm:t>
        <a:bodyPr/>
        <a:lstStyle/>
        <a:p>
          <a:endParaRPr lang="de-DE"/>
        </a:p>
      </dgm:t>
    </dgm:pt>
    <dgm:pt modelId="{444D0458-DBB8-4C0E-8C0C-93D692A6B9D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Predict: Nicht Neurotisch</a:t>
          </a:r>
        </a:p>
      </dgm:t>
    </dgm:pt>
    <dgm:pt modelId="{559ED739-9AF9-4BB9-ACEC-F004604F0D98}" type="parTrans" cxnId="{35317BC2-DDEE-4468-9998-5BFC7D0B15E8}">
      <dgm:prSet/>
      <dgm:spPr/>
      <dgm:t>
        <a:bodyPr/>
        <a:lstStyle/>
        <a:p>
          <a:endParaRPr lang="de-DE"/>
        </a:p>
      </dgm:t>
    </dgm:pt>
    <dgm:pt modelId="{5EA05FC5-D6E5-4088-B164-BCA563561165}" type="sibTrans" cxnId="{35317BC2-DDEE-4468-9998-5BFC7D0B15E8}">
      <dgm:prSet/>
      <dgm:spPr/>
      <dgm:t>
        <a:bodyPr/>
        <a:lstStyle/>
        <a:p>
          <a:endParaRPr lang="de-DE"/>
        </a:p>
      </dgm:t>
    </dgm:pt>
    <dgm:pt modelId="{9FF97D5D-0CF2-4DAC-990D-68697E28FEC0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F905345B-430B-4409-9305-F45D470EB19A}" type="parTrans" cxnId="{4F55AC8C-082E-469D-9305-28C72BF1F1F8}">
      <dgm:prSet/>
      <dgm:spPr/>
      <dgm:t>
        <a:bodyPr/>
        <a:lstStyle/>
        <a:p>
          <a:endParaRPr lang="de-DE"/>
        </a:p>
      </dgm:t>
    </dgm:pt>
    <dgm:pt modelId="{B9D602A2-1D1B-4E2B-9D0A-51ABFCED639D}" type="sibTrans" cxnId="{4F55AC8C-082E-469D-9305-28C72BF1F1F8}">
      <dgm:prSet/>
      <dgm:spPr/>
      <dgm:t>
        <a:bodyPr/>
        <a:lstStyle/>
        <a:p>
          <a:endParaRPr lang="de-DE"/>
        </a:p>
      </dgm:t>
    </dgm:pt>
    <dgm:pt modelId="{B1CE1AF8-55CB-4CF9-A0A9-827EE1E827F6}" type="pres">
      <dgm:prSet presAssocID="{74A101A2-8FA1-4CF4-8B4D-5B158CAFC8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9FAEAD-2146-4F3F-B1F3-3EDC4DE5C198}" type="pres">
      <dgm:prSet presAssocID="{0CB75FE5-E3B4-481A-A1E1-CCCCC04493AD}" presName="root1" presStyleCnt="0"/>
      <dgm:spPr/>
    </dgm:pt>
    <dgm:pt modelId="{11D339E8-4FB8-4D96-B971-5A4DE6F44FD4}" type="pres">
      <dgm:prSet presAssocID="{0CB75FE5-E3B4-481A-A1E1-CCCCC04493AD}" presName="LevelOneTextNode" presStyleLbl="node0" presStyleIdx="0" presStyleCnt="1">
        <dgm:presLayoutVars>
          <dgm:chPref val="3"/>
        </dgm:presLayoutVars>
      </dgm:prSet>
      <dgm:spPr/>
    </dgm:pt>
    <dgm:pt modelId="{8EABA347-73AA-4078-A261-A8BEE507C58C}" type="pres">
      <dgm:prSet presAssocID="{0CB75FE5-E3B4-481A-A1E1-CCCCC04493AD}" presName="level2hierChild" presStyleCnt="0"/>
      <dgm:spPr/>
    </dgm:pt>
    <dgm:pt modelId="{C8C2D174-21DE-4A3F-A7F9-1524455D15C2}" type="pres">
      <dgm:prSet presAssocID="{DC0E24CE-B7A7-45CE-8897-C3410AB37774}" presName="conn2-1" presStyleLbl="parChTrans1D2" presStyleIdx="0" presStyleCnt="2"/>
      <dgm:spPr/>
    </dgm:pt>
    <dgm:pt modelId="{F4BD7C6B-809F-4BE0-A3B3-97F9462B10D0}" type="pres">
      <dgm:prSet presAssocID="{DC0E24CE-B7A7-45CE-8897-C3410AB37774}" presName="connTx" presStyleLbl="parChTrans1D2" presStyleIdx="0" presStyleCnt="2"/>
      <dgm:spPr/>
    </dgm:pt>
    <dgm:pt modelId="{988FA8D1-4CA5-4453-9B41-88F2895DA0C3}" type="pres">
      <dgm:prSet presAssocID="{28DFB3B7-1498-451E-BEF7-37027A57EAA4}" presName="root2" presStyleCnt="0"/>
      <dgm:spPr/>
    </dgm:pt>
    <dgm:pt modelId="{5E425E3C-1597-4800-9442-685FC7E5008E}" type="pres">
      <dgm:prSet presAssocID="{28DFB3B7-1498-451E-BEF7-37027A57EAA4}" presName="LevelTwoTextNode" presStyleLbl="node2" presStyleIdx="0" presStyleCnt="2">
        <dgm:presLayoutVars>
          <dgm:chPref val="3"/>
        </dgm:presLayoutVars>
      </dgm:prSet>
      <dgm:spPr/>
    </dgm:pt>
    <dgm:pt modelId="{D88DD5D1-75BB-41B2-B683-850B40F63495}" type="pres">
      <dgm:prSet presAssocID="{28DFB3B7-1498-451E-BEF7-37027A57EAA4}" presName="level3hierChild" presStyleCnt="0"/>
      <dgm:spPr/>
    </dgm:pt>
    <dgm:pt modelId="{CD585901-83FC-476C-8919-D749E3D32DC9}" type="pres">
      <dgm:prSet presAssocID="{C942F9E6-B872-40F5-B098-051D688F4D3E}" presName="conn2-1" presStyleLbl="parChTrans1D3" presStyleIdx="0" presStyleCnt="2"/>
      <dgm:spPr/>
    </dgm:pt>
    <dgm:pt modelId="{C60296A1-5F88-4A5D-A154-EF094262B1B0}" type="pres">
      <dgm:prSet presAssocID="{C942F9E6-B872-40F5-B098-051D688F4D3E}" presName="connTx" presStyleLbl="parChTrans1D3" presStyleIdx="0" presStyleCnt="2"/>
      <dgm:spPr/>
    </dgm:pt>
    <dgm:pt modelId="{62EB4733-A38A-47EE-B75C-BBE26FDA0FA8}" type="pres">
      <dgm:prSet presAssocID="{C4E26E70-10DC-4D8C-A651-FF563137CDF6}" presName="root2" presStyleCnt="0"/>
      <dgm:spPr/>
    </dgm:pt>
    <dgm:pt modelId="{5B3D6E93-FC68-44EF-A696-C3045486F8C9}" type="pres">
      <dgm:prSet presAssocID="{C4E26E70-10DC-4D8C-A651-FF563137CDF6}" presName="LevelTwoTextNode" presStyleLbl="node3" presStyleIdx="0" presStyleCnt="2">
        <dgm:presLayoutVars>
          <dgm:chPref val="3"/>
        </dgm:presLayoutVars>
      </dgm:prSet>
      <dgm:spPr/>
    </dgm:pt>
    <dgm:pt modelId="{F0548807-496E-4F06-9127-0D5093937A6E}" type="pres">
      <dgm:prSet presAssocID="{C4E26E70-10DC-4D8C-A651-FF563137CDF6}" presName="level3hierChild" presStyleCnt="0"/>
      <dgm:spPr/>
    </dgm:pt>
    <dgm:pt modelId="{A148CF0D-2F35-473E-A648-8024CCAB3A11}" type="pres">
      <dgm:prSet presAssocID="{198B5032-ABD7-4F96-82FB-BE3D77ABE83D}" presName="conn2-1" presStyleLbl="parChTrans1D2" presStyleIdx="1" presStyleCnt="2"/>
      <dgm:spPr/>
    </dgm:pt>
    <dgm:pt modelId="{824DE4F4-C84F-44D3-8BDE-63F73D7C19AE}" type="pres">
      <dgm:prSet presAssocID="{198B5032-ABD7-4F96-82FB-BE3D77ABE83D}" presName="connTx" presStyleLbl="parChTrans1D2" presStyleIdx="1" presStyleCnt="2"/>
      <dgm:spPr/>
    </dgm:pt>
    <dgm:pt modelId="{09FFBEB2-68AC-4D58-80FD-0C71321BE8EB}" type="pres">
      <dgm:prSet presAssocID="{B696A784-A777-4E7D-B7B2-5E10D3580F33}" presName="root2" presStyleCnt="0"/>
      <dgm:spPr/>
    </dgm:pt>
    <dgm:pt modelId="{493374C7-CE5E-4FCE-9BEE-EC17CAE96846}" type="pres">
      <dgm:prSet presAssocID="{B696A784-A777-4E7D-B7B2-5E10D3580F33}" presName="LevelTwoTextNode" presStyleLbl="node2" presStyleIdx="1" presStyleCnt="2">
        <dgm:presLayoutVars>
          <dgm:chPref val="3"/>
        </dgm:presLayoutVars>
      </dgm:prSet>
      <dgm:spPr/>
    </dgm:pt>
    <dgm:pt modelId="{DC68FC4D-203C-4F34-A543-C1F5D0661D63}" type="pres">
      <dgm:prSet presAssocID="{B696A784-A777-4E7D-B7B2-5E10D3580F33}" presName="level3hierChild" presStyleCnt="0"/>
      <dgm:spPr/>
    </dgm:pt>
    <dgm:pt modelId="{A6665B0F-7135-4537-B3E6-C5BF50C84D6A}" type="pres">
      <dgm:prSet presAssocID="{A76E79DA-1BCD-4E7D-AF13-5FA0E9E2800F}" presName="conn2-1" presStyleLbl="parChTrans1D3" presStyleIdx="1" presStyleCnt="2"/>
      <dgm:spPr/>
    </dgm:pt>
    <dgm:pt modelId="{F265EF2D-D88C-4848-94DF-5502BA79D580}" type="pres">
      <dgm:prSet presAssocID="{A76E79DA-1BCD-4E7D-AF13-5FA0E9E2800F}" presName="connTx" presStyleLbl="parChTrans1D3" presStyleIdx="1" presStyleCnt="2"/>
      <dgm:spPr/>
    </dgm:pt>
    <dgm:pt modelId="{1A27AEBE-69B3-4B66-8EFE-304FD3D47C9B}" type="pres">
      <dgm:prSet presAssocID="{BF2DCFFB-8E6E-4A84-94BA-CB608B0A4204}" presName="root2" presStyleCnt="0"/>
      <dgm:spPr/>
    </dgm:pt>
    <dgm:pt modelId="{5819E7EB-6157-4742-80EF-7E04AEA459BB}" type="pres">
      <dgm:prSet presAssocID="{BF2DCFFB-8E6E-4A84-94BA-CB608B0A4204}" presName="LevelTwoTextNode" presStyleLbl="node3" presStyleIdx="1" presStyleCnt="2">
        <dgm:presLayoutVars>
          <dgm:chPref val="3"/>
        </dgm:presLayoutVars>
      </dgm:prSet>
      <dgm:spPr/>
    </dgm:pt>
    <dgm:pt modelId="{1227363D-34C2-4604-AD5A-91CB23E50775}" type="pres">
      <dgm:prSet presAssocID="{BF2DCFFB-8E6E-4A84-94BA-CB608B0A4204}" presName="level3hierChild" presStyleCnt="0"/>
      <dgm:spPr/>
    </dgm:pt>
    <dgm:pt modelId="{68ECE19D-8E85-4DE7-9E9F-99588199CF2C}" type="pres">
      <dgm:prSet presAssocID="{D708D8A6-35EB-4A1C-8744-AA7480AF69B7}" presName="conn2-1" presStyleLbl="parChTrans1D4" presStyleIdx="0" presStyleCnt="4"/>
      <dgm:spPr/>
    </dgm:pt>
    <dgm:pt modelId="{005C8E84-11E0-4EEA-AD21-5BA10F31F645}" type="pres">
      <dgm:prSet presAssocID="{D708D8A6-35EB-4A1C-8744-AA7480AF69B7}" presName="connTx" presStyleLbl="parChTrans1D4" presStyleIdx="0" presStyleCnt="4"/>
      <dgm:spPr/>
    </dgm:pt>
    <dgm:pt modelId="{428DE972-FD35-4B78-854B-5AEFF72EACDD}" type="pres">
      <dgm:prSet presAssocID="{B72A6C34-A3F8-44B3-8111-6379D12BE36D}" presName="root2" presStyleCnt="0"/>
      <dgm:spPr/>
    </dgm:pt>
    <dgm:pt modelId="{14936D99-AABD-4705-84C7-AF6320BE0024}" type="pres">
      <dgm:prSet presAssocID="{B72A6C34-A3F8-44B3-8111-6379D12BE36D}" presName="LevelTwoTextNode" presStyleLbl="node4" presStyleIdx="0" presStyleCnt="4">
        <dgm:presLayoutVars>
          <dgm:chPref val="3"/>
        </dgm:presLayoutVars>
      </dgm:prSet>
      <dgm:spPr/>
    </dgm:pt>
    <dgm:pt modelId="{6A71B659-CED4-4C1C-A7BD-82CCAEE86442}" type="pres">
      <dgm:prSet presAssocID="{B72A6C34-A3F8-44B3-8111-6379D12BE36D}" presName="level3hierChild" presStyleCnt="0"/>
      <dgm:spPr/>
    </dgm:pt>
    <dgm:pt modelId="{69A51AB7-0599-4C85-9375-6E58AF166BF7}" type="pres">
      <dgm:prSet presAssocID="{F905345B-430B-4409-9305-F45D470EB19A}" presName="conn2-1" presStyleLbl="parChTrans1D4" presStyleIdx="1" presStyleCnt="4"/>
      <dgm:spPr/>
    </dgm:pt>
    <dgm:pt modelId="{90EA0851-3E50-404A-904F-78CCA8D2004F}" type="pres">
      <dgm:prSet presAssocID="{F905345B-430B-4409-9305-F45D470EB19A}" presName="connTx" presStyleLbl="parChTrans1D4" presStyleIdx="1" presStyleCnt="4"/>
      <dgm:spPr/>
    </dgm:pt>
    <dgm:pt modelId="{71C6A458-45EA-41B8-BB63-9FEB23475C8E}" type="pres">
      <dgm:prSet presAssocID="{9FF97D5D-0CF2-4DAC-990D-68697E28FEC0}" presName="root2" presStyleCnt="0"/>
      <dgm:spPr/>
    </dgm:pt>
    <dgm:pt modelId="{DD3646B8-0A8B-4D50-9B40-6EF4CE4F77F9}" type="pres">
      <dgm:prSet presAssocID="{9FF97D5D-0CF2-4DAC-990D-68697E28FEC0}" presName="LevelTwoTextNode" presStyleLbl="node4" presStyleIdx="1" presStyleCnt="4" custLinFactNeighborX="392" custLinFactNeighborY="-2041">
        <dgm:presLayoutVars>
          <dgm:chPref val="3"/>
        </dgm:presLayoutVars>
      </dgm:prSet>
      <dgm:spPr/>
    </dgm:pt>
    <dgm:pt modelId="{45945394-7FA6-4403-9989-2A33230FD8B9}" type="pres">
      <dgm:prSet presAssocID="{9FF97D5D-0CF2-4DAC-990D-68697E28FEC0}" presName="level3hierChild" presStyleCnt="0"/>
      <dgm:spPr/>
    </dgm:pt>
    <dgm:pt modelId="{F1CB4609-6DB6-47C9-8FC8-9216C8570941}" type="pres">
      <dgm:prSet presAssocID="{12A5BC27-806D-4035-A287-9BBA7C5465B4}" presName="conn2-1" presStyleLbl="parChTrans1D4" presStyleIdx="2" presStyleCnt="4"/>
      <dgm:spPr/>
    </dgm:pt>
    <dgm:pt modelId="{9F147689-4F44-4675-AFF3-C45DA4CB433A}" type="pres">
      <dgm:prSet presAssocID="{12A5BC27-806D-4035-A287-9BBA7C5465B4}" presName="connTx" presStyleLbl="parChTrans1D4" presStyleIdx="2" presStyleCnt="4"/>
      <dgm:spPr/>
    </dgm:pt>
    <dgm:pt modelId="{A5958BB3-96D8-46A2-9840-EC423E73BC11}" type="pres">
      <dgm:prSet presAssocID="{93EA9408-824A-491A-A558-474D9DE1D90F}" presName="root2" presStyleCnt="0"/>
      <dgm:spPr/>
    </dgm:pt>
    <dgm:pt modelId="{51415199-D361-47A2-AAEA-279BA900D355}" type="pres">
      <dgm:prSet presAssocID="{93EA9408-824A-491A-A558-474D9DE1D90F}" presName="LevelTwoTextNode" presStyleLbl="node4" presStyleIdx="2" presStyleCnt="4">
        <dgm:presLayoutVars>
          <dgm:chPref val="3"/>
        </dgm:presLayoutVars>
      </dgm:prSet>
      <dgm:spPr/>
    </dgm:pt>
    <dgm:pt modelId="{3396FE95-4BF3-4028-90EF-9ABE4D446D4E}" type="pres">
      <dgm:prSet presAssocID="{93EA9408-824A-491A-A558-474D9DE1D90F}" presName="level3hierChild" presStyleCnt="0"/>
      <dgm:spPr/>
    </dgm:pt>
    <dgm:pt modelId="{B1F18D36-A19C-4B7A-B2B5-1901938F7D9A}" type="pres">
      <dgm:prSet presAssocID="{559ED739-9AF9-4BB9-ACEC-F004604F0D98}" presName="conn2-1" presStyleLbl="parChTrans1D4" presStyleIdx="3" presStyleCnt="4"/>
      <dgm:spPr/>
    </dgm:pt>
    <dgm:pt modelId="{4E8F9285-D134-4931-A915-69C77B3DE44C}" type="pres">
      <dgm:prSet presAssocID="{559ED739-9AF9-4BB9-ACEC-F004604F0D98}" presName="connTx" presStyleLbl="parChTrans1D4" presStyleIdx="3" presStyleCnt="4"/>
      <dgm:spPr/>
    </dgm:pt>
    <dgm:pt modelId="{0B569F40-59D2-47A0-88A3-C9781D89AAE5}" type="pres">
      <dgm:prSet presAssocID="{444D0458-DBB8-4C0E-8C0C-93D692A6B9DE}" presName="root2" presStyleCnt="0"/>
      <dgm:spPr/>
    </dgm:pt>
    <dgm:pt modelId="{79A3FA57-C28B-42F8-B487-DE4848577BF4}" type="pres">
      <dgm:prSet presAssocID="{444D0458-DBB8-4C0E-8C0C-93D692A6B9DE}" presName="LevelTwoTextNode" presStyleLbl="node4" presStyleIdx="3" presStyleCnt="4">
        <dgm:presLayoutVars>
          <dgm:chPref val="3"/>
        </dgm:presLayoutVars>
      </dgm:prSet>
      <dgm:spPr/>
    </dgm:pt>
    <dgm:pt modelId="{3E4D293F-8784-46D7-8D5D-BD5427B6B89F}" type="pres">
      <dgm:prSet presAssocID="{444D0458-DBB8-4C0E-8C0C-93D692A6B9DE}" presName="level3hierChild" presStyleCnt="0"/>
      <dgm:spPr/>
    </dgm:pt>
  </dgm:ptLst>
  <dgm:cxnLst>
    <dgm:cxn modelId="{C8C58908-2F11-460F-945F-722B4AA9DBF6}" type="presOf" srcId="{BF2DCFFB-8E6E-4A84-94BA-CB608B0A4204}" destId="{5819E7EB-6157-4742-80EF-7E04AEA459BB}" srcOrd="0" destOrd="0" presId="urn:microsoft.com/office/officeart/2005/8/layout/hierarchy2"/>
    <dgm:cxn modelId="{F952BC10-18F2-4BE8-A636-85F209EE7AC9}" type="presOf" srcId="{93EA9408-824A-491A-A558-474D9DE1D90F}" destId="{51415199-D361-47A2-AAEA-279BA900D355}" srcOrd="0" destOrd="0" presId="urn:microsoft.com/office/officeart/2005/8/layout/hierarchy2"/>
    <dgm:cxn modelId="{FD27AB16-AEB6-4E7C-BA0C-E351B235D953}" srcId="{BF2DCFFB-8E6E-4A84-94BA-CB608B0A4204}" destId="{B72A6C34-A3F8-44B3-8111-6379D12BE36D}" srcOrd="0" destOrd="0" parTransId="{D708D8A6-35EB-4A1C-8744-AA7480AF69B7}" sibTransId="{4C0D92B6-E077-4FB4-8742-E78A4BDBB97C}"/>
    <dgm:cxn modelId="{15EDA41C-2C6A-4A0D-A54E-3DA3CAAB0B26}" type="presOf" srcId="{F905345B-430B-4409-9305-F45D470EB19A}" destId="{90EA0851-3E50-404A-904F-78CCA8D2004F}" srcOrd="1" destOrd="0" presId="urn:microsoft.com/office/officeart/2005/8/layout/hierarchy2"/>
    <dgm:cxn modelId="{B55FB221-A071-4D85-AC93-F4D15284B66D}" srcId="{74A101A2-8FA1-4CF4-8B4D-5B158CAFC83D}" destId="{0CB75FE5-E3B4-481A-A1E1-CCCCC04493AD}" srcOrd="0" destOrd="0" parTransId="{AF97B066-104C-4C6C-8B93-B02CC2B9FBAD}" sibTransId="{AF6990CA-95DD-41CE-A977-9282CBAF1FCD}"/>
    <dgm:cxn modelId="{E5923922-9D6C-43A2-AA4D-D0A3E73AC6AA}" type="presOf" srcId="{559ED739-9AF9-4BB9-ACEC-F004604F0D98}" destId="{B1F18D36-A19C-4B7A-B2B5-1901938F7D9A}" srcOrd="0" destOrd="0" presId="urn:microsoft.com/office/officeart/2005/8/layout/hierarchy2"/>
    <dgm:cxn modelId="{D7C8C235-40F8-4CAB-8B1B-C0ABC7958D7B}" type="presOf" srcId="{B696A784-A777-4E7D-B7B2-5E10D3580F33}" destId="{493374C7-CE5E-4FCE-9BEE-EC17CAE96846}" srcOrd="0" destOrd="0" presId="urn:microsoft.com/office/officeart/2005/8/layout/hierarchy2"/>
    <dgm:cxn modelId="{D917D239-21EE-48A1-8749-BAB2C7C29854}" type="presOf" srcId="{198B5032-ABD7-4F96-82FB-BE3D77ABE83D}" destId="{A148CF0D-2F35-473E-A648-8024CCAB3A11}" srcOrd="0" destOrd="0" presId="urn:microsoft.com/office/officeart/2005/8/layout/hierarchy2"/>
    <dgm:cxn modelId="{035FD83A-3D77-4501-ADB2-009F2DE1B38F}" type="presOf" srcId="{C942F9E6-B872-40F5-B098-051D688F4D3E}" destId="{C60296A1-5F88-4A5D-A154-EF094262B1B0}" srcOrd="1" destOrd="0" presId="urn:microsoft.com/office/officeart/2005/8/layout/hierarchy2"/>
    <dgm:cxn modelId="{A9133C5D-8592-4285-8674-879770224D58}" srcId="{BF2DCFFB-8E6E-4A84-94BA-CB608B0A4204}" destId="{93EA9408-824A-491A-A558-474D9DE1D90F}" srcOrd="1" destOrd="0" parTransId="{12A5BC27-806D-4035-A287-9BBA7C5465B4}" sibTransId="{B8F4FFAC-0204-4D42-844F-6872153CAD08}"/>
    <dgm:cxn modelId="{A9DBB748-C090-4578-A06F-FE8C9E03F633}" type="presOf" srcId="{DC0E24CE-B7A7-45CE-8897-C3410AB37774}" destId="{C8C2D174-21DE-4A3F-A7F9-1524455D15C2}" srcOrd="0" destOrd="0" presId="urn:microsoft.com/office/officeart/2005/8/layout/hierarchy2"/>
    <dgm:cxn modelId="{CA2D086D-5364-4841-96B2-41C35D340FB3}" type="presOf" srcId="{A76E79DA-1BCD-4E7D-AF13-5FA0E9E2800F}" destId="{F265EF2D-D88C-4848-94DF-5502BA79D580}" srcOrd="1" destOrd="0" presId="urn:microsoft.com/office/officeart/2005/8/layout/hierarchy2"/>
    <dgm:cxn modelId="{AF25DF70-DCE3-4562-A49C-7E8ABC57B1FE}" type="presOf" srcId="{12A5BC27-806D-4035-A287-9BBA7C5465B4}" destId="{F1CB4609-6DB6-47C9-8FC8-9216C8570941}" srcOrd="0" destOrd="0" presId="urn:microsoft.com/office/officeart/2005/8/layout/hierarchy2"/>
    <dgm:cxn modelId="{089B4578-5874-4542-887A-6D826CCE5953}" type="presOf" srcId="{C4E26E70-10DC-4D8C-A651-FF563137CDF6}" destId="{5B3D6E93-FC68-44EF-A696-C3045486F8C9}" srcOrd="0" destOrd="0" presId="urn:microsoft.com/office/officeart/2005/8/layout/hierarchy2"/>
    <dgm:cxn modelId="{15A2947B-AB22-4CBF-B19B-C43E9C75BBA2}" type="presOf" srcId="{559ED739-9AF9-4BB9-ACEC-F004604F0D98}" destId="{4E8F9285-D134-4931-A915-69C77B3DE44C}" srcOrd="1" destOrd="0" presId="urn:microsoft.com/office/officeart/2005/8/layout/hierarchy2"/>
    <dgm:cxn modelId="{3FF58383-E7A7-4826-99CB-8EFD50799430}" type="presOf" srcId="{28DFB3B7-1498-451E-BEF7-37027A57EAA4}" destId="{5E425E3C-1597-4800-9442-685FC7E5008E}" srcOrd="0" destOrd="0" presId="urn:microsoft.com/office/officeart/2005/8/layout/hierarchy2"/>
    <dgm:cxn modelId="{68E85D84-2506-477C-9E5C-B3947E145C3E}" type="presOf" srcId="{12A5BC27-806D-4035-A287-9BBA7C5465B4}" destId="{9F147689-4F44-4675-AFF3-C45DA4CB433A}" srcOrd="1" destOrd="0" presId="urn:microsoft.com/office/officeart/2005/8/layout/hierarchy2"/>
    <dgm:cxn modelId="{4F55AC8C-082E-469D-9305-28C72BF1F1F8}" srcId="{B72A6C34-A3F8-44B3-8111-6379D12BE36D}" destId="{9FF97D5D-0CF2-4DAC-990D-68697E28FEC0}" srcOrd="0" destOrd="0" parTransId="{F905345B-430B-4409-9305-F45D470EB19A}" sibTransId="{B9D602A2-1D1B-4E2B-9D0A-51ABFCED639D}"/>
    <dgm:cxn modelId="{3883999C-E970-4EAF-A9EF-FF4858869077}" type="presOf" srcId="{198B5032-ABD7-4F96-82FB-BE3D77ABE83D}" destId="{824DE4F4-C84F-44D3-8BDE-63F73D7C19AE}" srcOrd="1" destOrd="0" presId="urn:microsoft.com/office/officeart/2005/8/layout/hierarchy2"/>
    <dgm:cxn modelId="{1CF9F29C-163E-44C9-B8E8-B09CBA61C17D}" srcId="{28DFB3B7-1498-451E-BEF7-37027A57EAA4}" destId="{C4E26E70-10DC-4D8C-A651-FF563137CDF6}" srcOrd="0" destOrd="0" parTransId="{C942F9E6-B872-40F5-B098-051D688F4D3E}" sibTransId="{AE3CAB9F-E36D-4E00-9065-E9B15172037A}"/>
    <dgm:cxn modelId="{CCD7499E-3348-4D07-A205-C1C6A48F9B44}" type="presOf" srcId="{74A101A2-8FA1-4CF4-8B4D-5B158CAFC83D}" destId="{B1CE1AF8-55CB-4CF9-A0A9-827EE1E827F6}" srcOrd="0" destOrd="0" presId="urn:microsoft.com/office/officeart/2005/8/layout/hierarchy2"/>
    <dgm:cxn modelId="{350B4BA0-EF8A-465C-880E-622BCD0E36CA}" type="presOf" srcId="{F905345B-430B-4409-9305-F45D470EB19A}" destId="{69A51AB7-0599-4C85-9375-6E58AF166BF7}" srcOrd="0" destOrd="0" presId="urn:microsoft.com/office/officeart/2005/8/layout/hierarchy2"/>
    <dgm:cxn modelId="{DA3B81A0-213E-450F-B602-AACD21C91D86}" type="presOf" srcId="{0CB75FE5-E3B4-481A-A1E1-CCCCC04493AD}" destId="{11D339E8-4FB8-4D96-B971-5A4DE6F44FD4}" srcOrd="0" destOrd="0" presId="urn:microsoft.com/office/officeart/2005/8/layout/hierarchy2"/>
    <dgm:cxn modelId="{830ABFA0-0990-4E37-A033-AB41523E107D}" type="presOf" srcId="{444D0458-DBB8-4C0E-8C0C-93D692A6B9DE}" destId="{79A3FA57-C28B-42F8-B487-DE4848577BF4}" srcOrd="0" destOrd="0" presId="urn:microsoft.com/office/officeart/2005/8/layout/hierarchy2"/>
    <dgm:cxn modelId="{BEDD60C2-B0BD-41A0-A917-49EA5D23D81B}" type="presOf" srcId="{A76E79DA-1BCD-4E7D-AF13-5FA0E9E2800F}" destId="{A6665B0F-7135-4537-B3E6-C5BF50C84D6A}" srcOrd="0" destOrd="0" presId="urn:microsoft.com/office/officeart/2005/8/layout/hierarchy2"/>
    <dgm:cxn modelId="{35317BC2-DDEE-4468-9998-5BFC7D0B15E8}" srcId="{93EA9408-824A-491A-A558-474D9DE1D90F}" destId="{444D0458-DBB8-4C0E-8C0C-93D692A6B9DE}" srcOrd="0" destOrd="0" parTransId="{559ED739-9AF9-4BB9-ACEC-F004604F0D98}" sibTransId="{5EA05FC5-D6E5-4088-B164-BCA563561165}"/>
    <dgm:cxn modelId="{54957AC3-9ED8-4DF1-BAA0-05DB0C08E44C}" type="presOf" srcId="{D708D8A6-35EB-4A1C-8744-AA7480AF69B7}" destId="{005C8E84-11E0-4EEA-AD21-5BA10F31F645}" srcOrd="1" destOrd="0" presId="urn:microsoft.com/office/officeart/2005/8/layout/hierarchy2"/>
    <dgm:cxn modelId="{E22394CE-CDD6-402F-B708-5EC7FC13D719}" type="presOf" srcId="{DC0E24CE-B7A7-45CE-8897-C3410AB37774}" destId="{F4BD7C6B-809F-4BE0-A3B3-97F9462B10D0}" srcOrd="1" destOrd="0" presId="urn:microsoft.com/office/officeart/2005/8/layout/hierarchy2"/>
    <dgm:cxn modelId="{D72AE0D5-38C8-458B-9231-00D7B16AF7D4}" type="presOf" srcId="{C942F9E6-B872-40F5-B098-051D688F4D3E}" destId="{CD585901-83FC-476C-8919-D749E3D32DC9}" srcOrd="0" destOrd="0" presId="urn:microsoft.com/office/officeart/2005/8/layout/hierarchy2"/>
    <dgm:cxn modelId="{43C96ED7-53FC-474D-90BE-A76D39672406}" srcId="{B696A784-A777-4E7D-B7B2-5E10D3580F33}" destId="{BF2DCFFB-8E6E-4A84-94BA-CB608B0A4204}" srcOrd="0" destOrd="0" parTransId="{A76E79DA-1BCD-4E7D-AF13-5FA0E9E2800F}" sibTransId="{A9B94F2A-24B2-4F3E-A543-19A512A99BEE}"/>
    <dgm:cxn modelId="{8F1A90D7-8F1F-46F7-AA97-9B4C07E4A957}" srcId="{0CB75FE5-E3B4-481A-A1E1-CCCCC04493AD}" destId="{B696A784-A777-4E7D-B7B2-5E10D3580F33}" srcOrd="1" destOrd="0" parTransId="{198B5032-ABD7-4F96-82FB-BE3D77ABE83D}" sibTransId="{6605EADF-76CA-45EF-8189-89D7D9E36162}"/>
    <dgm:cxn modelId="{BC0912D8-60E7-4756-8CBB-AC9DDDD54C7A}" type="presOf" srcId="{B72A6C34-A3F8-44B3-8111-6379D12BE36D}" destId="{14936D99-AABD-4705-84C7-AF6320BE0024}" srcOrd="0" destOrd="0" presId="urn:microsoft.com/office/officeart/2005/8/layout/hierarchy2"/>
    <dgm:cxn modelId="{C4B7CCDB-AF01-4699-917A-C30470002C3E}" srcId="{0CB75FE5-E3B4-481A-A1E1-CCCCC04493AD}" destId="{28DFB3B7-1498-451E-BEF7-37027A57EAA4}" srcOrd="0" destOrd="0" parTransId="{DC0E24CE-B7A7-45CE-8897-C3410AB37774}" sibTransId="{DC83DEE7-D21C-4DD6-9B74-F839B9C00DC0}"/>
    <dgm:cxn modelId="{8C11ABEC-533B-4BB6-A9BA-9EA74665A87B}" type="presOf" srcId="{D708D8A6-35EB-4A1C-8744-AA7480AF69B7}" destId="{68ECE19D-8E85-4DE7-9E9F-99588199CF2C}" srcOrd="0" destOrd="0" presId="urn:microsoft.com/office/officeart/2005/8/layout/hierarchy2"/>
    <dgm:cxn modelId="{611007F5-7DE5-4D86-8097-A76885A4A74D}" type="presOf" srcId="{9FF97D5D-0CF2-4DAC-990D-68697E28FEC0}" destId="{DD3646B8-0A8B-4D50-9B40-6EF4CE4F77F9}" srcOrd="0" destOrd="0" presId="urn:microsoft.com/office/officeart/2005/8/layout/hierarchy2"/>
    <dgm:cxn modelId="{A4F04A98-5A27-40B1-B051-CF2EF0DF4DBF}" type="presParOf" srcId="{B1CE1AF8-55CB-4CF9-A0A9-827EE1E827F6}" destId="{0D9FAEAD-2146-4F3F-B1F3-3EDC4DE5C198}" srcOrd="0" destOrd="0" presId="urn:microsoft.com/office/officeart/2005/8/layout/hierarchy2"/>
    <dgm:cxn modelId="{D68FF633-91B8-4DDA-9CB7-B43C69F92589}" type="presParOf" srcId="{0D9FAEAD-2146-4F3F-B1F3-3EDC4DE5C198}" destId="{11D339E8-4FB8-4D96-B971-5A4DE6F44FD4}" srcOrd="0" destOrd="0" presId="urn:microsoft.com/office/officeart/2005/8/layout/hierarchy2"/>
    <dgm:cxn modelId="{99D98E50-7AC7-4C96-A8CB-FB1C1EB190BA}" type="presParOf" srcId="{0D9FAEAD-2146-4F3F-B1F3-3EDC4DE5C198}" destId="{8EABA347-73AA-4078-A261-A8BEE507C58C}" srcOrd="1" destOrd="0" presId="urn:microsoft.com/office/officeart/2005/8/layout/hierarchy2"/>
    <dgm:cxn modelId="{CAF4E6B4-60AA-483C-ABA9-9069A954D5CC}" type="presParOf" srcId="{8EABA347-73AA-4078-A261-A8BEE507C58C}" destId="{C8C2D174-21DE-4A3F-A7F9-1524455D15C2}" srcOrd="0" destOrd="0" presId="urn:microsoft.com/office/officeart/2005/8/layout/hierarchy2"/>
    <dgm:cxn modelId="{A812F844-2A7A-4C1F-AD13-20CF0C8D2D71}" type="presParOf" srcId="{C8C2D174-21DE-4A3F-A7F9-1524455D15C2}" destId="{F4BD7C6B-809F-4BE0-A3B3-97F9462B10D0}" srcOrd="0" destOrd="0" presId="urn:microsoft.com/office/officeart/2005/8/layout/hierarchy2"/>
    <dgm:cxn modelId="{864325DE-0624-4149-BE38-FE449CFD2068}" type="presParOf" srcId="{8EABA347-73AA-4078-A261-A8BEE507C58C}" destId="{988FA8D1-4CA5-4453-9B41-88F2895DA0C3}" srcOrd="1" destOrd="0" presId="urn:microsoft.com/office/officeart/2005/8/layout/hierarchy2"/>
    <dgm:cxn modelId="{4716C655-C775-479D-9E7F-6A47DF88450D}" type="presParOf" srcId="{988FA8D1-4CA5-4453-9B41-88F2895DA0C3}" destId="{5E425E3C-1597-4800-9442-685FC7E5008E}" srcOrd="0" destOrd="0" presId="urn:microsoft.com/office/officeart/2005/8/layout/hierarchy2"/>
    <dgm:cxn modelId="{6431FA4A-1E5A-4EDB-BC3A-94388D1F336E}" type="presParOf" srcId="{988FA8D1-4CA5-4453-9B41-88F2895DA0C3}" destId="{D88DD5D1-75BB-41B2-B683-850B40F63495}" srcOrd="1" destOrd="0" presId="urn:microsoft.com/office/officeart/2005/8/layout/hierarchy2"/>
    <dgm:cxn modelId="{A0BD7FF7-687E-40E9-B666-FCA6FA603D1E}" type="presParOf" srcId="{D88DD5D1-75BB-41B2-B683-850B40F63495}" destId="{CD585901-83FC-476C-8919-D749E3D32DC9}" srcOrd="0" destOrd="0" presId="urn:microsoft.com/office/officeart/2005/8/layout/hierarchy2"/>
    <dgm:cxn modelId="{C741B486-1489-46FA-A51B-372AB17E1121}" type="presParOf" srcId="{CD585901-83FC-476C-8919-D749E3D32DC9}" destId="{C60296A1-5F88-4A5D-A154-EF094262B1B0}" srcOrd="0" destOrd="0" presId="urn:microsoft.com/office/officeart/2005/8/layout/hierarchy2"/>
    <dgm:cxn modelId="{182B3151-5778-4CA9-AB87-D0A052E69CAD}" type="presParOf" srcId="{D88DD5D1-75BB-41B2-B683-850B40F63495}" destId="{62EB4733-A38A-47EE-B75C-BBE26FDA0FA8}" srcOrd="1" destOrd="0" presId="urn:microsoft.com/office/officeart/2005/8/layout/hierarchy2"/>
    <dgm:cxn modelId="{2FD22175-61F1-416B-AB80-E5A150B67278}" type="presParOf" srcId="{62EB4733-A38A-47EE-B75C-BBE26FDA0FA8}" destId="{5B3D6E93-FC68-44EF-A696-C3045486F8C9}" srcOrd="0" destOrd="0" presId="urn:microsoft.com/office/officeart/2005/8/layout/hierarchy2"/>
    <dgm:cxn modelId="{04B1B65C-3225-45F9-BE08-516D18DCB48C}" type="presParOf" srcId="{62EB4733-A38A-47EE-B75C-BBE26FDA0FA8}" destId="{F0548807-496E-4F06-9127-0D5093937A6E}" srcOrd="1" destOrd="0" presId="urn:microsoft.com/office/officeart/2005/8/layout/hierarchy2"/>
    <dgm:cxn modelId="{AA1C1E7E-687D-4383-9B02-A1974508933B}" type="presParOf" srcId="{8EABA347-73AA-4078-A261-A8BEE507C58C}" destId="{A148CF0D-2F35-473E-A648-8024CCAB3A11}" srcOrd="2" destOrd="0" presId="urn:microsoft.com/office/officeart/2005/8/layout/hierarchy2"/>
    <dgm:cxn modelId="{22A43CA6-16E8-4D77-B3C9-19E5DB4763F0}" type="presParOf" srcId="{A148CF0D-2F35-473E-A648-8024CCAB3A11}" destId="{824DE4F4-C84F-44D3-8BDE-63F73D7C19AE}" srcOrd="0" destOrd="0" presId="urn:microsoft.com/office/officeart/2005/8/layout/hierarchy2"/>
    <dgm:cxn modelId="{1C98E6E5-7B0E-42A8-9989-FD0308C521A5}" type="presParOf" srcId="{8EABA347-73AA-4078-A261-A8BEE507C58C}" destId="{09FFBEB2-68AC-4D58-80FD-0C71321BE8EB}" srcOrd="3" destOrd="0" presId="urn:microsoft.com/office/officeart/2005/8/layout/hierarchy2"/>
    <dgm:cxn modelId="{17EA00E1-0339-4154-8A9C-A5B868959713}" type="presParOf" srcId="{09FFBEB2-68AC-4D58-80FD-0C71321BE8EB}" destId="{493374C7-CE5E-4FCE-9BEE-EC17CAE96846}" srcOrd="0" destOrd="0" presId="urn:microsoft.com/office/officeart/2005/8/layout/hierarchy2"/>
    <dgm:cxn modelId="{25B1CE26-CED6-4214-86AB-5572CFA9CAD5}" type="presParOf" srcId="{09FFBEB2-68AC-4D58-80FD-0C71321BE8EB}" destId="{DC68FC4D-203C-4F34-A543-C1F5D0661D63}" srcOrd="1" destOrd="0" presId="urn:microsoft.com/office/officeart/2005/8/layout/hierarchy2"/>
    <dgm:cxn modelId="{238BA30A-F5FE-4D99-8651-60773E43D8C9}" type="presParOf" srcId="{DC68FC4D-203C-4F34-A543-C1F5D0661D63}" destId="{A6665B0F-7135-4537-B3E6-C5BF50C84D6A}" srcOrd="0" destOrd="0" presId="urn:microsoft.com/office/officeart/2005/8/layout/hierarchy2"/>
    <dgm:cxn modelId="{4EE14DD1-D2A1-4D1C-AA8E-3B759065FC6C}" type="presParOf" srcId="{A6665B0F-7135-4537-B3E6-C5BF50C84D6A}" destId="{F265EF2D-D88C-4848-94DF-5502BA79D580}" srcOrd="0" destOrd="0" presId="urn:microsoft.com/office/officeart/2005/8/layout/hierarchy2"/>
    <dgm:cxn modelId="{FB540D16-7E8B-41AA-AC78-2427B54983C6}" type="presParOf" srcId="{DC68FC4D-203C-4F34-A543-C1F5D0661D63}" destId="{1A27AEBE-69B3-4B66-8EFE-304FD3D47C9B}" srcOrd="1" destOrd="0" presId="urn:microsoft.com/office/officeart/2005/8/layout/hierarchy2"/>
    <dgm:cxn modelId="{4EC5F193-2BC6-45BF-9012-2E070B1BE7AB}" type="presParOf" srcId="{1A27AEBE-69B3-4B66-8EFE-304FD3D47C9B}" destId="{5819E7EB-6157-4742-80EF-7E04AEA459BB}" srcOrd="0" destOrd="0" presId="urn:microsoft.com/office/officeart/2005/8/layout/hierarchy2"/>
    <dgm:cxn modelId="{037EC022-BD87-4AC6-8BB8-E6B163062D0E}" type="presParOf" srcId="{1A27AEBE-69B3-4B66-8EFE-304FD3D47C9B}" destId="{1227363D-34C2-4604-AD5A-91CB23E50775}" srcOrd="1" destOrd="0" presId="urn:microsoft.com/office/officeart/2005/8/layout/hierarchy2"/>
    <dgm:cxn modelId="{635AD4CF-9FBF-45B6-AA81-82D3B9BF6BFA}" type="presParOf" srcId="{1227363D-34C2-4604-AD5A-91CB23E50775}" destId="{68ECE19D-8E85-4DE7-9E9F-99588199CF2C}" srcOrd="0" destOrd="0" presId="urn:microsoft.com/office/officeart/2005/8/layout/hierarchy2"/>
    <dgm:cxn modelId="{7E59DF30-C832-4171-AB36-BD41CD10B4A0}" type="presParOf" srcId="{68ECE19D-8E85-4DE7-9E9F-99588199CF2C}" destId="{005C8E84-11E0-4EEA-AD21-5BA10F31F645}" srcOrd="0" destOrd="0" presId="urn:microsoft.com/office/officeart/2005/8/layout/hierarchy2"/>
    <dgm:cxn modelId="{52246668-D5D5-4660-A47E-F00D5BF381A4}" type="presParOf" srcId="{1227363D-34C2-4604-AD5A-91CB23E50775}" destId="{428DE972-FD35-4B78-854B-5AEFF72EACDD}" srcOrd="1" destOrd="0" presId="urn:microsoft.com/office/officeart/2005/8/layout/hierarchy2"/>
    <dgm:cxn modelId="{CBC01FEB-1605-452F-9F59-91BB75281EC1}" type="presParOf" srcId="{428DE972-FD35-4B78-854B-5AEFF72EACDD}" destId="{14936D99-AABD-4705-84C7-AF6320BE0024}" srcOrd="0" destOrd="0" presId="urn:microsoft.com/office/officeart/2005/8/layout/hierarchy2"/>
    <dgm:cxn modelId="{4732C4B7-BEDB-494B-A8B0-C68CD747DC41}" type="presParOf" srcId="{428DE972-FD35-4B78-854B-5AEFF72EACDD}" destId="{6A71B659-CED4-4C1C-A7BD-82CCAEE86442}" srcOrd="1" destOrd="0" presId="urn:microsoft.com/office/officeart/2005/8/layout/hierarchy2"/>
    <dgm:cxn modelId="{170FCCB6-C564-4CA2-AB3F-78F4108AAA4B}" type="presParOf" srcId="{6A71B659-CED4-4C1C-A7BD-82CCAEE86442}" destId="{69A51AB7-0599-4C85-9375-6E58AF166BF7}" srcOrd="0" destOrd="0" presId="urn:microsoft.com/office/officeart/2005/8/layout/hierarchy2"/>
    <dgm:cxn modelId="{60FE8E91-B1EE-4553-BC86-5028B0F5CDEF}" type="presParOf" srcId="{69A51AB7-0599-4C85-9375-6E58AF166BF7}" destId="{90EA0851-3E50-404A-904F-78CCA8D2004F}" srcOrd="0" destOrd="0" presId="urn:microsoft.com/office/officeart/2005/8/layout/hierarchy2"/>
    <dgm:cxn modelId="{ACB3485F-9FFB-470C-A6FC-5F4F236EC2D7}" type="presParOf" srcId="{6A71B659-CED4-4C1C-A7BD-82CCAEE86442}" destId="{71C6A458-45EA-41B8-BB63-9FEB23475C8E}" srcOrd="1" destOrd="0" presId="urn:microsoft.com/office/officeart/2005/8/layout/hierarchy2"/>
    <dgm:cxn modelId="{51E203AD-04C7-4529-91B5-23DFABE6C91E}" type="presParOf" srcId="{71C6A458-45EA-41B8-BB63-9FEB23475C8E}" destId="{DD3646B8-0A8B-4D50-9B40-6EF4CE4F77F9}" srcOrd="0" destOrd="0" presId="urn:microsoft.com/office/officeart/2005/8/layout/hierarchy2"/>
    <dgm:cxn modelId="{A71161DD-3EA9-4C9E-9268-1744A8CD6D13}" type="presParOf" srcId="{71C6A458-45EA-41B8-BB63-9FEB23475C8E}" destId="{45945394-7FA6-4403-9989-2A33230FD8B9}" srcOrd="1" destOrd="0" presId="urn:microsoft.com/office/officeart/2005/8/layout/hierarchy2"/>
    <dgm:cxn modelId="{80DB9986-3926-40B8-906C-BA225BE2D92C}" type="presParOf" srcId="{1227363D-34C2-4604-AD5A-91CB23E50775}" destId="{F1CB4609-6DB6-47C9-8FC8-9216C8570941}" srcOrd="2" destOrd="0" presId="urn:microsoft.com/office/officeart/2005/8/layout/hierarchy2"/>
    <dgm:cxn modelId="{6B814DD5-96A8-4315-B2F9-DD9BBB140AA6}" type="presParOf" srcId="{F1CB4609-6DB6-47C9-8FC8-9216C8570941}" destId="{9F147689-4F44-4675-AFF3-C45DA4CB433A}" srcOrd="0" destOrd="0" presId="urn:microsoft.com/office/officeart/2005/8/layout/hierarchy2"/>
    <dgm:cxn modelId="{BFEB1CDB-CC9E-421A-924C-7C3FCD21FC71}" type="presParOf" srcId="{1227363D-34C2-4604-AD5A-91CB23E50775}" destId="{A5958BB3-96D8-46A2-9840-EC423E73BC11}" srcOrd="3" destOrd="0" presId="urn:microsoft.com/office/officeart/2005/8/layout/hierarchy2"/>
    <dgm:cxn modelId="{90B7CB34-834A-446A-825A-A66CF7B20ECF}" type="presParOf" srcId="{A5958BB3-96D8-46A2-9840-EC423E73BC11}" destId="{51415199-D361-47A2-AAEA-279BA900D355}" srcOrd="0" destOrd="0" presId="urn:microsoft.com/office/officeart/2005/8/layout/hierarchy2"/>
    <dgm:cxn modelId="{17B4FE82-4244-4929-B35A-D10311B6B725}" type="presParOf" srcId="{A5958BB3-96D8-46A2-9840-EC423E73BC11}" destId="{3396FE95-4BF3-4028-90EF-9ABE4D446D4E}" srcOrd="1" destOrd="0" presId="urn:microsoft.com/office/officeart/2005/8/layout/hierarchy2"/>
    <dgm:cxn modelId="{76BCADE0-BD28-4AEB-98AD-95AEACAFE126}" type="presParOf" srcId="{3396FE95-4BF3-4028-90EF-9ABE4D446D4E}" destId="{B1F18D36-A19C-4B7A-B2B5-1901938F7D9A}" srcOrd="0" destOrd="0" presId="urn:microsoft.com/office/officeart/2005/8/layout/hierarchy2"/>
    <dgm:cxn modelId="{6A737F0B-AADA-4AAE-BAC3-20A9B8799F44}" type="presParOf" srcId="{B1F18D36-A19C-4B7A-B2B5-1901938F7D9A}" destId="{4E8F9285-D134-4931-A915-69C77B3DE44C}" srcOrd="0" destOrd="0" presId="urn:microsoft.com/office/officeart/2005/8/layout/hierarchy2"/>
    <dgm:cxn modelId="{5937A084-EA10-4FF3-849F-F1048298CBB1}" type="presParOf" srcId="{3396FE95-4BF3-4028-90EF-9ABE4D446D4E}" destId="{0B569F40-59D2-47A0-88A3-C9781D89AAE5}" srcOrd="1" destOrd="0" presId="urn:microsoft.com/office/officeart/2005/8/layout/hierarchy2"/>
    <dgm:cxn modelId="{B607FE2D-79CC-446A-A6B7-830A90A5B6B0}" type="presParOf" srcId="{0B569F40-59D2-47A0-88A3-C9781D89AAE5}" destId="{79A3FA57-C28B-42F8-B487-DE4848577BF4}" srcOrd="0" destOrd="0" presId="urn:microsoft.com/office/officeart/2005/8/layout/hierarchy2"/>
    <dgm:cxn modelId="{B8A924BD-1269-4D16-BB62-E5E0DBF17268}" type="presParOf" srcId="{0B569F40-59D2-47A0-88A3-C9781D89AAE5}" destId="{3E4D293F-8784-46D7-8D5D-BD5427B6B8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A101A2-8FA1-4CF4-8B4D-5B158CAFC83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0CB75FE5-E3B4-481A-A1E1-CCCCC04493AD}">
      <dgm:prSet phldrT="[Text]"/>
      <dgm:spPr/>
      <dgm:t>
        <a:bodyPr/>
        <a:lstStyle/>
        <a:p>
          <a:r>
            <a:rPr lang="de-DE" dirty="0"/>
            <a:t>Trump_Like</a:t>
          </a:r>
        </a:p>
      </dgm:t>
    </dgm:pt>
    <dgm:pt modelId="{AF97B066-104C-4C6C-8B93-B02CC2B9FBAD}" type="parTrans" cxnId="{B55FB221-A071-4D85-AC93-F4D15284B66D}">
      <dgm:prSet/>
      <dgm:spPr/>
      <dgm:t>
        <a:bodyPr/>
        <a:lstStyle/>
        <a:p>
          <a:endParaRPr lang="de-DE"/>
        </a:p>
      </dgm:t>
    </dgm:pt>
    <dgm:pt modelId="{AF6990CA-95DD-41CE-A977-9282CBAF1FCD}" type="sibTrans" cxnId="{B55FB221-A071-4D85-AC93-F4D15284B66D}">
      <dgm:prSet/>
      <dgm:spPr/>
      <dgm:t>
        <a:bodyPr/>
        <a:lstStyle/>
        <a:p>
          <a:endParaRPr lang="de-DE"/>
        </a:p>
      </dgm:t>
    </dgm:pt>
    <dgm:pt modelId="{28DFB3B7-1498-451E-BEF7-37027A57EAA4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C0E24CE-B7A7-45CE-8897-C3410AB37774}" type="parTrans" cxnId="{C4B7CCDB-AF01-4699-917A-C30470002C3E}">
      <dgm:prSet/>
      <dgm:spPr/>
      <dgm:t>
        <a:bodyPr/>
        <a:lstStyle/>
        <a:p>
          <a:endParaRPr lang="de-DE"/>
        </a:p>
      </dgm:t>
    </dgm:pt>
    <dgm:pt modelId="{DC83DEE7-D21C-4DD6-9B74-F839B9C00DC0}" type="sibTrans" cxnId="{C4B7CCDB-AF01-4699-917A-C30470002C3E}">
      <dgm:prSet/>
      <dgm:spPr/>
      <dgm:t>
        <a:bodyPr/>
        <a:lstStyle/>
        <a:p>
          <a:endParaRPr lang="de-DE"/>
        </a:p>
      </dgm:t>
    </dgm:pt>
    <dgm:pt modelId="{C4E26E70-10DC-4D8C-A651-FF563137CDF6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C942F9E6-B872-40F5-B098-051D688F4D3E}" type="parTrans" cxnId="{1CF9F29C-163E-44C9-B8E8-B09CBA61C17D}">
      <dgm:prSet/>
      <dgm:spPr/>
      <dgm:t>
        <a:bodyPr/>
        <a:lstStyle/>
        <a:p>
          <a:endParaRPr lang="de-DE"/>
        </a:p>
      </dgm:t>
    </dgm:pt>
    <dgm:pt modelId="{AE3CAB9F-E36D-4E00-9065-E9B15172037A}" type="sibTrans" cxnId="{1CF9F29C-163E-44C9-B8E8-B09CBA61C17D}">
      <dgm:prSet/>
      <dgm:spPr/>
      <dgm:t>
        <a:bodyPr/>
        <a:lstStyle/>
        <a:p>
          <a:endParaRPr lang="de-DE"/>
        </a:p>
      </dgm:t>
    </dgm:pt>
    <dgm:pt modelId="{B696A784-A777-4E7D-B7B2-5E10D3580F33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98B5032-ABD7-4F96-82FB-BE3D77ABE83D}" type="parTrans" cxnId="{8F1A90D7-8F1F-46F7-AA97-9B4C07E4A957}">
      <dgm:prSet/>
      <dgm:spPr/>
      <dgm:t>
        <a:bodyPr/>
        <a:lstStyle/>
        <a:p>
          <a:endParaRPr lang="de-DE"/>
        </a:p>
      </dgm:t>
    </dgm:pt>
    <dgm:pt modelId="{6605EADF-76CA-45EF-8189-89D7D9E36162}" type="sibTrans" cxnId="{8F1A90D7-8F1F-46F7-AA97-9B4C07E4A957}">
      <dgm:prSet/>
      <dgm:spPr/>
      <dgm:t>
        <a:bodyPr/>
        <a:lstStyle/>
        <a:p>
          <a:endParaRPr lang="de-DE"/>
        </a:p>
      </dgm:t>
    </dgm:pt>
    <dgm:pt modelId="{BF2DCFFB-8E6E-4A84-94BA-CB608B0A4204}">
      <dgm:prSet phldrT="[Text]"/>
      <dgm:spPr/>
      <dgm:t>
        <a:bodyPr/>
        <a:lstStyle/>
        <a:p>
          <a:r>
            <a:rPr lang="de-DE" dirty="0"/>
            <a:t>Adele_Like</a:t>
          </a:r>
        </a:p>
      </dgm:t>
    </dgm:pt>
    <dgm:pt modelId="{A76E79DA-1BCD-4E7D-AF13-5FA0E9E2800F}" type="parTrans" cxnId="{43C96ED7-53FC-474D-90BE-A76D39672406}">
      <dgm:prSet/>
      <dgm:spPr/>
      <dgm:t>
        <a:bodyPr/>
        <a:lstStyle/>
        <a:p>
          <a:endParaRPr lang="de-DE"/>
        </a:p>
      </dgm:t>
    </dgm:pt>
    <dgm:pt modelId="{A9B94F2A-24B2-4F3E-A543-19A512A99BEE}" type="sibTrans" cxnId="{43C96ED7-53FC-474D-90BE-A76D39672406}">
      <dgm:prSet/>
      <dgm:spPr/>
      <dgm:t>
        <a:bodyPr/>
        <a:lstStyle/>
        <a:p>
          <a:endParaRPr lang="de-DE"/>
        </a:p>
      </dgm:t>
    </dgm:pt>
    <dgm:pt modelId="{B72A6C34-A3F8-44B3-8111-6379D12BE36D}">
      <dgm:prSet phldrT="[Text]"/>
      <dgm:spPr/>
      <dgm:t>
        <a:bodyPr/>
        <a:lstStyle/>
        <a:p>
          <a:r>
            <a:rPr lang="de-DE" dirty="0"/>
            <a:t>Ja</a:t>
          </a:r>
        </a:p>
      </dgm:t>
    </dgm:pt>
    <dgm:pt modelId="{D708D8A6-35EB-4A1C-8744-AA7480AF69B7}" type="parTrans" cxnId="{FD27AB16-AEB6-4E7C-BA0C-E351B235D953}">
      <dgm:prSet/>
      <dgm:spPr/>
      <dgm:t>
        <a:bodyPr/>
        <a:lstStyle/>
        <a:p>
          <a:endParaRPr lang="de-DE"/>
        </a:p>
      </dgm:t>
    </dgm:pt>
    <dgm:pt modelId="{4C0D92B6-E077-4FB4-8742-E78A4BDBB97C}" type="sibTrans" cxnId="{FD27AB16-AEB6-4E7C-BA0C-E351B235D953}">
      <dgm:prSet/>
      <dgm:spPr/>
      <dgm:t>
        <a:bodyPr/>
        <a:lstStyle/>
        <a:p>
          <a:endParaRPr lang="de-DE"/>
        </a:p>
      </dgm:t>
    </dgm:pt>
    <dgm:pt modelId="{93EA9408-824A-491A-A558-474D9DE1D90F}">
      <dgm:prSet phldrT="[Text]"/>
      <dgm:spPr/>
      <dgm:t>
        <a:bodyPr/>
        <a:lstStyle/>
        <a:p>
          <a:r>
            <a:rPr lang="de-DE" dirty="0"/>
            <a:t>Nein</a:t>
          </a:r>
        </a:p>
      </dgm:t>
    </dgm:pt>
    <dgm:pt modelId="{12A5BC27-806D-4035-A287-9BBA7C5465B4}" type="parTrans" cxnId="{A9133C5D-8592-4285-8674-879770224D58}">
      <dgm:prSet/>
      <dgm:spPr/>
      <dgm:t>
        <a:bodyPr/>
        <a:lstStyle/>
        <a:p>
          <a:endParaRPr lang="de-DE"/>
        </a:p>
      </dgm:t>
    </dgm:pt>
    <dgm:pt modelId="{B8F4FFAC-0204-4D42-844F-6872153CAD08}" type="sibTrans" cxnId="{A9133C5D-8592-4285-8674-879770224D58}">
      <dgm:prSet/>
      <dgm:spPr/>
      <dgm:t>
        <a:bodyPr/>
        <a:lstStyle/>
        <a:p>
          <a:endParaRPr lang="de-DE"/>
        </a:p>
      </dgm:t>
    </dgm:pt>
    <dgm:pt modelId="{444D0458-DBB8-4C0E-8C0C-93D692A6B9DE}">
      <dgm:prSet phldrT="[Text]"/>
      <dgm:spPr>
        <a:solidFill>
          <a:srgbClr val="F04452"/>
        </a:solidFill>
      </dgm:spPr>
      <dgm:t>
        <a:bodyPr/>
        <a:lstStyle/>
        <a:p>
          <a:r>
            <a:rPr lang="de-DE" dirty="0"/>
            <a:t>Predict: Nicht Neurotisch</a:t>
          </a:r>
        </a:p>
      </dgm:t>
    </dgm:pt>
    <dgm:pt modelId="{559ED739-9AF9-4BB9-ACEC-F004604F0D98}" type="parTrans" cxnId="{35317BC2-DDEE-4468-9998-5BFC7D0B15E8}">
      <dgm:prSet/>
      <dgm:spPr/>
      <dgm:t>
        <a:bodyPr/>
        <a:lstStyle/>
        <a:p>
          <a:endParaRPr lang="de-DE"/>
        </a:p>
      </dgm:t>
    </dgm:pt>
    <dgm:pt modelId="{5EA05FC5-D6E5-4088-B164-BCA563561165}" type="sibTrans" cxnId="{35317BC2-DDEE-4468-9998-5BFC7D0B15E8}">
      <dgm:prSet/>
      <dgm:spPr/>
      <dgm:t>
        <a:bodyPr/>
        <a:lstStyle/>
        <a:p>
          <a:endParaRPr lang="de-DE"/>
        </a:p>
      </dgm:t>
    </dgm:pt>
    <dgm:pt modelId="{9FF97D5D-0CF2-4DAC-990D-68697E28FEC0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Predict: Neurotisch</a:t>
          </a:r>
        </a:p>
      </dgm:t>
    </dgm:pt>
    <dgm:pt modelId="{F905345B-430B-4409-9305-F45D470EB19A}" type="parTrans" cxnId="{4F55AC8C-082E-469D-9305-28C72BF1F1F8}">
      <dgm:prSet/>
      <dgm:spPr/>
      <dgm:t>
        <a:bodyPr/>
        <a:lstStyle/>
        <a:p>
          <a:endParaRPr lang="de-DE"/>
        </a:p>
      </dgm:t>
    </dgm:pt>
    <dgm:pt modelId="{B9D602A2-1D1B-4E2B-9D0A-51ABFCED639D}" type="sibTrans" cxnId="{4F55AC8C-082E-469D-9305-28C72BF1F1F8}">
      <dgm:prSet/>
      <dgm:spPr/>
      <dgm:t>
        <a:bodyPr/>
        <a:lstStyle/>
        <a:p>
          <a:endParaRPr lang="de-DE"/>
        </a:p>
      </dgm:t>
    </dgm:pt>
    <dgm:pt modelId="{B1CE1AF8-55CB-4CF9-A0A9-827EE1E827F6}" type="pres">
      <dgm:prSet presAssocID="{74A101A2-8FA1-4CF4-8B4D-5B158CAFC8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9FAEAD-2146-4F3F-B1F3-3EDC4DE5C198}" type="pres">
      <dgm:prSet presAssocID="{0CB75FE5-E3B4-481A-A1E1-CCCCC04493AD}" presName="root1" presStyleCnt="0"/>
      <dgm:spPr/>
    </dgm:pt>
    <dgm:pt modelId="{11D339E8-4FB8-4D96-B971-5A4DE6F44FD4}" type="pres">
      <dgm:prSet presAssocID="{0CB75FE5-E3B4-481A-A1E1-CCCCC04493AD}" presName="LevelOneTextNode" presStyleLbl="node0" presStyleIdx="0" presStyleCnt="1">
        <dgm:presLayoutVars>
          <dgm:chPref val="3"/>
        </dgm:presLayoutVars>
      </dgm:prSet>
      <dgm:spPr/>
    </dgm:pt>
    <dgm:pt modelId="{8EABA347-73AA-4078-A261-A8BEE507C58C}" type="pres">
      <dgm:prSet presAssocID="{0CB75FE5-E3B4-481A-A1E1-CCCCC04493AD}" presName="level2hierChild" presStyleCnt="0"/>
      <dgm:spPr/>
    </dgm:pt>
    <dgm:pt modelId="{C8C2D174-21DE-4A3F-A7F9-1524455D15C2}" type="pres">
      <dgm:prSet presAssocID="{DC0E24CE-B7A7-45CE-8897-C3410AB37774}" presName="conn2-1" presStyleLbl="parChTrans1D2" presStyleIdx="0" presStyleCnt="2"/>
      <dgm:spPr/>
    </dgm:pt>
    <dgm:pt modelId="{F4BD7C6B-809F-4BE0-A3B3-97F9462B10D0}" type="pres">
      <dgm:prSet presAssocID="{DC0E24CE-B7A7-45CE-8897-C3410AB37774}" presName="connTx" presStyleLbl="parChTrans1D2" presStyleIdx="0" presStyleCnt="2"/>
      <dgm:spPr/>
    </dgm:pt>
    <dgm:pt modelId="{988FA8D1-4CA5-4453-9B41-88F2895DA0C3}" type="pres">
      <dgm:prSet presAssocID="{28DFB3B7-1498-451E-BEF7-37027A57EAA4}" presName="root2" presStyleCnt="0"/>
      <dgm:spPr/>
    </dgm:pt>
    <dgm:pt modelId="{5E425E3C-1597-4800-9442-685FC7E5008E}" type="pres">
      <dgm:prSet presAssocID="{28DFB3B7-1498-451E-BEF7-37027A57EAA4}" presName="LevelTwoTextNode" presStyleLbl="node2" presStyleIdx="0" presStyleCnt="2">
        <dgm:presLayoutVars>
          <dgm:chPref val="3"/>
        </dgm:presLayoutVars>
      </dgm:prSet>
      <dgm:spPr/>
    </dgm:pt>
    <dgm:pt modelId="{D88DD5D1-75BB-41B2-B683-850B40F63495}" type="pres">
      <dgm:prSet presAssocID="{28DFB3B7-1498-451E-BEF7-37027A57EAA4}" presName="level3hierChild" presStyleCnt="0"/>
      <dgm:spPr/>
    </dgm:pt>
    <dgm:pt modelId="{CD585901-83FC-476C-8919-D749E3D32DC9}" type="pres">
      <dgm:prSet presAssocID="{C942F9E6-B872-40F5-B098-051D688F4D3E}" presName="conn2-1" presStyleLbl="parChTrans1D3" presStyleIdx="0" presStyleCnt="2"/>
      <dgm:spPr/>
    </dgm:pt>
    <dgm:pt modelId="{C60296A1-5F88-4A5D-A154-EF094262B1B0}" type="pres">
      <dgm:prSet presAssocID="{C942F9E6-B872-40F5-B098-051D688F4D3E}" presName="connTx" presStyleLbl="parChTrans1D3" presStyleIdx="0" presStyleCnt="2"/>
      <dgm:spPr/>
    </dgm:pt>
    <dgm:pt modelId="{62EB4733-A38A-47EE-B75C-BBE26FDA0FA8}" type="pres">
      <dgm:prSet presAssocID="{C4E26E70-10DC-4D8C-A651-FF563137CDF6}" presName="root2" presStyleCnt="0"/>
      <dgm:spPr/>
    </dgm:pt>
    <dgm:pt modelId="{5B3D6E93-FC68-44EF-A696-C3045486F8C9}" type="pres">
      <dgm:prSet presAssocID="{C4E26E70-10DC-4D8C-A651-FF563137CDF6}" presName="LevelTwoTextNode" presStyleLbl="node3" presStyleIdx="0" presStyleCnt="2">
        <dgm:presLayoutVars>
          <dgm:chPref val="3"/>
        </dgm:presLayoutVars>
      </dgm:prSet>
      <dgm:spPr/>
    </dgm:pt>
    <dgm:pt modelId="{F0548807-496E-4F06-9127-0D5093937A6E}" type="pres">
      <dgm:prSet presAssocID="{C4E26E70-10DC-4D8C-A651-FF563137CDF6}" presName="level3hierChild" presStyleCnt="0"/>
      <dgm:spPr/>
    </dgm:pt>
    <dgm:pt modelId="{A148CF0D-2F35-473E-A648-8024CCAB3A11}" type="pres">
      <dgm:prSet presAssocID="{198B5032-ABD7-4F96-82FB-BE3D77ABE83D}" presName="conn2-1" presStyleLbl="parChTrans1D2" presStyleIdx="1" presStyleCnt="2"/>
      <dgm:spPr/>
    </dgm:pt>
    <dgm:pt modelId="{824DE4F4-C84F-44D3-8BDE-63F73D7C19AE}" type="pres">
      <dgm:prSet presAssocID="{198B5032-ABD7-4F96-82FB-BE3D77ABE83D}" presName="connTx" presStyleLbl="parChTrans1D2" presStyleIdx="1" presStyleCnt="2"/>
      <dgm:spPr/>
    </dgm:pt>
    <dgm:pt modelId="{09FFBEB2-68AC-4D58-80FD-0C71321BE8EB}" type="pres">
      <dgm:prSet presAssocID="{B696A784-A777-4E7D-B7B2-5E10D3580F33}" presName="root2" presStyleCnt="0"/>
      <dgm:spPr/>
    </dgm:pt>
    <dgm:pt modelId="{493374C7-CE5E-4FCE-9BEE-EC17CAE96846}" type="pres">
      <dgm:prSet presAssocID="{B696A784-A777-4E7D-B7B2-5E10D3580F33}" presName="LevelTwoTextNode" presStyleLbl="node2" presStyleIdx="1" presStyleCnt="2">
        <dgm:presLayoutVars>
          <dgm:chPref val="3"/>
        </dgm:presLayoutVars>
      </dgm:prSet>
      <dgm:spPr/>
    </dgm:pt>
    <dgm:pt modelId="{DC68FC4D-203C-4F34-A543-C1F5D0661D63}" type="pres">
      <dgm:prSet presAssocID="{B696A784-A777-4E7D-B7B2-5E10D3580F33}" presName="level3hierChild" presStyleCnt="0"/>
      <dgm:spPr/>
    </dgm:pt>
    <dgm:pt modelId="{A6665B0F-7135-4537-B3E6-C5BF50C84D6A}" type="pres">
      <dgm:prSet presAssocID="{A76E79DA-1BCD-4E7D-AF13-5FA0E9E2800F}" presName="conn2-1" presStyleLbl="parChTrans1D3" presStyleIdx="1" presStyleCnt="2"/>
      <dgm:spPr/>
    </dgm:pt>
    <dgm:pt modelId="{F265EF2D-D88C-4848-94DF-5502BA79D580}" type="pres">
      <dgm:prSet presAssocID="{A76E79DA-1BCD-4E7D-AF13-5FA0E9E2800F}" presName="connTx" presStyleLbl="parChTrans1D3" presStyleIdx="1" presStyleCnt="2"/>
      <dgm:spPr/>
    </dgm:pt>
    <dgm:pt modelId="{1A27AEBE-69B3-4B66-8EFE-304FD3D47C9B}" type="pres">
      <dgm:prSet presAssocID="{BF2DCFFB-8E6E-4A84-94BA-CB608B0A4204}" presName="root2" presStyleCnt="0"/>
      <dgm:spPr/>
    </dgm:pt>
    <dgm:pt modelId="{5819E7EB-6157-4742-80EF-7E04AEA459BB}" type="pres">
      <dgm:prSet presAssocID="{BF2DCFFB-8E6E-4A84-94BA-CB608B0A4204}" presName="LevelTwoTextNode" presStyleLbl="node3" presStyleIdx="1" presStyleCnt="2">
        <dgm:presLayoutVars>
          <dgm:chPref val="3"/>
        </dgm:presLayoutVars>
      </dgm:prSet>
      <dgm:spPr/>
    </dgm:pt>
    <dgm:pt modelId="{1227363D-34C2-4604-AD5A-91CB23E50775}" type="pres">
      <dgm:prSet presAssocID="{BF2DCFFB-8E6E-4A84-94BA-CB608B0A4204}" presName="level3hierChild" presStyleCnt="0"/>
      <dgm:spPr/>
    </dgm:pt>
    <dgm:pt modelId="{68ECE19D-8E85-4DE7-9E9F-99588199CF2C}" type="pres">
      <dgm:prSet presAssocID="{D708D8A6-35EB-4A1C-8744-AA7480AF69B7}" presName="conn2-1" presStyleLbl="parChTrans1D4" presStyleIdx="0" presStyleCnt="4"/>
      <dgm:spPr/>
    </dgm:pt>
    <dgm:pt modelId="{005C8E84-11E0-4EEA-AD21-5BA10F31F645}" type="pres">
      <dgm:prSet presAssocID="{D708D8A6-35EB-4A1C-8744-AA7480AF69B7}" presName="connTx" presStyleLbl="parChTrans1D4" presStyleIdx="0" presStyleCnt="4"/>
      <dgm:spPr/>
    </dgm:pt>
    <dgm:pt modelId="{428DE972-FD35-4B78-854B-5AEFF72EACDD}" type="pres">
      <dgm:prSet presAssocID="{B72A6C34-A3F8-44B3-8111-6379D12BE36D}" presName="root2" presStyleCnt="0"/>
      <dgm:spPr/>
    </dgm:pt>
    <dgm:pt modelId="{14936D99-AABD-4705-84C7-AF6320BE0024}" type="pres">
      <dgm:prSet presAssocID="{B72A6C34-A3F8-44B3-8111-6379D12BE36D}" presName="LevelTwoTextNode" presStyleLbl="node4" presStyleIdx="0" presStyleCnt="4">
        <dgm:presLayoutVars>
          <dgm:chPref val="3"/>
        </dgm:presLayoutVars>
      </dgm:prSet>
      <dgm:spPr/>
    </dgm:pt>
    <dgm:pt modelId="{6A71B659-CED4-4C1C-A7BD-82CCAEE86442}" type="pres">
      <dgm:prSet presAssocID="{B72A6C34-A3F8-44B3-8111-6379D12BE36D}" presName="level3hierChild" presStyleCnt="0"/>
      <dgm:spPr/>
    </dgm:pt>
    <dgm:pt modelId="{69A51AB7-0599-4C85-9375-6E58AF166BF7}" type="pres">
      <dgm:prSet presAssocID="{F905345B-430B-4409-9305-F45D470EB19A}" presName="conn2-1" presStyleLbl="parChTrans1D4" presStyleIdx="1" presStyleCnt="4"/>
      <dgm:spPr/>
    </dgm:pt>
    <dgm:pt modelId="{90EA0851-3E50-404A-904F-78CCA8D2004F}" type="pres">
      <dgm:prSet presAssocID="{F905345B-430B-4409-9305-F45D470EB19A}" presName="connTx" presStyleLbl="parChTrans1D4" presStyleIdx="1" presStyleCnt="4"/>
      <dgm:spPr/>
    </dgm:pt>
    <dgm:pt modelId="{71C6A458-45EA-41B8-BB63-9FEB23475C8E}" type="pres">
      <dgm:prSet presAssocID="{9FF97D5D-0CF2-4DAC-990D-68697E28FEC0}" presName="root2" presStyleCnt="0"/>
      <dgm:spPr/>
    </dgm:pt>
    <dgm:pt modelId="{DD3646B8-0A8B-4D50-9B40-6EF4CE4F77F9}" type="pres">
      <dgm:prSet presAssocID="{9FF97D5D-0CF2-4DAC-990D-68697E28FEC0}" presName="LevelTwoTextNode" presStyleLbl="node4" presStyleIdx="1" presStyleCnt="4" custLinFactNeighborX="392">
        <dgm:presLayoutVars>
          <dgm:chPref val="3"/>
        </dgm:presLayoutVars>
      </dgm:prSet>
      <dgm:spPr/>
    </dgm:pt>
    <dgm:pt modelId="{45945394-7FA6-4403-9989-2A33230FD8B9}" type="pres">
      <dgm:prSet presAssocID="{9FF97D5D-0CF2-4DAC-990D-68697E28FEC0}" presName="level3hierChild" presStyleCnt="0"/>
      <dgm:spPr/>
    </dgm:pt>
    <dgm:pt modelId="{F1CB4609-6DB6-47C9-8FC8-9216C8570941}" type="pres">
      <dgm:prSet presAssocID="{12A5BC27-806D-4035-A287-9BBA7C5465B4}" presName="conn2-1" presStyleLbl="parChTrans1D4" presStyleIdx="2" presStyleCnt="4"/>
      <dgm:spPr/>
    </dgm:pt>
    <dgm:pt modelId="{9F147689-4F44-4675-AFF3-C45DA4CB433A}" type="pres">
      <dgm:prSet presAssocID="{12A5BC27-806D-4035-A287-9BBA7C5465B4}" presName="connTx" presStyleLbl="parChTrans1D4" presStyleIdx="2" presStyleCnt="4"/>
      <dgm:spPr/>
    </dgm:pt>
    <dgm:pt modelId="{A5958BB3-96D8-46A2-9840-EC423E73BC11}" type="pres">
      <dgm:prSet presAssocID="{93EA9408-824A-491A-A558-474D9DE1D90F}" presName="root2" presStyleCnt="0"/>
      <dgm:spPr/>
    </dgm:pt>
    <dgm:pt modelId="{51415199-D361-47A2-AAEA-279BA900D355}" type="pres">
      <dgm:prSet presAssocID="{93EA9408-824A-491A-A558-474D9DE1D90F}" presName="LevelTwoTextNode" presStyleLbl="node4" presStyleIdx="2" presStyleCnt="4">
        <dgm:presLayoutVars>
          <dgm:chPref val="3"/>
        </dgm:presLayoutVars>
      </dgm:prSet>
      <dgm:spPr/>
    </dgm:pt>
    <dgm:pt modelId="{3396FE95-4BF3-4028-90EF-9ABE4D446D4E}" type="pres">
      <dgm:prSet presAssocID="{93EA9408-824A-491A-A558-474D9DE1D90F}" presName="level3hierChild" presStyleCnt="0"/>
      <dgm:spPr/>
    </dgm:pt>
    <dgm:pt modelId="{B1F18D36-A19C-4B7A-B2B5-1901938F7D9A}" type="pres">
      <dgm:prSet presAssocID="{559ED739-9AF9-4BB9-ACEC-F004604F0D98}" presName="conn2-1" presStyleLbl="parChTrans1D4" presStyleIdx="3" presStyleCnt="4"/>
      <dgm:spPr/>
    </dgm:pt>
    <dgm:pt modelId="{4E8F9285-D134-4931-A915-69C77B3DE44C}" type="pres">
      <dgm:prSet presAssocID="{559ED739-9AF9-4BB9-ACEC-F004604F0D98}" presName="connTx" presStyleLbl="parChTrans1D4" presStyleIdx="3" presStyleCnt="4"/>
      <dgm:spPr/>
    </dgm:pt>
    <dgm:pt modelId="{0B569F40-59D2-47A0-88A3-C9781D89AAE5}" type="pres">
      <dgm:prSet presAssocID="{444D0458-DBB8-4C0E-8C0C-93D692A6B9DE}" presName="root2" presStyleCnt="0"/>
      <dgm:spPr/>
    </dgm:pt>
    <dgm:pt modelId="{79A3FA57-C28B-42F8-B487-DE4848577BF4}" type="pres">
      <dgm:prSet presAssocID="{444D0458-DBB8-4C0E-8C0C-93D692A6B9DE}" presName="LevelTwoTextNode" presStyleLbl="node4" presStyleIdx="3" presStyleCnt="4">
        <dgm:presLayoutVars>
          <dgm:chPref val="3"/>
        </dgm:presLayoutVars>
      </dgm:prSet>
      <dgm:spPr/>
    </dgm:pt>
    <dgm:pt modelId="{3E4D293F-8784-46D7-8D5D-BD5427B6B89F}" type="pres">
      <dgm:prSet presAssocID="{444D0458-DBB8-4C0E-8C0C-93D692A6B9DE}" presName="level3hierChild" presStyleCnt="0"/>
      <dgm:spPr/>
    </dgm:pt>
  </dgm:ptLst>
  <dgm:cxnLst>
    <dgm:cxn modelId="{C8C58908-2F11-460F-945F-722B4AA9DBF6}" type="presOf" srcId="{BF2DCFFB-8E6E-4A84-94BA-CB608B0A4204}" destId="{5819E7EB-6157-4742-80EF-7E04AEA459BB}" srcOrd="0" destOrd="0" presId="urn:microsoft.com/office/officeart/2005/8/layout/hierarchy2"/>
    <dgm:cxn modelId="{F952BC10-18F2-4BE8-A636-85F209EE7AC9}" type="presOf" srcId="{93EA9408-824A-491A-A558-474D9DE1D90F}" destId="{51415199-D361-47A2-AAEA-279BA900D355}" srcOrd="0" destOrd="0" presId="urn:microsoft.com/office/officeart/2005/8/layout/hierarchy2"/>
    <dgm:cxn modelId="{FD27AB16-AEB6-4E7C-BA0C-E351B235D953}" srcId="{BF2DCFFB-8E6E-4A84-94BA-CB608B0A4204}" destId="{B72A6C34-A3F8-44B3-8111-6379D12BE36D}" srcOrd="0" destOrd="0" parTransId="{D708D8A6-35EB-4A1C-8744-AA7480AF69B7}" sibTransId="{4C0D92B6-E077-4FB4-8742-E78A4BDBB97C}"/>
    <dgm:cxn modelId="{15EDA41C-2C6A-4A0D-A54E-3DA3CAAB0B26}" type="presOf" srcId="{F905345B-430B-4409-9305-F45D470EB19A}" destId="{90EA0851-3E50-404A-904F-78CCA8D2004F}" srcOrd="1" destOrd="0" presId="urn:microsoft.com/office/officeart/2005/8/layout/hierarchy2"/>
    <dgm:cxn modelId="{B55FB221-A071-4D85-AC93-F4D15284B66D}" srcId="{74A101A2-8FA1-4CF4-8B4D-5B158CAFC83D}" destId="{0CB75FE5-E3B4-481A-A1E1-CCCCC04493AD}" srcOrd="0" destOrd="0" parTransId="{AF97B066-104C-4C6C-8B93-B02CC2B9FBAD}" sibTransId="{AF6990CA-95DD-41CE-A977-9282CBAF1FCD}"/>
    <dgm:cxn modelId="{E5923922-9D6C-43A2-AA4D-D0A3E73AC6AA}" type="presOf" srcId="{559ED739-9AF9-4BB9-ACEC-F004604F0D98}" destId="{B1F18D36-A19C-4B7A-B2B5-1901938F7D9A}" srcOrd="0" destOrd="0" presId="urn:microsoft.com/office/officeart/2005/8/layout/hierarchy2"/>
    <dgm:cxn modelId="{D7C8C235-40F8-4CAB-8B1B-C0ABC7958D7B}" type="presOf" srcId="{B696A784-A777-4E7D-B7B2-5E10D3580F33}" destId="{493374C7-CE5E-4FCE-9BEE-EC17CAE96846}" srcOrd="0" destOrd="0" presId="urn:microsoft.com/office/officeart/2005/8/layout/hierarchy2"/>
    <dgm:cxn modelId="{D917D239-21EE-48A1-8749-BAB2C7C29854}" type="presOf" srcId="{198B5032-ABD7-4F96-82FB-BE3D77ABE83D}" destId="{A148CF0D-2F35-473E-A648-8024CCAB3A11}" srcOrd="0" destOrd="0" presId="urn:microsoft.com/office/officeart/2005/8/layout/hierarchy2"/>
    <dgm:cxn modelId="{035FD83A-3D77-4501-ADB2-009F2DE1B38F}" type="presOf" srcId="{C942F9E6-B872-40F5-B098-051D688F4D3E}" destId="{C60296A1-5F88-4A5D-A154-EF094262B1B0}" srcOrd="1" destOrd="0" presId="urn:microsoft.com/office/officeart/2005/8/layout/hierarchy2"/>
    <dgm:cxn modelId="{A9133C5D-8592-4285-8674-879770224D58}" srcId="{BF2DCFFB-8E6E-4A84-94BA-CB608B0A4204}" destId="{93EA9408-824A-491A-A558-474D9DE1D90F}" srcOrd="1" destOrd="0" parTransId="{12A5BC27-806D-4035-A287-9BBA7C5465B4}" sibTransId="{B8F4FFAC-0204-4D42-844F-6872153CAD08}"/>
    <dgm:cxn modelId="{A9DBB748-C090-4578-A06F-FE8C9E03F633}" type="presOf" srcId="{DC0E24CE-B7A7-45CE-8897-C3410AB37774}" destId="{C8C2D174-21DE-4A3F-A7F9-1524455D15C2}" srcOrd="0" destOrd="0" presId="urn:microsoft.com/office/officeart/2005/8/layout/hierarchy2"/>
    <dgm:cxn modelId="{CA2D086D-5364-4841-96B2-41C35D340FB3}" type="presOf" srcId="{A76E79DA-1BCD-4E7D-AF13-5FA0E9E2800F}" destId="{F265EF2D-D88C-4848-94DF-5502BA79D580}" srcOrd="1" destOrd="0" presId="urn:microsoft.com/office/officeart/2005/8/layout/hierarchy2"/>
    <dgm:cxn modelId="{AF25DF70-DCE3-4562-A49C-7E8ABC57B1FE}" type="presOf" srcId="{12A5BC27-806D-4035-A287-9BBA7C5465B4}" destId="{F1CB4609-6DB6-47C9-8FC8-9216C8570941}" srcOrd="0" destOrd="0" presId="urn:microsoft.com/office/officeart/2005/8/layout/hierarchy2"/>
    <dgm:cxn modelId="{089B4578-5874-4542-887A-6D826CCE5953}" type="presOf" srcId="{C4E26E70-10DC-4D8C-A651-FF563137CDF6}" destId="{5B3D6E93-FC68-44EF-A696-C3045486F8C9}" srcOrd="0" destOrd="0" presId="urn:microsoft.com/office/officeart/2005/8/layout/hierarchy2"/>
    <dgm:cxn modelId="{15A2947B-AB22-4CBF-B19B-C43E9C75BBA2}" type="presOf" srcId="{559ED739-9AF9-4BB9-ACEC-F004604F0D98}" destId="{4E8F9285-D134-4931-A915-69C77B3DE44C}" srcOrd="1" destOrd="0" presId="urn:microsoft.com/office/officeart/2005/8/layout/hierarchy2"/>
    <dgm:cxn modelId="{3FF58383-E7A7-4826-99CB-8EFD50799430}" type="presOf" srcId="{28DFB3B7-1498-451E-BEF7-37027A57EAA4}" destId="{5E425E3C-1597-4800-9442-685FC7E5008E}" srcOrd="0" destOrd="0" presId="urn:microsoft.com/office/officeart/2005/8/layout/hierarchy2"/>
    <dgm:cxn modelId="{68E85D84-2506-477C-9E5C-B3947E145C3E}" type="presOf" srcId="{12A5BC27-806D-4035-A287-9BBA7C5465B4}" destId="{9F147689-4F44-4675-AFF3-C45DA4CB433A}" srcOrd="1" destOrd="0" presId="urn:microsoft.com/office/officeart/2005/8/layout/hierarchy2"/>
    <dgm:cxn modelId="{4F55AC8C-082E-469D-9305-28C72BF1F1F8}" srcId="{B72A6C34-A3F8-44B3-8111-6379D12BE36D}" destId="{9FF97D5D-0CF2-4DAC-990D-68697E28FEC0}" srcOrd="0" destOrd="0" parTransId="{F905345B-430B-4409-9305-F45D470EB19A}" sibTransId="{B9D602A2-1D1B-4E2B-9D0A-51ABFCED639D}"/>
    <dgm:cxn modelId="{3883999C-E970-4EAF-A9EF-FF4858869077}" type="presOf" srcId="{198B5032-ABD7-4F96-82FB-BE3D77ABE83D}" destId="{824DE4F4-C84F-44D3-8BDE-63F73D7C19AE}" srcOrd="1" destOrd="0" presId="urn:microsoft.com/office/officeart/2005/8/layout/hierarchy2"/>
    <dgm:cxn modelId="{1CF9F29C-163E-44C9-B8E8-B09CBA61C17D}" srcId="{28DFB3B7-1498-451E-BEF7-37027A57EAA4}" destId="{C4E26E70-10DC-4D8C-A651-FF563137CDF6}" srcOrd="0" destOrd="0" parTransId="{C942F9E6-B872-40F5-B098-051D688F4D3E}" sibTransId="{AE3CAB9F-E36D-4E00-9065-E9B15172037A}"/>
    <dgm:cxn modelId="{CCD7499E-3348-4D07-A205-C1C6A48F9B44}" type="presOf" srcId="{74A101A2-8FA1-4CF4-8B4D-5B158CAFC83D}" destId="{B1CE1AF8-55CB-4CF9-A0A9-827EE1E827F6}" srcOrd="0" destOrd="0" presId="urn:microsoft.com/office/officeart/2005/8/layout/hierarchy2"/>
    <dgm:cxn modelId="{350B4BA0-EF8A-465C-880E-622BCD0E36CA}" type="presOf" srcId="{F905345B-430B-4409-9305-F45D470EB19A}" destId="{69A51AB7-0599-4C85-9375-6E58AF166BF7}" srcOrd="0" destOrd="0" presId="urn:microsoft.com/office/officeart/2005/8/layout/hierarchy2"/>
    <dgm:cxn modelId="{DA3B81A0-213E-450F-B602-AACD21C91D86}" type="presOf" srcId="{0CB75FE5-E3B4-481A-A1E1-CCCCC04493AD}" destId="{11D339E8-4FB8-4D96-B971-5A4DE6F44FD4}" srcOrd="0" destOrd="0" presId="urn:microsoft.com/office/officeart/2005/8/layout/hierarchy2"/>
    <dgm:cxn modelId="{830ABFA0-0990-4E37-A033-AB41523E107D}" type="presOf" srcId="{444D0458-DBB8-4C0E-8C0C-93D692A6B9DE}" destId="{79A3FA57-C28B-42F8-B487-DE4848577BF4}" srcOrd="0" destOrd="0" presId="urn:microsoft.com/office/officeart/2005/8/layout/hierarchy2"/>
    <dgm:cxn modelId="{BEDD60C2-B0BD-41A0-A917-49EA5D23D81B}" type="presOf" srcId="{A76E79DA-1BCD-4E7D-AF13-5FA0E9E2800F}" destId="{A6665B0F-7135-4537-B3E6-C5BF50C84D6A}" srcOrd="0" destOrd="0" presId="urn:microsoft.com/office/officeart/2005/8/layout/hierarchy2"/>
    <dgm:cxn modelId="{35317BC2-DDEE-4468-9998-5BFC7D0B15E8}" srcId="{93EA9408-824A-491A-A558-474D9DE1D90F}" destId="{444D0458-DBB8-4C0E-8C0C-93D692A6B9DE}" srcOrd="0" destOrd="0" parTransId="{559ED739-9AF9-4BB9-ACEC-F004604F0D98}" sibTransId="{5EA05FC5-D6E5-4088-B164-BCA563561165}"/>
    <dgm:cxn modelId="{54957AC3-9ED8-4DF1-BAA0-05DB0C08E44C}" type="presOf" srcId="{D708D8A6-35EB-4A1C-8744-AA7480AF69B7}" destId="{005C8E84-11E0-4EEA-AD21-5BA10F31F645}" srcOrd="1" destOrd="0" presId="urn:microsoft.com/office/officeart/2005/8/layout/hierarchy2"/>
    <dgm:cxn modelId="{E22394CE-CDD6-402F-B708-5EC7FC13D719}" type="presOf" srcId="{DC0E24CE-B7A7-45CE-8897-C3410AB37774}" destId="{F4BD7C6B-809F-4BE0-A3B3-97F9462B10D0}" srcOrd="1" destOrd="0" presId="urn:microsoft.com/office/officeart/2005/8/layout/hierarchy2"/>
    <dgm:cxn modelId="{D72AE0D5-38C8-458B-9231-00D7B16AF7D4}" type="presOf" srcId="{C942F9E6-B872-40F5-B098-051D688F4D3E}" destId="{CD585901-83FC-476C-8919-D749E3D32DC9}" srcOrd="0" destOrd="0" presId="urn:microsoft.com/office/officeart/2005/8/layout/hierarchy2"/>
    <dgm:cxn modelId="{43C96ED7-53FC-474D-90BE-A76D39672406}" srcId="{B696A784-A777-4E7D-B7B2-5E10D3580F33}" destId="{BF2DCFFB-8E6E-4A84-94BA-CB608B0A4204}" srcOrd="0" destOrd="0" parTransId="{A76E79DA-1BCD-4E7D-AF13-5FA0E9E2800F}" sibTransId="{A9B94F2A-24B2-4F3E-A543-19A512A99BEE}"/>
    <dgm:cxn modelId="{8F1A90D7-8F1F-46F7-AA97-9B4C07E4A957}" srcId="{0CB75FE5-E3B4-481A-A1E1-CCCCC04493AD}" destId="{B696A784-A777-4E7D-B7B2-5E10D3580F33}" srcOrd="1" destOrd="0" parTransId="{198B5032-ABD7-4F96-82FB-BE3D77ABE83D}" sibTransId="{6605EADF-76CA-45EF-8189-89D7D9E36162}"/>
    <dgm:cxn modelId="{BC0912D8-60E7-4756-8CBB-AC9DDDD54C7A}" type="presOf" srcId="{B72A6C34-A3F8-44B3-8111-6379D12BE36D}" destId="{14936D99-AABD-4705-84C7-AF6320BE0024}" srcOrd="0" destOrd="0" presId="urn:microsoft.com/office/officeart/2005/8/layout/hierarchy2"/>
    <dgm:cxn modelId="{C4B7CCDB-AF01-4699-917A-C30470002C3E}" srcId="{0CB75FE5-E3B4-481A-A1E1-CCCCC04493AD}" destId="{28DFB3B7-1498-451E-BEF7-37027A57EAA4}" srcOrd="0" destOrd="0" parTransId="{DC0E24CE-B7A7-45CE-8897-C3410AB37774}" sibTransId="{DC83DEE7-D21C-4DD6-9B74-F839B9C00DC0}"/>
    <dgm:cxn modelId="{8C11ABEC-533B-4BB6-A9BA-9EA74665A87B}" type="presOf" srcId="{D708D8A6-35EB-4A1C-8744-AA7480AF69B7}" destId="{68ECE19D-8E85-4DE7-9E9F-99588199CF2C}" srcOrd="0" destOrd="0" presId="urn:microsoft.com/office/officeart/2005/8/layout/hierarchy2"/>
    <dgm:cxn modelId="{611007F5-7DE5-4D86-8097-A76885A4A74D}" type="presOf" srcId="{9FF97D5D-0CF2-4DAC-990D-68697E28FEC0}" destId="{DD3646B8-0A8B-4D50-9B40-6EF4CE4F77F9}" srcOrd="0" destOrd="0" presId="urn:microsoft.com/office/officeart/2005/8/layout/hierarchy2"/>
    <dgm:cxn modelId="{A4F04A98-5A27-40B1-B051-CF2EF0DF4DBF}" type="presParOf" srcId="{B1CE1AF8-55CB-4CF9-A0A9-827EE1E827F6}" destId="{0D9FAEAD-2146-4F3F-B1F3-3EDC4DE5C198}" srcOrd="0" destOrd="0" presId="urn:microsoft.com/office/officeart/2005/8/layout/hierarchy2"/>
    <dgm:cxn modelId="{D68FF633-91B8-4DDA-9CB7-B43C69F92589}" type="presParOf" srcId="{0D9FAEAD-2146-4F3F-B1F3-3EDC4DE5C198}" destId="{11D339E8-4FB8-4D96-B971-5A4DE6F44FD4}" srcOrd="0" destOrd="0" presId="urn:microsoft.com/office/officeart/2005/8/layout/hierarchy2"/>
    <dgm:cxn modelId="{99D98E50-7AC7-4C96-A8CB-FB1C1EB190BA}" type="presParOf" srcId="{0D9FAEAD-2146-4F3F-B1F3-3EDC4DE5C198}" destId="{8EABA347-73AA-4078-A261-A8BEE507C58C}" srcOrd="1" destOrd="0" presId="urn:microsoft.com/office/officeart/2005/8/layout/hierarchy2"/>
    <dgm:cxn modelId="{CAF4E6B4-60AA-483C-ABA9-9069A954D5CC}" type="presParOf" srcId="{8EABA347-73AA-4078-A261-A8BEE507C58C}" destId="{C8C2D174-21DE-4A3F-A7F9-1524455D15C2}" srcOrd="0" destOrd="0" presId="urn:microsoft.com/office/officeart/2005/8/layout/hierarchy2"/>
    <dgm:cxn modelId="{A812F844-2A7A-4C1F-AD13-20CF0C8D2D71}" type="presParOf" srcId="{C8C2D174-21DE-4A3F-A7F9-1524455D15C2}" destId="{F4BD7C6B-809F-4BE0-A3B3-97F9462B10D0}" srcOrd="0" destOrd="0" presId="urn:microsoft.com/office/officeart/2005/8/layout/hierarchy2"/>
    <dgm:cxn modelId="{864325DE-0624-4149-BE38-FE449CFD2068}" type="presParOf" srcId="{8EABA347-73AA-4078-A261-A8BEE507C58C}" destId="{988FA8D1-4CA5-4453-9B41-88F2895DA0C3}" srcOrd="1" destOrd="0" presId="urn:microsoft.com/office/officeart/2005/8/layout/hierarchy2"/>
    <dgm:cxn modelId="{4716C655-C775-479D-9E7F-6A47DF88450D}" type="presParOf" srcId="{988FA8D1-4CA5-4453-9B41-88F2895DA0C3}" destId="{5E425E3C-1597-4800-9442-685FC7E5008E}" srcOrd="0" destOrd="0" presId="urn:microsoft.com/office/officeart/2005/8/layout/hierarchy2"/>
    <dgm:cxn modelId="{6431FA4A-1E5A-4EDB-BC3A-94388D1F336E}" type="presParOf" srcId="{988FA8D1-4CA5-4453-9B41-88F2895DA0C3}" destId="{D88DD5D1-75BB-41B2-B683-850B40F63495}" srcOrd="1" destOrd="0" presId="urn:microsoft.com/office/officeart/2005/8/layout/hierarchy2"/>
    <dgm:cxn modelId="{A0BD7FF7-687E-40E9-B666-FCA6FA603D1E}" type="presParOf" srcId="{D88DD5D1-75BB-41B2-B683-850B40F63495}" destId="{CD585901-83FC-476C-8919-D749E3D32DC9}" srcOrd="0" destOrd="0" presId="urn:microsoft.com/office/officeart/2005/8/layout/hierarchy2"/>
    <dgm:cxn modelId="{C741B486-1489-46FA-A51B-372AB17E1121}" type="presParOf" srcId="{CD585901-83FC-476C-8919-D749E3D32DC9}" destId="{C60296A1-5F88-4A5D-A154-EF094262B1B0}" srcOrd="0" destOrd="0" presId="urn:microsoft.com/office/officeart/2005/8/layout/hierarchy2"/>
    <dgm:cxn modelId="{182B3151-5778-4CA9-AB87-D0A052E69CAD}" type="presParOf" srcId="{D88DD5D1-75BB-41B2-B683-850B40F63495}" destId="{62EB4733-A38A-47EE-B75C-BBE26FDA0FA8}" srcOrd="1" destOrd="0" presId="urn:microsoft.com/office/officeart/2005/8/layout/hierarchy2"/>
    <dgm:cxn modelId="{2FD22175-61F1-416B-AB80-E5A150B67278}" type="presParOf" srcId="{62EB4733-A38A-47EE-B75C-BBE26FDA0FA8}" destId="{5B3D6E93-FC68-44EF-A696-C3045486F8C9}" srcOrd="0" destOrd="0" presId="urn:microsoft.com/office/officeart/2005/8/layout/hierarchy2"/>
    <dgm:cxn modelId="{04B1B65C-3225-45F9-BE08-516D18DCB48C}" type="presParOf" srcId="{62EB4733-A38A-47EE-B75C-BBE26FDA0FA8}" destId="{F0548807-496E-4F06-9127-0D5093937A6E}" srcOrd="1" destOrd="0" presId="urn:microsoft.com/office/officeart/2005/8/layout/hierarchy2"/>
    <dgm:cxn modelId="{AA1C1E7E-687D-4383-9B02-A1974508933B}" type="presParOf" srcId="{8EABA347-73AA-4078-A261-A8BEE507C58C}" destId="{A148CF0D-2F35-473E-A648-8024CCAB3A11}" srcOrd="2" destOrd="0" presId="urn:microsoft.com/office/officeart/2005/8/layout/hierarchy2"/>
    <dgm:cxn modelId="{22A43CA6-16E8-4D77-B3C9-19E5DB4763F0}" type="presParOf" srcId="{A148CF0D-2F35-473E-A648-8024CCAB3A11}" destId="{824DE4F4-C84F-44D3-8BDE-63F73D7C19AE}" srcOrd="0" destOrd="0" presId="urn:microsoft.com/office/officeart/2005/8/layout/hierarchy2"/>
    <dgm:cxn modelId="{1C98E6E5-7B0E-42A8-9989-FD0308C521A5}" type="presParOf" srcId="{8EABA347-73AA-4078-A261-A8BEE507C58C}" destId="{09FFBEB2-68AC-4D58-80FD-0C71321BE8EB}" srcOrd="3" destOrd="0" presId="urn:microsoft.com/office/officeart/2005/8/layout/hierarchy2"/>
    <dgm:cxn modelId="{17EA00E1-0339-4154-8A9C-A5B868959713}" type="presParOf" srcId="{09FFBEB2-68AC-4D58-80FD-0C71321BE8EB}" destId="{493374C7-CE5E-4FCE-9BEE-EC17CAE96846}" srcOrd="0" destOrd="0" presId="urn:microsoft.com/office/officeart/2005/8/layout/hierarchy2"/>
    <dgm:cxn modelId="{25B1CE26-CED6-4214-86AB-5572CFA9CAD5}" type="presParOf" srcId="{09FFBEB2-68AC-4D58-80FD-0C71321BE8EB}" destId="{DC68FC4D-203C-4F34-A543-C1F5D0661D63}" srcOrd="1" destOrd="0" presId="urn:microsoft.com/office/officeart/2005/8/layout/hierarchy2"/>
    <dgm:cxn modelId="{238BA30A-F5FE-4D99-8651-60773E43D8C9}" type="presParOf" srcId="{DC68FC4D-203C-4F34-A543-C1F5D0661D63}" destId="{A6665B0F-7135-4537-B3E6-C5BF50C84D6A}" srcOrd="0" destOrd="0" presId="urn:microsoft.com/office/officeart/2005/8/layout/hierarchy2"/>
    <dgm:cxn modelId="{4EE14DD1-D2A1-4D1C-AA8E-3B759065FC6C}" type="presParOf" srcId="{A6665B0F-7135-4537-B3E6-C5BF50C84D6A}" destId="{F265EF2D-D88C-4848-94DF-5502BA79D580}" srcOrd="0" destOrd="0" presId="urn:microsoft.com/office/officeart/2005/8/layout/hierarchy2"/>
    <dgm:cxn modelId="{FB540D16-7E8B-41AA-AC78-2427B54983C6}" type="presParOf" srcId="{DC68FC4D-203C-4F34-A543-C1F5D0661D63}" destId="{1A27AEBE-69B3-4B66-8EFE-304FD3D47C9B}" srcOrd="1" destOrd="0" presId="urn:microsoft.com/office/officeart/2005/8/layout/hierarchy2"/>
    <dgm:cxn modelId="{4EC5F193-2BC6-45BF-9012-2E070B1BE7AB}" type="presParOf" srcId="{1A27AEBE-69B3-4B66-8EFE-304FD3D47C9B}" destId="{5819E7EB-6157-4742-80EF-7E04AEA459BB}" srcOrd="0" destOrd="0" presId="urn:microsoft.com/office/officeart/2005/8/layout/hierarchy2"/>
    <dgm:cxn modelId="{037EC022-BD87-4AC6-8BB8-E6B163062D0E}" type="presParOf" srcId="{1A27AEBE-69B3-4B66-8EFE-304FD3D47C9B}" destId="{1227363D-34C2-4604-AD5A-91CB23E50775}" srcOrd="1" destOrd="0" presId="urn:microsoft.com/office/officeart/2005/8/layout/hierarchy2"/>
    <dgm:cxn modelId="{635AD4CF-9FBF-45B6-AA81-82D3B9BF6BFA}" type="presParOf" srcId="{1227363D-34C2-4604-AD5A-91CB23E50775}" destId="{68ECE19D-8E85-4DE7-9E9F-99588199CF2C}" srcOrd="0" destOrd="0" presId="urn:microsoft.com/office/officeart/2005/8/layout/hierarchy2"/>
    <dgm:cxn modelId="{7E59DF30-C832-4171-AB36-BD41CD10B4A0}" type="presParOf" srcId="{68ECE19D-8E85-4DE7-9E9F-99588199CF2C}" destId="{005C8E84-11E0-4EEA-AD21-5BA10F31F645}" srcOrd="0" destOrd="0" presId="urn:microsoft.com/office/officeart/2005/8/layout/hierarchy2"/>
    <dgm:cxn modelId="{52246668-D5D5-4660-A47E-F00D5BF381A4}" type="presParOf" srcId="{1227363D-34C2-4604-AD5A-91CB23E50775}" destId="{428DE972-FD35-4B78-854B-5AEFF72EACDD}" srcOrd="1" destOrd="0" presId="urn:microsoft.com/office/officeart/2005/8/layout/hierarchy2"/>
    <dgm:cxn modelId="{CBC01FEB-1605-452F-9F59-91BB75281EC1}" type="presParOf" srcId="{428DE972-FD35-4B78-854B-5AEFF72EACDD}" destId="{14936D99-AABD-4705-84C7-AF6320BE0024}" srcOrd="0" destOrd="0" presId="urn:microsoft.com/office/officeart/2005/8/layout/hierarchy2"/>
    <dgm:cxn modelId="{4732C4B7-BEDB-494B-A8B0-C68CD747DC41}" type="presParOf" srcId="{428DE972-FD35-4B78-854B-5AEFF72EACDD}" destId="{6A71B659-CED4-4C1C-A7BD-82CCAEE86442}" srcOrd="1" destOrd="0" presId="urn:microsoft.com/office/officeart/2005/8/layout/hierarchy2"/>
    <dgm:cxn modelId="{170FCCB6-C564-4CA2-AB3F-78F4108AAA4B}" type="presParOf" srcId="{6A71B659-CED4-4C1C-A7BD-82CCAEE86442}" destId="{69A51AB7-0599-4C85-9375-6E58AF166BF7}" srcOrd="0" destOrd="0" presId="urn:microsoft.com/office/officeart/2005/8/layout/hierarchy2"/>
    <dgm:cxn modelId="{60FE8E91-B1EE-4553-BC86-5028B0F5CDEF}" type="presParOf" srcId="{69A51AB7-0599-4C85-9375-6E58AF166BF7}" destId="{90EA0851-3E50-404A-904F-78CCA8D2004F}" srcOrd="0" destOrd="0" presId="urn:microsoft.com/office/officeart/2005/8/layout/hierarchy2"/>
    <dgm:cxn modelId="{ACB3485F-9FFB-470C-A6FC-5F4F236EC2D7}" type="presParOf" srcId="{6A71B659-CED4-4C1C-A7BD-82CCAEE86442}" destId="{71C6A458-45EA-41B8-BB63-9FEB23475C8E}" srcOrd="1" destOrd="0" presId="urn:microsoft.com/office/officeart/2005/8/layout/hierarchy2"/>
    <dgm:cxn modelId="{51E203AD-04C7-4529-91B5-23DFABE6C91E}" type="presParOf" srcId="{71C6A458-45EA-41B8-BB63-9FEB23475C8E}" destId="{DD3646B8-0A8B-4D50-9B40-6EF4CE4F77F9}" srcOrd="0" destOrd="0" presId="urn:microsoft.com/office/officeart/2005/8/layout/hierarchy2"/>
    <dgm:cxn modelId="{A71161DD-3EA9-4C9E-9268-1744A8CD6D13}" type="presParOf" srcId="{71C6A458-45EA-41B8-BB63-9FEB23475C8E}" destId="{45945394-7FA6-4403-9989-2A33230FD8B9}" srcOrd="1" destOrd="0" presId="urn:microsoft.com/office/officeart/2005/8/layout/hierarchy2"/>
    <dgm:cxn modelId="{80DB9986-3926-40B8-906C-BA225BE2D92C}" type="presParOf" srcId="{1227363D-34C2-4604-AD5A-91CB23E50775}" destId="{F1CB4609-6DB6-47C9-8FC8-9216C8570941}" srcOrd="2" destOrd="0" presId="urn:microsoft.com/office/officeart/2005/8/layout/hierarchy2"/>
    <dgm:cxn modelId="{6B814DD5-96A8-4315-B2F9-DD9BBB140AA6}" type="presParOf" srcId="{F1CB4609-6DB6-47C9-8FC8-9216C8570941}" destId="{9F147689-4F44-4675-AFF3-C45DA4CB433A}" srcOrd="0" destOrd="0" presId="urn:microsoft.com/office/officeart/2005/8/layout/hierarchy2"/>
    <dgm:cxn modelId="{BFEB1CDB-CC9E-421A-924C-7C3FCD21FC71}" type="presParOf" srcId="{1227363D-34C2-4604-AD5A-91CB23E50775}" destId="{A5958BB3-96D8-46A2-9840-EC423E73BC11}" srcOrd="3" destOrd="0" presId="urn:microsoft.com/office/officeart/2005/8/layout/hierarchy2"/>
    <dgm:cxn modelId="{90B7CB34-834A-446A-825A-A66CF7B20ECF}" type="presParOf" srcId="{A5958BB3-96D8-46A2-9840-EC423E73BC11}" destId="{51415199-D361-47A2-AAEA-279BA900D355}" srcOrd="0" destOrd="0" presId="urn:microsoft.com/office/officeart/2005/8/layout/hierarchy2"/>
    <dgm:cxn modelId="{17B4FE82-4244-4929-B35A-D10311B6B725}" type="presParOf" srcId="{A5958BB3-96D8-46A2-9840-EC423E73BC11}" destId="{3396FE95-4BF3-4028-90EF-9ABE4D446D4E}" srcOrd="1" destOrd="0" presId="urn:microsoft.com/office/officeart/2005/8/layout/hierarchy2"/>
    <dgm:cxn modelId="{76BCADE0-BD28-4AEB-98AD-95AEACAFE126}" type="presParOf" srcId="{3396FE95-4BF3-4028-90EF-9ABE4D446D4E}" destId="{B1F18D36-A19C-4B7A-B2B5-1901938F7D9A}" srcOrd="0" destOrd="0" presId="urn:microsoft.com/office/officeart/2005/8/layout/hierarchy2"/>
    <dgm:cxn modelId="{6A737F0B-AADA-4AAE-BAC3-20A9B8799F44}" type="presParOf" srcId="{B1F18D36-A19C-4B7A-B2B5-1901938F7D9A}" destId="{4E8F9285-D134-4931-A915-69C77B3DE44C}" srcOrd="0" destOrd="0" presId="urn:microsoft.com/office/officeart/2005/8/layout/hierarchy2"/>
    <dgm:cxn modelId="{5937A084-EA10-4FF3-849F-F1048298CBB1}" type="presParOf" srcId="{3396FE95-4BF3-4028-90EF-9ABE4D446D4E}" destId="{0B569F40-59D2-47A0-88A3-C9781D89AAE5}" srcOrd="1" destOrd="0" presId="urn:microsoft.com/office/officeart/2005/8/layout/hierarchy2"/>
    <dgm:cxn modelId="{B607FE2D-79CC-446A-A6B7-830A90A5B6B0}" type="presParOf" srcId="{0B569F40-59D2-47A0-88A3-C9781D89AAE5}" destId="{79A3FA57-C28B-42F8-B487-DE4848577BF4}" srcOrd="0" destOrd="0" presId="urn:microsoft.com/office/officeart/2005/8/layout/hierarchy2"/>
    <dgm:cxn modelId="{B8A924BD-1269-4D16-BB62-E5E0DBF17268}" type="presParOf" srcId="{0B569F40-59D2-47A0-88A3-C9781D89AAE5}" destId="{3E4D293F-8784-46D7-8D5D-BD5427B6B8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467DB-DA50-4131-B656-27FB867CE226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</dgm:pt>
    <dgm:pt modelId="{4D7983F9-4710-4D1A-90EA-9F3EB518FA98}">
      <dgm:prSet phldrT="[Text]"/>
      <dgm:spPr/>
      <dgm:t>
        <a:bodyPr/>
        <a:lstStyle/>
        <a:p>
          <a:r>
            <a:rPr lang="de-DE" dirty="0" err="1"/>
            <a:t>Supervised</a:t>
          </a:r>
          <a:r>
            <a:rPr lang="de-DE" dirty="0"/>
            <a:t> Learning</a:t>
          </a:r>
        </a:p>
      </dgm:t>
    </dgm:pt>
    <dgm:pt modelId="{96C4D4DC-2C71-480A-8FA6-EF934CD831D4}" type="parTrans" cxnId="{52C59390-00FE-416B-A97E-7291EA51F979}">
      <dgm:prSet/>
      <dgm:spPr/>
      <dgm:t>
        <a:bodyPr/>
        <a:lstStyle/>
        <a:p>
          <a:endParaRPr lang="de-DE"/>
        </a:p>
      </dgm:t>
    </dgm:pt>
    <dgm:pt modelId="{6C60CB32-CCA3-41EB-8386-7DC77EE42A1F}" type="sibTrans" cxnId="{52C59390-00FE-416B-A97E-7291EA51F979}">
      <dgm:prSet/>
      <dgm:spPr/>
      <dgm:t>
        <a:bodyPr/>
        <a:lstStyle/>
        <a:p>
          <a:endParaRPr lang="de-DE"/>
        </a:p>
      </dgm:t>
    </dgm:pt>
    <dgm:pt modelId="{960F0AF7-2CB0-4EF4-A53A-FAD1D10E8D5A}">
      <dgm:prSet/>
      <dgm:spPr/>
      <dgm:t>
        <a:bodyPr/>
        <a:lstStyle/>
        <a:p>
          <a:r>
            <a:rPr lang="de-DE" dirty="0" err="1"/>
            <a:t>Unsupervised</a:t>
          </a:r>
          <a:r>
            <a:rPr lang="de-DE" dirty="0"/>
            <a:t> Learning</a:t>
          </a:r>
        </a:p>
      </dgm:t>
    </dgm:pt>
    <dgm:pt modelId="{3F564073-9DCA-4FC8-9521-968268C3CD58}" type="parTrans" cxnId="{3664F1C9-4E93-49DF-B538-E25D89F3AE8A}">
      <dgm:prSet/>
      <dgm:spPr/>
      <dgm:t>
        <a:bodyPr/>
        <a:lstStyle/>
        <a:p>
          <a:endParaRPr lang="de-DE"/>
        </a:p>
      </dgm:t>
    </dgm:pt>
    <dgm:pt modelId="{99C1B4CF-1613-4419-85EC-009A79B3FC50}" type="sibTrans" cxnId="{3664F1C9-4E93-49DF-B538-E25D89F3AE8A}">
      <dgm:prSet/>
      <dgm:spPr/>
      <dgm:t>
        <a:bodyPr/>
        <a:lstStyle/>
        <a:p>
          <a:endParaRPr lang="de-DE"/>
        </a:p>
      </dgm:t>
    </dgm:pt>
    <dgm:pt modelId="{7FADC114-1E9E-404A-9CEC-4D58E164A644}" type="pres">
      <dgm:prSet presAssocID="{1D3467DB-DA50-4131-B656-27FB867CE226}" presName="compositeShape" presStyleCnt="0">
        <dgm:presLayoutVars>
          <dgm:chMax val="7"/>
          <dgm:dir/>
          <dgm:resizeHandles val="exact"/>
        </dgm:presLayoutVars>
      </dgm:prSet>
      <dgm:spPr/>
    </dgm:pt>
    <dgm:pt modelId="{9378574B-F3B5-4AE7-8667-1A11CF48932A}" type="pres">
      <dgm:prSet presAssocID="{4D7983F9-4710-4D1A-90EA-9F3EB518FA98}" presName="circ1" presStyleLbl="vennNode1" presStyleIdx="0" presStyleCnt="2"/>
      <dgm:spPr/>
    </dgm:pt>
    <dgm:pt modelId="{376486E2-ACFB-47A4-A6A2-3968B3C1D200}" type="pres">
      <dgm:prSet presAssocID="{4D7983F9-4710-4D1A-90EA-9F3EB518FA9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858BB27-BF36-4D6A-8CA2-061190D09138}" type="pres">
      <dgm:prSet presAssocID="{960F0AF7-2CB0-4EF4-A53A-FAD1D10E8D5A}" presName="circ2" presStyleLbl="vennNode1" presStyleIdx="1" presStyleCnt="2"/>
      <dgm:spPr/>
    </dgm:pt>
    <dgm:pt modelId="{3ED1B4C6-B049-458D-89B4-B7C609F0484B}" type="pres">
      <dgm:prSet presAssocID="{960F0AF7-2CB0-4EF4-A53A-FAD1D10E8D5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A421A0D-D9C5-4839-ACA4-777F7A923A14}" type="presOf" srcId="{4D7983F9-4710-4D1A-90EA-9F3EB518FA98}" destId="{376486E2-ACFB-47A4-A6A2-3968B3C1D200}" srcOrd="1" destOrd="0" presId="urn:microsoft.com/office/officeart/2005/8/layout/venn1"/>
    <dgm:cxn modelId="{D36DB214-C814-4B87-9CA5-B9AE8D4811E2}" type="presOf" srcId="{960F0AF7-2CB0-4EF4-A53A-FAD1D10E8D5A}" destId="{E858BB27-BF36-4D6A-8CA2-061190D09138}" srcOrd="0" destOrd="0" presId="urn:microsoft.com/office/officeart/2005/8/layout/venn1"/>
    <dgm:cxn modelId="{4057223D-C405-4403-8971-CE5A1FB391E1}" type="presOf" srcId="{4D7983F9-4710-4D1A-90EA-9F3EB518FA98}" destId="{9378574B-F3B5-4AE7-8667-1A11CF48932A}" srcOrd="0" destOrd="0" presId="urn:microsoft.com/office/officeart/2005/8/layout/venn1"/>
    <dgm:cxn modelId="{04CBD440-196C-4CA8-BACD-10E9CCC4C49D}" type="presOf" srcId="{1D3467DB-DA50-4131-B656-27FB867CE226}" destId="{7FADC114-1E9E-404A-9CEC-4D58E164A644}" srcOrd="0" destOrd="0" presId="urn:microsoft.com/office/officeart/2005/8/layout/venn1"/>
    <dgm:cxn modelId="{52C59390-00FE-416B-A97E-7291EA51F979}" srcId="{1D3467DB-DA50-4131-B656-27FB867CE226}" destId="{4D7983F9-4710-4D1A-90EA-9F3EB518FA98}" srcOrd="0" destOrd="0" parTransId="{96C4D4DC-2C71-480A-8FA6-EF934CD831D4}" sibTransId="{6C60CB32-CCA3-41EB-8386-7DC77EE42A1F}"/>
    <dgm:cxn modelId="{16BB0293-1F07-41FC-9636-FAAC51F631C6}" type="presOf" srcId="{960F0AF7-2CB0-4EF4-A53A-FAD1D10E8D5A}" destId="{3ED1B4C6-B049-458D-89B4-B7C609F0484B}" srcOrd="1" destOrd="0" presId="urn:microsoft.com/office/officeart/2005/8/layout/venn1"/>
    <dgm:cxn modelId="{3664F1C9-4E93-49DF-B538-E25D89F3AE8A}" srcId="{1D3467DB-DA50-4131-B656-27FB867CE226}" destId="{960F0AF7-2CB0-4EF4-A53A-FAD1D10E8D5A}" srcOrd="1" destOrd="0" parTransId="{3F564073-9DCA-4FC8-9521-968268C3CD58}" sibTransId="{99C1B4CF-1613-4419-85EC-009A79B3FC50}"/>
    <dgm:cxn modelId="{22947B2F-8760-4BAD-AD21-1C1E71D62DB6}" type="presParOf" srcId="{7FADC114-1E9E-404A-9CEC-4D58E164A644}" destId="{9378574B-F3B5-4AE7-8667-1A11CF48932A}" srcOrd="0" destOrd="0" presId="urn:microsoft.com/office/officeart/2005/8/layout/venn1"/>
    <dgm:cxn modelId="{08ACEAB2-1A7B-48D1-B2FB-095341F582B1}" type="presParOf" srcId="{7FADC114-1E9E-404A-9CEC-4D58E164A644}" destId="{376486E2-ACFB-47A4-A6A2-3968B3C1D200}" srcOrd="1" destOrd="0" presId="urn:microsoft.com/office/officeart/2005/8/layout/venn1"/>
    <dgm:cxn modelId="{4B7876CF-03E0-4AF2-9C0A-86EFF0A8C8FE}" type="presParOf" srcId="{7FADC114-1E9E-404A-9CEC-4D58E164A644}" destId="{E858BB27-BF36-4D6A-8CA2-061190D09138}" srcOrd="2" destOrd="0" presId="urn:microsoft.com/office/officeart/2005/8/layout/venn1"/>
    <dgm:cxn modelId="{7307AB0B-ADDE-4E90-BC5F-0F219AA0EF73}" type="presParOf" srcId="{7FADC114-1E9E-404A-9CEC-4D58E164A644}" destId="{3ED1B4C6-B049-458D-89B4-B7C609F0484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39E8-4FB8-4D96-B971-5A4DE6F44FD4}">
      <dsp:nvSpPr>
        <dsp:cNvPr id="0" name=""/>
        <dsp:cNvSpPr/>
      </dsp:nvSpPr>
      <dsp:spPr>
        <a:xfrm>
          <a:off x="6236" y="1549061"/>
          <a:ext cx="1591382" cy="795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Trump_Like</a:t>
          </a:r>
          <a:endParaRPr lang="de-DE" sz="2100" kern="1200" dirty="0"/>
        </a:p>
      </dsp:txBody>
      <dsp:txXfrm>
        <a:off x="29541" y="1572366"/>
        <a:ext cx="1544772" cy="749081"/>
      </dsp:txXfrm>
    </dsp:sp>
    <dsp:sp modelId="{C8C2D174-21DE-4A3F-A7F9-1524455D15C2}">
      <dsp:nvSpPr>
        <dsp:cNvPr id="0" name=""/>
        <dsp:cNvSpPr/>
      </dsp:nvSpPr>
      <dsp:spPr>
        <a:xfrm rot="18770822">
          <a:off x="1447872" y="1587308"/>
          <a:ext cx="93604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936047" y="164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892494" y="1580364"/>
        <a:ext cx="46802" cy="46802"/>
      </dsp:txXfrm>
    </dsp:sp>
    <dsp:sp modelId="{5E425E3C-1597-4800-9442-685FC7E5008E}">
      <dsp:nvSpPr>
        <dsp:cNvPr id="0" name=""/>
        <dsp:cNvSpPr/>
      </dsp:nvSpPr>
      <dsp:spPr>
        <a:xfrm>
          <a:off x="2234172" y="862778"/>
          <a:ext cx="1591382" cy="795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Ja</a:t>
          </a:r>
        </a:p>
      </dsp:txBody>
      <dsp:txXfrm>
        <a:off x="2257477" y="886083"/>
        <a:ext cx="1544772" cy="749081"/>
      </dsp:txXfrm>
    </dsp:sp>
    <dsp:sp modelId="{CD585901-83FC-476C-8919-D749E3D32DC9}">
      <dsp:nvSpPr>
        <dsp:cNvPr id="0" name=""/>
        <dsp:cNvSpPr/>
      </dsp:nvSpPr>
      <dsp:spPr>
        <a:xfrm>
          <a:off x="3825555" y="1244166"/>
          <a:ext cx="636553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36553" y="164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127918" y="1244710"/>
        <a:ext cx="31827" cy="31827"/>
      </dsp:txXfrm>
    </dsp:sp>
    <dsp:sp modelId="{5B3D6E93-FC68-44EF-A696-C3045486F8C9}">
      <dsp:nvSpPr>
        <dsp:cNvPr id="0" name=""/>
        <dsp:cNvSpPr/>
      </dsp:nvSpPr>
      <dsp:spPr>
        <a:xfrm>
          <a:off x="4462108" y="862778"/>
          <a:ext cx="1591382" cy="795691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Predict: Neurotisch</a:t>
          </a:r>
        </a:p>
      </dsp:txBody>
      <dsp:txXfrm>
        <a:off x="4485413" y="886083"/>
        <a:ext cx="1544772" cy="749081"/>
      </dsp:txXfrm>
    </dsp:sp>
    <dsp:sp modelId="{A148CF0D-2F35-473E-A648-8024CCAB3A11}">
      <dsp:nvSpPr>
        <dsp:cNvPr id="0" name=""/>
        <dsp:cNvSpPr/>
      </dsp:nvSpPr>
      <dsp:spPr>
        <a:xfrm rot="2829178">
          <a:off x="1447872" y="2273592"/>
          <a:ext cx="93604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936047" y="164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892494" y="2266648"/>
        <a:ext cx="46802" cy="46802"/>
      </dsp:txXfrm>
    </dsp:sp>
    <dsp:sp modelId="{493374C7-CE5E-4FCE-9BEE-EC17CAE96846}">
      <dsp:nvSpPr>
        <dsp:cNvPr id="0" name=""/>
        <dsp:cNvSpPr/>
      </dsp:nvSpPr>
      <dsp:spPr>
        <a:xfrm>
          <a:off x="2234172" y="2235345"/>
          <a:ext cx="1591382" cy="795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Nein</a:t>
          </a:r>
        </a:p>
      </dsp:txBody>
      <dsp:txXfrm>
        <a:off x="2257477" y="2258650"/>
        <a:ext cx="1544772" cy="749081"/>
      </dsp:txXfrm>
    </dsp:sp>
    <dsp:sp modelId="{A6665B0F-7135-4537-B3E6-C5BF50C84D6A}">
      <dsp:nvSpPr>
        <dsp:cNvPr id="0" name=""/>
        <dsp:cNvSpPr/>
      </dsp:nvSpPr>
      <dsp:spPr>
        <a:xfrm>
          <a:off x="3825555" y="2616734"/>
          <a:ext cx="636553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36553" y="164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127918" y="2617277"/>
        <a:ext cx="31827" cy="31827"/>
      </dsp:txXfrm>
    </dsp:sp>
    <dsp:sp modelId="{5819E7EB-6157-4742-80EF-7E04AEA459BB}">
      <dsp:nvSpPr>
        <dsp:cNvPr id="0" name=""/>
        <dsp:cNvSpPr/>
      </dsp:nvSpPr>
      <dsp:spPr>
        <a:xfrm>
          <a:off x="4462108" y="2235345"/>
          <a:ext cx="1591382" cy="795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Adele_Like</a:t>
          </a:r>
          <a:endParaRPr lang="de-DE" sz="2100" kern="1200" dirty="0"/>
        </a:p>
      </dsp:txBody>
      <dsp:txXfrm>
        <a:off x="4485413" y="2258650"/>
        <a:ext cx="1544772" cy="749081"/>
      </dsp:txXfrm>
    </dsp:sp>
    <dsp:sp modelId="{68ECE19D-8E85-4DE7-9E9F-99588199CF2C}">
      <dsp:nvSpPr>
        <dsp:cNvPr id="0" name=""/>
        <dsp:cNvSpPr/>
      </dsp:nvSpPr>
      <dsp:spPr>
        <a:xfrm rot="19457599">
          <a:off x="5979809" y="2387972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6352170" y="2384832"/>
        <a:ext cx="39195" cy="39195"/>
      </dsp:txXfrm>
    </dsp:sp>
    <dsp:sp modelId="{14936D99-AABD-4705-84C7-AF6320BE0024}">
      <dsp:nvSpPr>
        <dsp:cNvPr id="0" name=""/>
        <dsp:cNvSpPr/>
      </dsp:nvSpPr>
      <dsp:spPr>
        <a:xfrm>
          <a:off x="6690044" y="1777823"/>
          <a:ext cx="1591382" cy="795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Ja</a:t>
          </a:r>
        </a:p>
      </dsp:txBody>
      <dsp:txXfrm>
        <a:off x="6713349" y="1801128"/>
        <a:ext cx="1544772" cy="749081"/>
      </dsp:txXfrm>
    </dsp:sp>
    <dsp:sp modelId="{69A51AB7-0599-4C85-9375-6E58AF166BF7}">
      <dsp:nvSpPr>
        <dsp:cNvPr id="0" name=""/>
        <dsp:cNvSpPr/>
      </dsp:nvSpPr>
      <dsp:spPr>
        <a:xfrm>
          <a:off x="8281427" y="2159211"/>
          <a:ext cx="642789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42789" y="164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8586752" y="2159599"/>
        <a:ext cx="32139" cy="32139"/>
      </dsp:txXfrm>
    </dsp:sp>
    <dsp:sp modelId="{DD3646B8-0A8B-4D50-9B40-6EF4CE4F77F9}">
      <dsp:nvSpPr>
        <dsp:cNvPr id="0" name=""/>
        <dsp:cNvSpPr/>
      </dsp:nvSpPr>
      <dsp:spPr>
        <a:xfrm>
          <a:off x="8924217" y="1777823"/>
          <a:ext cx="1591382" cy="795691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Predict: Neurotisch</a:t>
          </a:r>
        </a:p>
      </dsp:txBody>
      <dsp:txXfrm>
        <a:off x="8947522" y="1801128"/>
        <a:ext cx="1544772" cy="749081"/>
      </dsp:txXfrm>
    </dsp:sp>
    <dsp:sp modelId="{F1CB4609-6DB6-47C9-8FC8-9216C8570941}">
      <dsp:nvSpPr>
        <dsp:cNvPr id="0" name=""/>
        <dsp:cNvSpPr/>
      </dsp:nvSpPr>
      <dsp:spPr>
        <a:xfrm rot="2142401">
          <a:off x="5979809" y="2845495"/>
          <a:ext cx="78391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83917" y="164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6352170" y="2842354"/>
        <a:ext cx="39195" cy="39195"/>
      </dsp:txXfrm>
    </dsp:sp>
    <dsp:sp modelId="{51415199-D361-47A2-AAEA-279BA900D355}">
      <dsp:nvSpPr>
        <dsp:cNvPr id="0" name=""/>
        <dsp:cNvSpPr/>
      </dsp:nvSpPr>
      <dsp:spPr>
        <a:xfrm>
          <a:off x="6690044" y="2692868"/>
          <a:ext cx="1591382" cy="795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Nein</a:t>
          </a:r>
        </a:p>
      </dsp:txBody>
      <dsp:txXfrm>
        <a:off x="6713349" y="2716173"/>
        <a:ext cx="1544772" cy="749081"/>
      </dsp:txXfrm>
    </dsp:sp>
    <dsp:sp modelId="{B1F18D36-A19C-4B7A-B2B5-1901938F7D9A}">
      <dsp:nvSpPr>
        <dsp:cNvPr id="0" name=""/>
        <dsp:cNvSpPr/>
      </dsp:nvSpPr>
      <dsp:spPr>
        <a:xfrm>
          <a:off x="8281427" y="3074256"/>
          <a:ext cx="636553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636553" y="164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8583790" y="3074800"/>
        <a:ext cx="31827" cy="31827"/>
      </dsp:txXfrm>
    </dsp:sp>
    <dsp:sp modelId="{79A3FA57-C28B-42F8-B487-DE4848577BF4}">
      <dsp:nvSpPr>
        <dsp:cNvPr id="0" name=""/>
        <dsp:cNvSpPr/>
      </dsp:nvSpPr>
      <dsp:spPr>
        <a:xfrm>
          <a:off x="8917980" y="2692868"/>
          <a:ext cx="1591382" cy="7956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Predict: Nicht Neurotisch</a:t>
          </a:r>
        </a:p>
      </dsp:txBody>
      <dsp:txXfrm>
        <a:off x="8941285" y="2716173"/>
        <a:ext cx="1544772" cy="749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39E8-4FB8-4D96-B971-5A4DE6F44FD4}">
      <dsp:nvSpPr>
        <dsp:cNvPr id="0" name=""/>
        <dsp:cNvSpPr/>
      </dsp:nvSpPr>
      <dsp:spPr>
        <a:xfrm>
          <a:off x="281767" y="286145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Trump_Like</a:t>
          </a:r>
          <a:endParaRPr lang="de-DE" sz="800" kern="1200" dirty="0"/>
        </a:p>
      </dsp:txBody>
      <dsp:txXfrm>
        <a:off x="291466" y="295844"/>
        <a:ext cx="642890" cy="311746"/>
      </dsp:txXfrm>
    </dsp:sp>
    <dsp:sp modelId="{C8C2D174-21DE-4A3F-A7F9-1524455D15C2}">
      <dsp:nvSpPr>
        <dsp:cNvPr id="0" name=""/>
        <dsp:cNvSpPr/>
      </dsp:nvSpPr>
      <dsp:spPr>
        <a:xfrm rot="18770822">
          <a:off x="881735" y="281666"/>
          <a:ext cx="3895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9556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066774" y="299173"/>
        <a:ext cx="19477" cy="19477"/>
      </dsp:txXfrm>
    </dsp:sp>
    <dsp:sp modelId="{5E425E3C-1597-4800-9442-685FC7E5008E}">
      <dsp:nvSpPr>
        <dsp:cNvPr id="0" name=""/>
        <dsp:cNvSpPr/>
      </dsp:nvSpPr>
      <dsp:spPr>
        <a:xfrm>
          <a:off x="1208971" y="534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Ja</a:t>
          </a:r>
        </a:p>
      </dsp:txBody>
      <dsp:txXfrm>
        <a:off x="1218670" y="10233"/>
        <a:ext cx="642890" cy="311746"/>
      </dsp:txXfrm>
    </dsp:sp>
    <dsp:sp modelId="{CD585901-83FC-476C-8919-D749E3D32DC9}">
      <dsp:nvSpPr>
        <dsp:cNvPr id="0" name=""/>
        <dsp:cNvSpPr/>
      </dsp:nvSpPr>
      <dsp:spPr>
        <a:xfrm>
          <a:off x="1871259" y="138860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997094" y="159483"/>
        <a:ext cx="13245" cy="13245"/>
      </dsp:txXfrm>
    </dsp:sp>
    <dsp:sp modelId="{5B3D6E93-FC68-44EF-A696-C3045486F8C9}">
      <dsp:nvSpPr>
        <dsp:cNvPr id="0" name=""/>
        <dsp:cNvSpPr/>
      </dsp:nvSpPr>
      <dsp:spPr>
        <a:xfrm>
          <a:off x="2136174" y="534"/>
          <a:ext cx="662288" cy="331144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Neurotisch</a:t>
          </a:r>
        </a:p>
      </dsp:txBody>
      <dsp:txXfrm>
        <a:off x="2145873" y="10233"/>
        <a:ext cx="642890" cy="311746"/>
      </dsp:txXfrm>
    </dsp:sp>
    <dsp:sp modelId="{A148CF0D-2F35-473E-A648-8024CCAB3A11}">
      <dsp:nvSpPr>
        <dsp:cNvPr id="0" name=""/>
        <dsp:cNvSpPr/>
      </dsp:nvSpPr>
      <dsp:spPr>
        <a:xfrm rot="2829178">
          <a:off x="881735" y="567277"/>
          <a:ext cx="3895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9556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066774" y="584785"/>
        <a:ext cx="19477" cy="19477"/>
      </dsp:txXfrm>
    </dsp:sp>
    <dsp:sp modelId="{493374C7-CE5E-4FCE-9BEE-EC17CAE96846}">
      <dsp:nvSpPr>
        <dsp:cNvPr id="0" name=""/>
        <dsp:cNvSpPr/>
      </dsp:nvSpPr>
      <dsp:spPr>
        <a:xfrm>
          <a:off x="1208971" y="571757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Nein</a:t>
          </a:r>
        </a:p>
      </dsp:txBody>
      <dsp:txXfrm>
        <a:off x="1218670" y="581456"/>
        <a:ext cx="642890" cy="311746"/>
      </dsp:txXfrm>
    </dsp:sp>
    <dsp:sp modelId="{A6665B0F-7135-4537-B3E6-C5BF50C84D6A}">
      <dsp:nvSpPr>
        <dsp:cNvPr id="0" name=""/>
        <dsp:cNvSpPr/>
      </dsp:nvSpPr>
      <dsp:spPr>
        <a:xfrm>
          <a:off x="1871259" y="710083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997094" y="730707"/>
        <a:ext cx="13245" cy="13245"/>
      </dsp:txXfrm>
    </dsp:sp>
    <dsp:sp modelId="{5819E7EB-6157-4742-80EF-7E04AEA459BB}">
      <dsp:nvSpPr>
        <dsp:cNvPr id="0" name=""/>
        <dsp:cNvSpPr/>
      </dsp:nvSpPr>
      <dsp:spPr>
        <a:xfrm>
          <a:off x="2136174" y="571757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Adele_Like</a:t>
          </a:r>
          <a:endParaRPr lang="de-DE" sz="800" kern="1200" dirty="0"/>
        </a:p>
      </dsp:txBody>
      <dsp:txXfrm>
        <a:off x="2145873" y="581456"/>
        <a:ext cx="642890" cy="311746"/>
      </dsp:txXfrm>
    </dsp:sp>
    <dsp:sp modelId="{68ECE19D-8E85-4DE7-9E9F-99588199CF2C}">
      <dsp:nvSpPr>
        <dsp:cNvPr id="0" name=""/>
        <dsp:cNvSpPr/>
      </dsp:nvSpPr>
      <dsp:spPr>
        <a:xfrm rot="19457599">
          <a:off x="2767798" y="614879"/>
          <a:ext cx="3262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2624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22764" y="633969"/>
        <a:ext cx="16312" cy="16312"/>
      </dsp:txXfrm>
    </dsp:sp>
    <dsp:sp modelId="{14936D99-AABD-4705-84C7-AF6320BE0024}">
      <dsp:nvSpPr>
        <dsp:cNvPr id="0" name=""/>
        <dsp:cNvSpPr/>
      </dsp:nvSpPr>
      <dsp:spPr>
        <a:xfrm>
          <a:off x="3063378" y="381349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Ja</a:t>
          </a:r>
        </a:p>
      </dsp:txBody>
      <dsp:txXfrm>
        <a:off x="3073077" y="391048"/>
        <a:ext cx="642890" cy="311746"/>
      </dsp:txXfrm>
    </dsp:sp>
    <dsp:sp modelId="{69A51AB7-0599-4C85-9375-6E58AF166BF7}">
      <dsp:nvSpPr>
        <dsp:cNvPr id="0" name=""/>
        <dsp:cNvSpPr/>
      </dsp:nvSpPr>
      <dsp:spPr>
        <a:xfrm>
          <a:off x="3725666" y="519675"/>
          <a:ext cx="2675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7511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2734" y="540234"/>
        <a:ext cx="13375" cy="13375"/>
      </dsp:txXfrm>
    </dsp:sp>
    <dsp:sp modelId="{DD3646B8-0A8B-4D50-9B40-6EF4CE4F77F9}">
      <dsp:nvSpPr>
        <dsp:cNvPr id="0" name=""/>
        <dsp:cNvSpPr/>
      </dsp:nvSpPr>
      <dsp:spPr>
        <a:xfrm>
          <a:off x="3993178" y="381349"/>
          <a:ext cx="662288" cy="331144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Neurotisch</a:t>
          </a:r>
        </a:p>
      </dsp:txBody>
      <dsp:txXfrm>
        <a:off x="4002877" y="391048"/>
        <a:ext cx="642890" cy="311746"/>
      </dsp:txXfrm>
    </dsp:sp>
    <dsp:sp modelId="{F1CB4609-6DB6-47C9-8FC8-9216C8570941}">
      <dsp:nvSpPr>
        <dsp:cNvPr id="0" name=""/>
        <dsp:cNvSpPr/>
      </dsp:nvSpPr>
      <dsp:spPr>
        <a:xfrm rot="2142401">
          <a:off x="2767798" y="805287"/>
          <a:ext cx="3262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2624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22764" y="824377"/>
        <a:ext cx="16312" cy="16312"/>
      </dsp:txXfrm>
    </dsp:sp>
    <dsp:sp modelId="{51415199-D361-47A2-AAEA-279BA900D355}">
      <dsp:nvSpPr>
        <dsp:cNvPr id="0" name=""/>
        <dsp:cNvSpPr/>
      </dsp:nvSpPr>
      <dsp:spPr>
        <a:xfrm>
          <a:off x="3063378" y="762165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Nein</a:t>
          </a:r>
        </a:p>
      </dsp:txBody>
      <dsp:txXfrm>
        <a:off x="3073077" y="771864"/>
        <a:ext cx="642890" cy="311746"/>
      </dsp:txXfrm>
    </dsp:sp>
    <dsp:sp modelId="{B1F18D36-A19C-4B7A-B2B5-1901938F7D9A}">
      <dsp:nvSpPr>
        <dsp:cNvPr id="0" name=""/>
        <dsp:cNvSpPr/>
      </dsp:nvSpPr>
      <dsp:spPr>
        <a:xfrm>
          <a:off x="3725666" y="900491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1501" y="921114"/>
        <a:ext cx="13245" cy="13245"/>
      </dsp:txXfrm>
    </dsp:sp>
    <dsp:sp modelId="{79A3FA57-C28B-42F8-B487-DE4848577BF4}">
      <dsp:nvSpPr>
        <dsp:cNvPr id="0" name=""/>
        <dsp:cNvSpPr/>
      </dsp:nvSpPr>
      <dsp:spPr>
        <a:xfrm>
          <a:off x="3990582" y="762165"/>
          <a:ext cx="662288" cy="3311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Nicht Neurotisch</a:t>
          </a:r>
        </a:p>
      </dsp:txBody>
      <dsp:txXfrm>
        <a:off x="4000281" y="771864"/>
        <a:ext cx="642890" cy="311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39E8-4FB8-4D96-B971-5A4DE6F44FD4}">
      <dsp:nvSpPr>
        <dsp:cNvPr id="0" name=""/>
        <dsp:cNvSpPr/>
      </dsp:nvSpPr>
      <dsp:spPr>
        <a:xfrm>
          <a:off x="281767" y="286145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Trump_Like</a:t>
          </a:r>
          <a:endParaRPr lang="de-DE" sz="800" kern="1200" dirty="0"/>
        </a:p>
      </dsp:txBody>
      <dsp:txXfrm>
        <a:off x="291466" y="295844"/>
        <a:ext cx="642890" cy="311746"/>
      </dsp:txXfrm>
    </dsp:sp>
    <dsp:sp modelId="{C8C2D174-21DE-4A3F-A7F9-1524455D15C2}">
      <dsp:nvSpPr>
        <dsp:cNvPr id="0" name=""/>
        <dsp:cNvSpPr/>
      </dsp:nvSpPr>
      <dsp:spPr>
        <a:xfrm rot="18770822">
          <a:off x="881735" y="281666"/>
          <a:ext cx="3895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9556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066774" y="299173"/>
        <a:ext cx="19477" cy="19477"/>
      </dsp:txXfrm>
    </dsp:sp>
    <dsp:sp modelId="{5E425E3C-1597-4800-9442-685FC7E5008E}">
      <dsp:nvSpPr>
        <dsp:cNvPr id="0" name=""/>
        <dsp:cNvSpPr/>
      </dsp:nvSpPr>
      <dsp:spPr>
        <a:xfrm>
          <a:off x="1208971" y="534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Ja</a:t>
          </a:r>
        </a:p>
      </dsp:txBody>
      <dsp:txXfrm>
        <a:off x="1218670" y="10233"/>
        <a:ext cx="642890" cy="311746"/>
      </dsp:txXfrm>
    </dsp:sp>
    <dsp:sp modelId="{CD585901-83FC-476C-8919-D749E3D32DC9}">
      <dsp:nvSpPr>
        <dsp:cNvPr id="0" name=""/>
        <dsp:cNvSpPr/>
      </dsp:nvSpPr>
      <dsp:spPr>
        <a:xfrm>
          <a:off x="1871259" y="138860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997094" y="159483"/>
        <a:ext cx="13245" cy="13245"/>
      </dsp:txXfrm>
    </dsp:sp>
    <dsp:sp modelId="{5B3D6E93-FC68-44EF-A696-C3045486F8C9}">
      <dsp:nvSpPr>
        <dsp:cNvPr id="0" name=""/>
        <dsp:cNvSpPr/>
      </dsp:nvSpPr>
      <dsp:spPr>
        <a:xfrm>
          <a:off x="2136174" y="534"/>
          <a:ext cx="662288" cy="331144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Neurotisch</a:t>
          </a:r>
        </a:p>
      </dsp:txBody>
      <dsp:txXfrm>
        <a:off x="2145873" y="10233"/>
        <a:ext cx="642890" cy="311746"/>
      </dsp:txXfrm>
    </dsp:sp>
    <dsp:sp modelId="{A148CF0D-2F35-473E-A648-8024CCAB3A11}">
      <dsp:nvSpPr>
        <dsp:cNvPr id="0" name=""/>
        <dsp:cNvSpPr/>
      </dsp:nvSpPr>
      <dsp:spPr>
        <a:xfrm rot="2829178">
          <a:off x="881735" y="567277"/>
          <a:ext cx="3895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9556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066774" y="584785"/>
        <a:ext cx="19477" cy="19477"/>
      </dsp:txXfrm>
    </dsp:sp>
    <dsp:sp modelId="{493374C7-CE5E-4FCE-9BEE-EC17CAE96846}">
      <dsp:nvSpPr>
        <dsp:cNvPr id="0" name=""/>
        <dsp:cNvSpPr/>
      </dsp:nvSpPr>
      <dsp:spPr>
        <a:xfrm>
          <a:off x="1208971" y="571757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Nein</a:t>
          </a:r>
        </a:p>
      </dsp:txBody>
      <dsp:txXfrm>
        <a:off x="1218670" y="581456"/>
        <a:ext cx="642890" cy="311746"/>
      </dsp:txXfrm>
    </dsp:sp>
    <dsp:sp modelId="{A6665B0F-7135-4537-B3E6-C5BF50C84D6A}">
      <dsp:nvSpPr>
        <dsp:cNvPr id="0" name=""/>
        <dsp:cNvSpPr/>
      </dsp:nvSpPr>
      <dsp:spPr>
        <a:xfrm>
          <a:off x="1871259" y="710083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997094" y="730707"/>
        <a:ext cx="13245" cy="13245"/>
      </dsp:txXfrm>
    </dsp:sp>
    <dsp:sp modelId="{5819E7EB-6157-4742-80EF-7E04AEA459BB}">
      <dsp:nvSpPr>
        <dsp:cNvPr id="0" name=""/>
        <dsp:cNvSpPr/>
      </dsp:nvSpPr>
      <dsp:spPr>
        <a:xfrm>
          <a:off x="2136174" y="571757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Adele_Like</a:t>
          </a:r>
          <a:endParaRPr lang="de-DE" sz="800" kern="1200" dirty="0"/>
        </a:p>
      </dsp:txBody>
      <dsp:txXfrm>
        <a:off x="2145873" y="581456"/>
        <a:ext cx="642890" cy="311746"/>
      </dsp:txXfrm>
    </dsp:sp>
    <dsp:sp modelId="{68ECE19D-8E85-4DE7-9E9F-99588199CF2C}">
      <dsp:nvSpPr>
        <dsp:cNvPr id="0" name=""/>
        <dsp:cNvSpPr/>
      </dsp:nvSpPr>
      <dsp:spPr>
        <a:xfrm rot="19457599">
          <a:off x="2767798" y="614879"/>
          <a:ext cx="3262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2624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22764" y="633969"/>
        <a:ext cx="16312" cy="16312"/>
      </dsp:txXfrm>
    </dsp:sp>
    <dsp:sp modelId="{14936D99-AABD-4705-84C7-AF6320BE0024}">
      <dsp:nvSpPr>
        <dsp:cNvPr id="0" name=""/>
        <dsp:cNvSpPr/>
      </dsp:nvSpPr>
      <dsp:spPr>
        <a:xfrm>
          <a:off x="3063378" y="381349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Ja</a:t>
          </a:r>
        </a:p>
      </dsp:txBody>
      <dsp:txXfrm>
        <a:off x="3073077" y="391048"/>
        <a:ext cx="642890" cy="311746"/>
      </dsp:txXfrm>
    </dsp:sp>
    <dsp:sp modelId="{69A51AB7-0599-4C85-9375-6E58AF166BF7}">
      <dsp:nvSpPr>
        <dsp:cNvPr id="0" name=""/>
        <dsp:cNvSpPr/>
      </dsp:nvSpPr>
      <dsp:spPr>
        <a:xfrm rot="21513164">
          <a:off x="3725624" y="516296"/>
          <a:ext cx="2675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7596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2732" y="536852"/>
        <a:ext cx="13379" cy="13379"/>
      </dsp:txXfrm>
    </dsp:sp>
    <dsp:sp modelId="{DD3646B8-0A8B-4D50-9B40-6EF4CE4F77F9}">
      <dsp:nvSpPr>
        <dsp:cNvPr id="0" name=""/>
        <dsp:cNvSpPr/>
      </dsp:nvSpPr>
      <dsp:spPr>
        <a:xfrm>
          <a:off x="3993178" y="374591"/>
          <a:ext cx="662288" cy="3311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Neurotisch</a:t>
          </a:r>
        </a:p>
      </dsp:txBody>
      <dsp:txXfrm>
        <a:off x="4002877" y="384290"/>
        <a:ext cx="642890" cy="311746"/>
      </dsp:txXfrm>
    </dsp:sp>
    <dsp:sp modelId="{F1CB4609-6DB6-47C9-8FC8-9216C8570941}">
      <dsp:nvSpPr>
        <dsp:cNvPr id="0" name=""/>
        <dsp:cNvSpPr/>
      </dsp:nvSpPr>
      <dsp:spPr>
        <a:xfrm rot="2142401">
          <a:off x="2767798" y="805287"/>
          <a:ext cx="3262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2624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22764" y="824377"/>
        <a:ext cx="16312" cy="16312"/>
      </dsp:txXfrm>
    </dsp:sp>
    <dsp:sp modelId="{51415199-D361-47A2-AAEA-279BA900D355}">
      <dsp:nvSpPr>
        <dsp:cNvPr id="0" name=""/>
        <dsp:cNvSpPr/>
      </dsp:nvSpPr>
      <dsp:spPr>
        <a:xfrm>
          <a:off x="3063378" y="762165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Nein</a:t>
          </a:r>
        </a:p>
      </dsp:txBody>
      <dsp:txXfrm>
        <a:off x="3073077" y="771864"/>
        <a:ext cx="642890" cy="311746"/>
      </dsp:txXfrm>
    </dsp:sp>
    <dsp:sp modelId="{B1F18D36-A19C-4B7A-B2B5-1901938F7D9A}">
      <dsp:nvSpPr>
        <dsp:cNvPr id="0" name=""/>
        <dsp:cNvSpPr/>
      </dsp:nvSpPr>
      <dsp:spPr>
        <a:xfrm>
          <a:off x="3725666" y="900491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1501" y="921114"/>
        <a:ext cx="13245" cy="13245"/>
      </dsp:txXfrm>
    </dsp:sp>
    <dsp:sp modelId="{79A3FA57-C28B-42F8-B487-DE4848577BF4}">
      <dsp:nvSpPr>
        <dsp:cNvPr id="0" name=""/>
        <dsp:cNvSpPr/>
      </dsp:nvSpPr>
      <dsp:spPr>
        <a:xfrm>
          <a:off x="3990582" y="762165"/>
          <a:ext cx="662288" cy="3311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Nicht Neurotisch</a:t>
          </a:r>
        </a:p>
      </dsp:txBody>
      <dsp:txXfrm>
        <a:off x="4000281" y="771864"/>
        <a:ext cx="642890" cy="311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39E8-4FB8-4D96-B971-5A4DE6F44FD4}">
      <dsp:nvSpPr>
        <dsp:cNvPr id="0" name=""/>
        <dsp:cNvSpPr/>
      </dsp:nvSpPr>
      <dsp:spPr>
        <a:xfrm>
          <a:off x="281767" y="286145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Trump_Like</a:t>
          </a:r>
        </a:p>
      </dsp:txBody>
      <dsp:txXfrm>
        <a:off x="291466" y="295844"/>
        <a:ext cx="642890" cy="311746"/>
      </dsp:txXfrm>
    </dsp:sp>
    <dsp:sp modelId="{C8C2D174-21DE-4A3F-A7F9-1524455D15C2}">
      <dsp:nvSpPr>
        <dsp:cNvPr id="0" name=""/>
        <dsp:cNvSpPr/>
      </dsp:nvSpPr>
      <dsp:spPr>
        <a:xfrm rot="18770822">
          <a:off x="881735" y="281666"/>
          <a:ext cx="3895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9556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066774" y="299173"/>
        <a:ext cx="19477" cy="19477"/>
      </dsp:txXfrm>
    </dsp:sp>
    <dsp:sp modelId="{5E425E3C-1597-4800-9442-685FC7E5008E}">
      <dsp:nvSpPr>
        <dsp:cNvPr id="0" name=""/>
        <dsp:cNvSpPr/>
      </dsp:nvSpPr>
      <dsp:spPr>
        <a:xfrm>
          <a:off x="1208971" y="534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Ja</a:t>
          </a:r>
        </a:p>
      </dsp:txBody>
      <dsp:txXfrm>
        <a:off x="1218670" y="10233"/>
        <a:ext cx="642890" cy="311746"/>
      </dsp:txXfrm>
    </dsp:sp>
    <dsp:sp modelId="{CD585901-83FC-476C-8919-D749E3D32DC9}">
      <dsp:nvSpPr>
        <dsp:cNvPr id="0" name=""/>
        <dsp:cNvSpPr/>
      </dsp:nvSpPr>
      <dsp:spPr>
        <a:xfrm>
          <a:off x="1871259" y="138860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997094" y="159483"/>
        <a:ext cx="13245" cy="13245"/>
      </dsp:txXfrm>
    </dsp:sp>
    <dsp:sp modelId="{5B3D6E93-FC68-44EF-A696-C3045486F8C9}">
      <dsp:nvSpPr>
        <dsp:cNvPr id="0" name=""/>
        <dsp:cNvSpPr/>
      </dsp:nvSpPr>
      <dsp:spPr>
        <a:xfrm>
          <a:off x="2136174" y="534"/>
          <a:ext cx="662288" cy="331144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Neurotisch</a:t>
          </a:r>
        </a:p>
      </dsp:txBody>
      <dsp:txXfrm>
        <a:off x="2145873" y="10233"/>
        <a:ext cx="642890" cy="311746"/>
      </dsp:txXfrm>
    </dsp:sp>
    <dsp:sp modelId="{A148CF0D-2F35-473E-A648-8024CCAB3A11}">
      <dsp:nvSpPr>
        <dsp:cNvPr id="0" name=""/>
        <dsp:cNvSpPr/>
      </dsp:nvSpPr>
      <dsp:spPr>
        <a:xfrm rot="2829178">
          <a:off x="881735" y="567277"/>
          <a:ext cx="3895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9556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066774" y="584785"/>
        <a:ext cx="19477" cy="19477"/>
      </dsp:txXfrm>
    </dsp:sp>
    <dsp:sp modelId="{493374C7-CE5E-4FCE-9BEE-EC17CAE96846}">
      <dsp:nvSpPr>
        <dsp:cNvPr id="0" name=""/>
        <dsp:cNvSpPr/>
      </dsp:nvSpPr>
      <dsp:spPr>
        <a:xfrm>
          <a:off x="1208971" y="571757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Nein</a:t>
          </a:r>
        </a:p>
      </dsp:txBody>
      <dsp:txXfrm>
        <a:off x="1218670" y="581456"/>
        <a:ext cx="642890" cy="311746"/>
      </dsp:txXfrm>
    </dsp:sp>
    <dsp:sp modelId="{A6665B0F-7135-4537-B3E6-C5BF50C84D6A}">
      <dsp:nvSpPr>
        <dsp:cNvPr id="0" name=""/>
        <dsp:cNvSpPr/>
      </dsp:nvSpPr>
      <dsp:spPr>
        <a:xfrm>
          <a:off x="1871259" y="710083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997094" y="730707"/>
        <a:ext cx="13245" cy="13245"/>
      </dsp:txXfrm>
    </dsp:sp>
    <dsp:sp modelId="{5819E7EB-6157-4742-80EF-7E04AEA459BB}">
      <dsp:nvSpPr>
        <dsp:cNvPr id="0" name=""/>
        <dsp:cNvSpPr/>
      </dsp:nvSpPr>
      <dsp:spPr>
        <a:xfrm>
          <a:off x="2136174" y="571757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Adele_Like</a:t>
          </a:r>
        </a:p>
      </dsp:txBody>
      <dsp:txXfrm>
        <a:off x="2145873" y="581456"/>
        <a:ext cx="642890" cy="311746"/>
      </dsp:txXfrm>
    </dsp:sp>
    <dsp:sp modelId="{68ECE19D-8E85-4DE7-9E9F-99588199CF2C}">
      <dsp:nvSpPr>
        <dsp:cNvPr id="0" name=""/>
        <dsp:cNvSpPr/>
      </dsp:nvSpPr>
      <dsp:spPr>
        <a:xfrm rot="19457599">
          <a:off x="2767798" y="614879"/>
          <a:ext cx="3262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2624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22764" y="633969"/>
        <a:ext cx="16312" cy="16312"/>
      </dsp:txXfrm>
    </dsp:sp>
    <dsp:sp modelId="{14936D99-AABD-4705-84C7-AF6320BE0024}">
      <dsp:nvSpPr>
        <dsp:cNvPr id="0" name=""/>
        <dsp:cNvSpPr/>
      </dsp:nvSpPr>
      <dsp:spPr>
        <a:xfrm>
          <a:off x="3063378" y="381349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Ja</a:t>
          </a:r>
        </a:p>
      </dsp:txBody>
      <dsp:txXfrm>
        <a:off x="3073077" y="391048"/>
        <a:ext cx="642890" cy="311746"/>
      </dsp:txXfrm>
    </dsp:sp>
    <dsp:sp modelId="{69A51AB7-0599-4C85-9375-6E58AF166BF7}">
      <dsp:nvSpPr>
        <dsp:cNvPr id="0" name=""/>
        <dsp:cNvSpPr/>
      </dsp:nvSpPr>
      <dsp:spPr>
        <a:xfrm>
          <a:off x="3725666" y="519675"/>
          <a:ext cx="2675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7511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2734" y="540234"/>
        <a:ext cx="13375" cy="13375"/>
      </dsp:txXfrm>
    </dsp:sp>
    <dsp:sp modelId="{DD3646B8-0A8B-4D50-9B40-6EF4CE4F77F9}">
      <dsp:nvSpPr>
        <dsp:cNvPr id="0" name=""/>
        <dsp:cNvSpPr/>
      </dsp:nvSpPr>
      <dsp:spPr>
        <a:xfrm>
          <a:off x="3993178" y="381349"/>
          <a:ext cx="662288" cy="3311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Neurotisch</a:t>
          </a:r>
        </a:p>
      </dsp:txBody>
      <dsp:txXfrm>
        <a:off x="4002877" y="391048"/>
        <a:ext cx="642890" cy="311746"/>
      </dsp:txXfrm>
    </dsp:sp>
    <dsp:sp modelId="{F1CB4609-6DB6-47C9-8FC8-9216C8570941}">
      <dsp:nvSpPr>
        <dsp:cNvPr id="0" name=""/>
        <dsp:cNvSpPr/>
      </dsp:nvSpPr>
      <dsp:spPr>
        <a:xfrm rot="2142401">
          <a:off x="2767798" y="805287"/>
          <a:ext cx="3262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2624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22764" y="824377"/>
        <a:ext cx="16312" cy="16312"/>
      </dsp:txXfrm>
    </dsp:sp>
    <dsp:sp modelId="{51415199-D361-47A2-AAEA-279BA900D355}">
      <dsp:nvSpPr>
        <dsp:cNvPr id="0" name=""/>
        <dsp:cNvSpPr/>
      </dsp:nvSpPr>
      <dsp:spPr>
        <a:xfrm>
          <a:off x="3063378" y="762165"/>
          <a:ext cx="662288" cy="33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Nein</a:t>
          </a:r>
        </a:p>
      </dsp:txBody>
      <dsp:txXfrm>
        <a:off x="3073077" y="771864"/>
        <a:ext cx="642890" cy="311746"/>
      </dsp:txXfrm>
    </dsp:sp>
    <dsp:sp modelId="{B1F18D36-A19C-4B7A-B2B5-1901938F7D9A}">
      <dsp:nvSpPr>
        <dsp:cNvPr id="0" name=""/>
        <dsp:cNvSpPr/>
      </dsp:nvSpPr>
      <dsp:spPr>
        <a:xfrm>
          <a:off x="3725666" y="900491"/>
          <a:ext cx="26491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491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1501" y="921114"/>
        <a:ext cx="13245" cy="13245"/>
      </dsp:txXfrm>
    </dsp:sp>
    <dsp:sp modelId="{79A3FA57-C28B-42F8-B487-DE4848577BF4}">
      <dsp:nvSpPr>
        <dsp:cNvPr id="0" name=""/>
        <dsp:cNvSpPr/>
      </dsp:nvSpPr>
      <dsp:spPr>
        <a:xfrm>
          <a:off x="3990582" y="762165"/>
          <a:ext cx="662288" cy="331144"/>
        </a:xfrm>
        <a:prstGeom prst="roundRect">
          <a:avLst>
            <a:gd name="adj" fmla="val 10000"/>
          </a:avLst>
        </a:prstGeom>
        <a:solidFill>
          <a:srgbClr val="F044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Predict: Nicht Neurotisch</a:t>
          </a:r>
        </a:p>
      </dsp:txBody>
      <dsp:txXfrm>
        <a:off x="4000281" y="771864"/>
        <a:ext cx="642890" cy="311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8574B-F3B5-4AE7-8667-1A11CF48932A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Supervised</a:t>
          </a:r>
          <a:r>
            <a:rPr lang="de-DE" sz="3500" kern="1200" dirty="0"/>
            <a:t> Learning</a:t>
          </a:r>
        </a:p>
      </dsp:txBody>
      <dsp:txXfrm>
        <a:off x="2138760" y="522160"/>
        <a:ext cx="2495231" cy="3307016"/>
      </dsp:txXfrm>
    </dsp:sp>
    <dsp:sp modelId="{E858BB27-BF36-4D6A-8CA2-061190D09138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Unsupervised</a:t>
          </a:r>
          <a:r>
            <a:rPr lang="de-DE" sz="3500" kern="1200" dirty="0"/>
            <a:t> Learning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24F79-5BDB-43A5-BDA7-E631A929C339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61088-20DD-48E3-A2D5-DF64681A7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74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B0D0-4A97-42CD-94E5-62DAD1D13AA1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1D886-5FA9-48D7-9B0E-6FC135128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6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 für den Anfang: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 viele studieren?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Lieblingsfach? Naturwissenschaften, Sozialkunde, Mathematik, Geisteswissenschaften (Deutsch, Englisch, Geschichte)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Schonmal programmiert?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D886-5FA9-48D7-9B0E-6FC135128B1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3863A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26F6CB-D2A7-4FBB-A0FB-D5612943A4B0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4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4256F5-19CD-4B6A-A61F-C652480D6B25}" type="datetime1">
              <a:rPr lang="de-DE" smtClean="0"/>
              <a:t>27.05.2018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DA626-C6AE-4B80-B2D3-B528FF0546FB}" type="datetime1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F50797-45A3-454E-9FBF-C9847CB6451E}" type="datetime1">
              <a:rPr lang="de-DE" smtClean="0"/>
              <a:t>27.05.2018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01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E9C3B7-5F1D-47E4-91F1-FD33DBAA9E4A}" type="datetime1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EEAD9A-A2D5-41FA-9286-AE664DF56AB8}" type="datetime1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855D2C-3E61-4868-A5E4-474819676966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9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E03C3-6DF7-4846-A63D-94FF4A6C75DB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5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9FA8E-9CDE-4764-8D9D-DAF41ECFB77E}" type="datetime1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3863A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26F6CB-D2A7-4FBB-A0FB-D5612943A4B0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7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3863A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26F6CB-D2A7-4FBB-A0FB-D5612943A4B0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0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de-DE" dirty="0"/>
              <a:t>Titelmasterformat durch Klicken </a:t>
            </a:r>
            <a:r>
              <a:rPr lang="de-DE" dirty="0" err="1"/>
              <a:t>bearbeit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53EE8-58CD-4FF5-8C4A-12CDE874B629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2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de-DE" dirty="0"/>
              <a:t>Titelmasterformat durch Klicken </a:t>
            </a:r>
            <a:r>
              <a:rPr lang="de-DE" dirty="0" err="1"/>
              <a:t>bearbeit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53EE8-58CD-4FF5-8C4A-12CDE874B629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00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B03B1-18FD-4679-8402-78DA15157B31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9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B03B1-18FD-4679-8402-78DA15157B31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50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-&#10;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B03B1-18FD-4679-8402-78DA15157B31}" type="datetime1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2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8BEA6-0F49-44E8-B87B-E6D9E416F3D4}" type="datetime1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863A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863A2"/>
                </a:solidFill>
              </a:defRPr>
            </a:lvl1pPr>
          </a:lstStyle>
          <a:p>
            <a:fld id="{99955ED0-4588-4E58-A9BA-8C92913E726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53" y="5610751"/>
            <a:ext cx="2221447" cy="11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5" r:id="rId5"/>
    <p:sldLayoutId id="2147483651" r:id="rId6"/>
    <p:sldLayoutId id="2147483663" r:id="rId7"/>
    <p:sldLayoutId id="2147483664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863A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63A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63A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63A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63A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3863A2"/>
        </a:buClr>
        <a:buFont typeface="+mj-lt"/>
        <a:buAutoNum type="arabicParenR"/>
        <a:defRPr sz="16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svg"/><Relationship Id="rId7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6.svg"/><Relationship Id="rId10" Type="http://schemas.openxmlformats.org/officeDocument/2006/relationships/hyperlink" Target="https://de.wikipedia.org/wiki/Datei:Facebook_Logo_Mini.svg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hyperlink" Target="http://www.datacamp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earnpython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johannes.m@correlaid.or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sv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1.svg"/><Relationship Id="rId10" Type="http://schemas.openxmlformats.org/officeDocument/2006/relationships/hyperlink" Target="https://de.wikipedia.org/wiki/Datei:Facebook_Logo_Mini.svg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 algn="l"/>
            <a:r>
              <a:rPr lang="de-DE" b="1" dirty="0" err="1"/>
              <a:t>Machine</a:t>
            </a:r>
            <a:r>
              <a:rPr lang="de-DE" b="1" dirty="0"/>
              <a:t> Learning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Social</a:t>
            </a:r>
            <a:r>
              <a:rPr lang="de-DE" b="1" dirty="0"/>
              <a:t> </a:t>
            </a:r>
            <a:r>
              <a:rPr lang="de-DE" b="1" dirty="0" err="1"/>
              <a:t>Good</a:t>
            </a:r>
            <a:endParaRPr lang="de-DE" b="1" dirty="0">
              <a:solidFill>
                <a:srgbClr val="3863A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rgbClr val="92DE3F"/>
                </a:solidFill>
              </a:rPr>
              <a:t>Johannes J. Müller – </a:t>
            </a:r>
            <a:r>
              <a:rPr lang="de-DE" b="1" dirty="0" err="1">
                <a:solidFill>
                  <a:srgbClr val="92DE3F"/>
                </a:solidFill>
              </a:rPr>
              <a:t>CorrelAid</a:t>
            </a:r>
            <a:r>
              <a:rPr lang="de-DE" b="1" dirty="0">
                <a:solidFill>
                  <a:srgbClr val="92DE3F"/>
                </a:solidFill>
              </a:rPr>
              <a:t> e.V. </a:t>
            </a:r>
          </a:p>
          <a:p>
            <a:pPr algn="l"/>
            <a:r>
              <a:rPr lang="de-DE" b="1">
                <a:solidFill>
                  <a:srgbClr val="92DE3F"/>
                </a:solidFill>
              </a:rPr>
              <a:t>28.05.2018</a:t>
            </a:r>
            <a:endParaRPr lang="de-DE" b="1" dirty="0">
              <a:solidFill>
                <a:srgbClr val="92DE3F"/>
              </a:solidFill>
            </a:endParaRPr>
          </a:p>
          <a:p>
            <a:pPr algn="l"/>
            <a:r>
              <a:rPr lang="de-DE" dirty="0">
                <a:solidFill>
                  <a:srgbClr val="75787B"/>
                </a:solidFill>
              </a:rPr>
              <a:t>Twitter: @</a:t>
            </a:r>
            <a:r>
              <a:rPr lang="de-DE" dirty="0" err="1">
                <a:solidFill>
                  <a:srgbClr val="75787B"/>
                </a:solidFill>
              </a:rPr>
              <a:t>jj_mllr</a:t>
            </a:r>
            <a:endParaRPr lang="de-DE" dirty="0">
              <a:solidFill>
                <a:srgbClr val="7578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1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A40EE-CF61-4685-B84F-9EECFCDD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861E6EB-5688-4F95-80CE-1E8DE5C3B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488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272134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756464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93192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91706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05109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965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Neurotisch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BMW_Like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Adele_Like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Trump_Like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Vorhersage</a:t>
                      </a:r>
                    </a:p>
                  </a:txBody>
                  <a:tcPr>
                    <a:solidFill>
                      <a:srgbClr val="92DE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5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RICHTIG</a:t>
                      </a:r>
                    </a:p>
                  </a:txBody>
                  <a:tcPr>
                    <a:solidFill>
                      <a:srgbClr val="92DE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RICHTIG</a:t>
                      </a:r>
                    </a:p>
                  </a:txBody>
                  <a:tcPr>
                    <a:solidFill>
                      <a:srgbClr val="92DE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</a:t>
                      </a:r>
                    </a:p>
                  </a:txBody>
                  <a:tcPr>
                    <a:solidFill>
                      <a:srgbClr val="92DE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7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Satoshi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RICHTIG</a:t>
                      </a:r>
                    </a:p>
                  </a:txBody>
                  <a:tcPr>
                    <a:solidFill>
                      <a:srgbClr val="92DE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7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00409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3D45B-58A9-4563-848F-D15630F7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8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A721E-F8FB-4D90-A0C3-D1A84F3A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„trainieren“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E6EDA9-6673-4067-B31F-1D517B46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79289"/>
              </p:ext>
            </p:extLst>
          </p:nvPr>
        </p:nvGraphicFramePr>
        <p:xfrm>
          <a:off x="838201" y="1825626"/>
          <a:ext cx="4934638" cy="109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4D9AB6-0740-469A-A60E-DE5B5FF4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792074FA-13F9-41A8-A445-43C1E7858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874243"/>
              </p:ext>
            </p:extLst>
          </p:nvPr>
        </p:nvGraphicFramePr>
        <p:xfrm>
          <a:off x="838200" y="3476597"/>
          <a:ext cx="4934638" cy="109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CFF3F1B0-11A9-4732-AB3B-C0CBBAAF4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02281"/>
              </p:ext>
            </p:extLst>
          </p:nvPr>
        </p:nvGraphicFramePr>
        <p:xfrm>
          <a:off x="838200" y="5127568"/>
          <a:ext cx="4934638" cy="109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70D0EE0-16E9-4A3C-BD23-2E4990EB0A7E}"/>
              </a:ext>
            </a:extLst>
          </p:cNvPr>
          <p:cNvSpPr txBox="1"/>
          <p:nvPr/>
        </p:nvSpPr>
        <p:spPr>
          <a:xfrm>
            <a:off x="6096000" y="2134021"/>
            <a:ext cx="4663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>
                <a:sym typeface="Wingdings" panose="05000000000000000000" pitchFamily="2" charset="2"/>
              </a:rPr>
              <a:t> </a:t>
            </a:r>
            <a:r>
              <a:rPr lang="de-DE" sz="2500" b="1" dirty="0"/>
              <a:t>Richtige Vorhersagen: 85%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54B6F1-5187-4BD3-85CE-A68B4F1BD6AC}"/>
              </a:ext>
            </a:extLst>
          </p:cNvPr>
          <p:cNvSpPr txBox="1"/>
          <p:nvPr/>
        </p:nvSpPr>
        <p:spPr>
          <a:xfrm>
            <a:off x="6096000" y="3784992"/>
            <a:ext cx="4663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>
                <a:sym typeface="Wingdings" panose="05000000000000000000" pitchFamily="2" charset="2"/>
              </a:rPr>
              <a:t> </a:t>
            </a:r>
            <a:r>
              <a:rPr lang="de-DE" sz="2500" b="1" dirty="0"/>
              <a:t>Richtige Vorhersagen: 70%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A50CC0-5634-44D9-8DB4-ED12AABFD6AC}"/>
              </a:ext>
            </a:extLst>
          </p:cNvPr>
          <p:cNvSpPr txBox="1"/>
          <p:nvPr/>
        </p:nvSpPr>
        <p:spPr>
          <a:xfrm>
            <a:off x="6096000" y="5435963"/>
            <a:ext cx="4663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>
                <a:sym typeface="Wingdings" panose="05000000000000000000" pitchFamily="2" charset="2"/>
              </a:rPr>
              <a:t> </a:t>
            </a:r>
            <a:r>
              <a:rPr lang="de-DE" sz="2500" b="1" dirty="0"/>
              <a:t>Richtige Vorhersagen: 90%</a:t>
            </a:r>
          </a:p>
        </p:txBody>
      </p:sp>
    </p:spTree>
    <p:extLst>
      <p:ext uri="{BB962C8B-B14F-4D97-AF65-F5344CB8AC3E}">
        <p14:creationId xmlns:p14="http://schemas.microsoft.com/office/powerpoint/2010/main" val="3736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E3951C4-04F1-43FD-8BF5-90ABA853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0137D3-771E-48BF-8F5E-223589AD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16D4CD44-29DE-4F37-B01E-E0FB05F2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245" y="4419686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7729D37E-A305-4E6F-8164-23BA5D17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044" y="1608176"/>
            <a:ext cx="914400" cy="914400"/>
          </a:xfrm>
          <a:prstGeom prst="rect">
            <a:avLst/>
          </a:prstGeom>
        </p:spPr>
      </p:pic>
      <p:pic>
        <p:nvPicPr>
          <p:cNvPr id="12" name="Grafik 11" descr="Benutzer">
            <a:extLst>
              <a:ext uri="{FF2B5EF4-FFF2-40B4-BE49-F238E27FC236}">
                <a16:creationId xmlns:a16="http://schemas.microsoft.com/office/drawing/2014/main" id="{05F43027-2033-4533-A437-8B0305914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245" y="3031389"/>
            <a:ext cx="914400" cy="914400"/>
          </a:xfrm>
          <a:prstGeom prst="rect">
            <a:avLst/>
          </a:prstGeom>
        </p:spPr>
      </p:pic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56E95270-1514-4023-A8F5-18963292E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6316" y="1608176"/>
            <a:ext cx="914400" cy="914400"/>
          </a:xfrm>
          <a:prstGeom prst="rect">
            <a:avLst/>
          </a:prstGeom>
        </p:spPr>
      </p:pic>
      <p:pic>
        <p:nvPicPr>
          <p:cNvPr id="18" name="Grafik 17" descr="Benutzer">
            <a:extLst>
              <a:ext uri="{FF2B5EF4-FFF2-40B4-BE49-F238E27FC236}">
                <a16:creationId xmlns:a16="http://schemas.microsoft.com/office/drawing/2014/main" id="{D304D94A-AE80-433B-B34F-0F8A097C4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6316" y="2971800"/>
            <a:ext cx="914400" cy="914400"/>
          </a:xfrm>
          <a:prstGeom prst="rect">
            <a:avLst/>
          </a:prstGeom>
        </p:spPr>
      </p:pic>
      <p:pic>
        <p:nvPicPr>
          <p:cNvPr id="19" name="Grafik 18" descr="Benutzer">
            <a:extLst>
              <a:ext uri="{FF2B5EF4-FFF2-40B4-BE49-F238E27FC236}">
                <a16:creationId xmlns:a16="http://schemas.microsoft.com/office/drawing/2014/main" id="{9720D8FD-430F-43B7-9CAD-E7D5E4D3B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6316" y="4335424"/>
            <a:ext cx="914400" cy="914400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5C642C7-1FC5-4BCE-9C05-78718E007CF3}"/>
              </a:ext>
            </a:extLst>
          </p:cNvPr>
          <p:cNvSpPr/>
          <p:nvPr/>
        </p:nvSpPr>
        <p:spPr>
          <a:xfrm>
            <a:off x="5612176" y="2652595"/>
            <a:ext cx="1298153" cy="479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60AE12-74E2-4539-82FC-F0408392E83B}"/>
              </a:ext>
            </a:extLst>
          </p:cNvPr>
          <p:cNvSpPr txBox="1"/>
          <p:nvPr/>
        </p:nvSpPr>
        <p:spPr>
          <a:xfrm>
            <a:off x="5285019" y="2045522"/>
            <a:ext cx="2001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/>
              <a:t>Klassifikation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B7242F7D-B376-4E6F-98AB-6712FC62C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98299" y="3642595"/>
            <a:ext cx="606387" cy="60638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F6C5523-A63E-4284-8CAB-DD2A11F18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52600" y="5043129"/>
            <a:ext cx="606387" cy="60638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FC3C8B7-C0D1-4816-8BA1-3CE74AD3B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88659" y="2246116"/>
            <a:ext cx="606387" cy="60638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3941F0A-CA30-4938-8C40-2650F166BF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6700" y="3226650"/>
            <a:ext cx="4038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A8F7C90-7015-4162-B13D-AC9082D96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können wir diese Technik für etwas Gutes nutzen?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C98C9679-57F7-4D5D-B86B-FF75A4791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4DCC1-943B-47C1-9148-75D4B4EC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7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C60C22-E80F-4620-9917-F429AF67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CASE: Blutspenden vorhersagen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5911DCB-FE07-4968-A5F2-88C3E71A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3907"/>
            <a:ext cx="5181600" cy="30816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Mobile Blood Donation Vehicle in Taiwan</a:t>
            </a:r>
            <a:r>
              <a:rPr lang="en-US" dirty="0"/>
              <a:t>: The Blood Transfusion Service Center drives to different universities and collects blood as part of a blood drive. We want to predict whether or not a donor will give blood the next time the vehicle comes to campus.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4F4DE8-6FFA-4C2C-9E5C-9C754FC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14</a:t>
            </a:fld>
            <a:endParaRPr lang="de-DE"/>
          </a:p>
        </p:txBody>
      </p:sp>
      <p:pic>
        <p:nvPicPr>
          <p:cNvPr id="10242" name="Picture 2" descr="Image result for Mobile Blood Donation Vehicle taiwan">
            <a:extLst>
              <a:ext uri="{FF2B5EF4-FFF2-40B4-BE49-F238E27FC236}">
                <a16:creationId xmlns:a16="http://schemas.microsoft.com/office/drawing/2014/main" id="{B1E0E40C-E55E-4919-B6E6-B76D6ABF9A9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2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7872D-F832-4A63-899F-D0EBB271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A2BBCC6-61CB-403D-8F80-3682D13983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108144"/>
            <a:ext cx="5181600" cy="189315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B8A2C-15A1-4DB4-BE26-8F35E0399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Daten über </a:t>
            </a:r>
            <a:r>
              <a:rPr lang="de-DE" dirty="0" err="1"/>
              <a:t>BlutspenderInnen</a:t>
            </a:r>
            <a:r>
              <a:rPr lang="de-DE" dirty="0"/>
              <a:t> werden anonymisiert</a:t>
            </a:r>
          </a:p>
          <a:p>
            <a:r>
              <a:rPr lang="de-DE" dirty="0"/>
              <a:t>Für </a:t>
            </a:r>
            <a:r>
              <a:rPr lang="de-DE" dirty="0" err="1"/>
              <a:t>jedeN</a:t>
            </a:r>
            <a:r>
              <a:rPr lang="de-DE" dirty="0"/>
              <a:t> </a:t>
            </a:r>
            <a:r>
              <a:rPr lang="de-DE" dirty="0" err="1"/>
              <a:t>SpenderIn</a:t>
            </a:r>
            <a:r>
              <a:rPr lang="de-DE" dirty="0"/>
              <a:t> wird berechnet wie wahrscheinlich er oder sie wieder spenden wird</a:t>
            </a:r>
          </a:p>
          <a:p>
            <a:r>
              <a:rPr lang="de-DE" dirty="0"/>
              <a:t>Daraus lässt sich ableiten ob der Bedarf durch die Blutspenden </a:t>
            </a:r>
            <a:r>
              <a:rPr lang="de-DE" dirty="0" err="1"/>
              <a:t>gedecket</a:t>
            </a:r>
            <a:r>
              <a:rPr lang="de-DE" dirty="0"/>
              <a:t> werden kann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2CCF4A-2DFD-4E4C-92A2-7F4AB1B4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E85F4-1F5B-4A01-B0C4-14AD80FE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9955ED0-4588-4E58-A9BA-8C92913E726C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DA0927-34B3-48C4-A981-F0CDC3B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292724"/>
            <a:ext cx="11420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0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C60C22-E80F-4620-9917-F429AF67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CASE: Brandvorhersage in NYC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5911DCB-FE07-4968-A5F2-88C3E71A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3907"/>
            <a:ext cx="5181600" cy="308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</a:t>
            </a:r>
            <a:r>
              <a:rPr lang="en-US" b="1" dirty="0"/>
              <a:t>American Red Cross Home Fire Preparedness Campaign </a:t>
            </a:r>
            <a:r>
              <a:rPr lang="en-US" dirty="0"/>
              <a:t>aims to reduce the number of home-fire deaths and injuries by 25 percent over the next five years, working with community partners and stakeholders to install smoke alarms and provide fire- and disaster-safety education in communities at risk for home fires.”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4F4DE8-6FFA-4C2C-9E5C-9C754FC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17</a:t>
            </a:fld>
            <a:endParaRPr lang="de-DE"/>
          </a:p>
        </p:txBody>
      </p:sp>
      <p:pic>
        <p:nvPicPr>
          <p:cNvPr id="5122" name="Picture 2" descr="Bildergebnis für american red cross">
            <a:extLst>
              <a:ext uri="{FF2B5EF4-FFF2-40B4-BE49-F238E27FC236}">
                <a16:creationId xmlns:a16="http://schemas.microsoft.com/office/drawing/2014/main" id="{F100C4D6-DF42-465A-A8AB-B9417BB6015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03" y="2269172"/>
            <a:ext cx="392759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ldergebnis für datakind">
            <a:extLst>
              <a:ext uri="{FF2B5EF4-FFF2-40B4-BE49-F238E27FC236}">
                <a16:creationId xmlns:a16="http://schemas.microsoft.com/office/drawing/2014/main" id="{D214D784-6653-488B-9FC9-C72174F3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95" y="3926046"/>
            <a:ext cx="26860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9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C8403-DBAB-4DF9-8B31-9076FFAA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A99A1-F5F6-4FAC-A39D-723921930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Daten über häusliche Katastrophen von American </a:t>
            </a:r>
            <a:r>
              <a:rPr lang="de-DE" dirty="0" err="1"/>
              <a:t>Red</a:t>
            </a:r>
            <a:r>
              <a:rPr lang="de-DE" dirty="0"/>
              <a:t> Cross werden anonymisiert</a:t>
            </a:r>
          </a:p>
          <a:p>
            <a:r>
              <a:rPr lang="de-DE" dirty="0"/>
              <a:t>Übersicht erstellen von Mustern in den USA</a:t>
            </a:r>
          </a:p>
          <a:p>
            <a:r>
              <a:rPr lang="de-DE" dirty="0"/>
              <a:t>Erstellen eines Vorhersagemodells um die risikoreichsten Regionen in den USA zu identifizieren</a:t>
            </a:r>
          </a:p>
          <a:p>
            <a:r>
              <a:rPr lang="de-DE" dirty="0"/>
              <a:t>Impact: American </a:t>
            </a:r>
            <a:r>
              <a:rPr lang="de-DE" dirty="0" err="1"/>
              <a:t>Red</a:t>
            </a:r>
            <a:r>
              <a:rPr lang="de-DE" dirty="0"/>
              <a:t> Cross kann entscheiden wo sie ihre nächsten Kampagnen starten sollen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501E8F-F515-4D8A-8F5F-40E28FB5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18</a:t>
            </a:fld>
            <a:endParaRPr lang="de-DE"/>
          </a:p>
        </p:txBody>
      </p:sp>
      <p:pic>
        <p:nvPicPr>
          <p:cNvPr id="6146" name="Picture 2" descr="https://lh6.googleusercontent.com/tgGF2xxlFKsRGN059SUsihDVh-eUeau6s6_6iSXwtq28si5D-NVEIlHj-zhLdemNkWpC0B5SBeEz3r5kc1ATXICLxCweB1GXP6i_vPdZ5MIfAiq5FSjJyhoEDc02V-xZWk_Kn2P-dqWe_dAy">
            <a:extLst>
              <a:ext uri="{FF2B5EF4-FFF2-40B4-BE49-F238E27FC236}">
                <a16:creationId xmlns:a16="http://schemas.microsoft.com/office/drawing/2014/main" id="{9E883B22-FFAB-4964-A187-19EC491F03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7349"/>
            <a:ext cx="5181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9784D3-34B9-40A0-8E1E-E2DD7D5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F3E1FF-CED6-48C8-9D6E-3FB13C8F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2" y="0"/>
            <a:ext cx="11890275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EFEC47-8227-47A4-8EB5-78AFD2DE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0BFFF8-6D66-4F2E-9E53-B7ED596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40" y="305291"/>
            <a:ext cx="8488920" cy="5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0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39BFA9-6501-4702-8138-761AD4C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Directly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0DBD708-00B6-420D-9316-BAC4ADCC4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8614"/>
            <a:ext cx="5181600" cy="2938246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32EB39-6C5C-45A1-B651-85F071CE5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Projekt mit </a:t>
            </a:r>
            <a:r>
              <a:rPr lang="de-DE" dirty="0" err="1"/>
              <a:t>GiveDirectly</a:t>
            </a:r>
            <a:r>
              <a:rPr lang="de-DE" dirty="0"/>
              <a:t> in Uganda &amp; </a:t>
            </a:r>
            <a:r>
              <a:rPr lang="de-DE" dirty="0" err="1"/>
              <a:t>Kenya</a:t>
            </a:r>
            <a:endParaRPr lang="de-DE" dirty="0"/>
          </a:p>
          <a:p>
            <a:r>
              <a:rPr lang="de-DE" dirty="0"/>
              <a:t>Wo werden Micro-Spenden am dringendsten gebraucht?</a:t>
            </a:r>
          </a:p>
          <a:p>
            <a:r>
              <a:rPr lang="de-DE" dirty="0"/>
              <a:t>Dichte der Metall-Dächer als Proxy für finanzielle Lage eines Dorfes</a:t>
            </a:r>
          </a:p>
          <a:p>
            <a:r>
              <a:rPr lang="de-DE" dirty="0" err="1"/>
              <a:t>Machine</a:t>
            </a:r>
            <a:r>
              <a:rPr lang="de-DE" dirty="0"/>
              <a:t> Learning um Dächer zu klassifizieren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8EB3D4-CC8B-4EAF-9E7E-0CC418B9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0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b="1" dirty="0"/>
              <a:t>Das Potential von Datenanalyse demokratisieren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5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4A89C17-7A10-44E7-B3FA-6B6BABC7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414EE98-8D36-47ED-8250-134DBDF5D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935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1BB78C-7361-44C9-B2C3-55D09E1B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58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7E7701D-3267-441C-B462-311161B6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C10B4A-BC15-4313-A4FC-5A9256E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Daten sammeln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Daten labeln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Daten cleanen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Modell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Modell trainieren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Modell evaluieren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Modell anpassen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Vorhersagen treffen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626A24-CCDC-4132-AD79-F74A08B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681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DCDE6-9972-4011-B678-ED75EB6C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Daten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661AEF-9F1A-4611-96F2-45F0F061F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31" y="1968500"/>
            <a:ext cx="8388337" cy="27561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7410F2-1AF8-4D38-8AA5-F8F82DB9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24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C57894B-9964-41D1-9E4B-198CC0FCB3CA}"/>
              </a:ext>
            </a:extLst>
          </p:cNvPr>
          <p:cNvSpPr/>
          <p:nvPr/>
        </p:nvSpPr>
        <p:spPr>
          <a:xfrm>
            <a:off x="8824511" y="1883883"/>
            <a:ext cx="1465657" cy="2985571"/>
          </a:xfrm>
          <a:prstGeom prst="roundRect">
            <a:avLst/>
          </a:prstGeom>
          <a:noFill/>
          <a:ln w="57150">
            <a:solidFill>
              <a:srgbClr val="386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5A0A35-70B6-4FF6-BE5B-FC8090C69C96}"/>
              </a:ext>
            </a:extLst>
          </p:cNvPr>
          <p:cNvSpPr txBox="1"/>
          <p:nvPr/>
        </p:nvSpPr>
        <p:spPr>
          <a:xfrm>
            <a:off x="8589484" y="1392827"/>
            <a:ext cx="2129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Label (Outcome)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0A7AE8D-3B4B-41AB-A62F-1C23EA74E3F3}"/>
              </a:ext>
            </a:extLst>
          </p:cNvPr>
          <p:cNvSpPr/>
          <p:nvPr/>
        </p:nvSpPr>
        <p:spPr>
          <a:xfrm>
            <a:off x="2610998" y="1853798"/>
            <a:ext cx="6213513" cy="2985571"/>
          </a:xfrm>
          <a:prstGeom prst="roundRect">
            <a:avLst/>
          </a:prstGeom>
          <a:noFill/>
          <a:ln w="57150">
            <a:solidFill>
              <a:srgbClr val="92DE3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7117F7-8208-4AF8-8DD2-761E3C8462D0}"/>
              </a:ext>
            </a:extLst>
          </p:cNvPr>
          <p:cNvSpPr txBox="1"/>
          <p:nvPr/>
        </p:nvSpPr>
        <p:spPr>
          <a:xfrm>
            <a:off x="4502225" y="4962521"/>
            <a:ext cx="3793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Features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24473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1AD48-42F3-4FBA-B6DA-759A5888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AE483C-BFEA-4B45-9DBE-292DD9F4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25</a:t>
            </a:fld>
            <a:endParaRPr lang="de-DE"/>
          </a:p>
        </p:txBody>
      </p:sp>
      <p:pic>
        <p:nvPicPr>
          <p:cNvPr id="1026" name="Picture 2" descr="Image result for logistic regression">
            <a:extLst>
              <a:ext uri="{FF2B5EF4-FFF2-40B4-BE49-F238E27FC236}">
                <a16:creationId xmlns:a16="http://schemas.microsoft.com/office/drawing/2014/main" id="{C3E67287-5779-4FB5-B691-11373A88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6545"/>
            <a:ext cx="2999150" cy="2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43743CF-221F-4A1F-B316-38C19C05977A}"/>
              </a:ext>
            </a:extLst>
          </p:cNvPr>
          <p:cNvSpPr txBox="1"/>
          <p:nvPr/>
        </p:nvSpPr>
        <p:spPr>
          <a:xfrm>
            <a:off x="1278875" y="4118825"/>
            <a:ext cx="294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Logistic</a:t>
            </a:r>
            <a:r>
              <a:rPr lang="de-DE" sz="2200" b="1" dirty="0"/>
              <a:t> Regression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E0B5AD-62DE-49B4-89E1-93460F1A3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5" r="21561"/>
          <a:stretch/>
        </p:blipFill>
        <p:spPr>
          <a:xfrm>
            <a:off x="4370729" y="2076544"/>
            <a:ext cx="3321094" cy="17352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73C66E9-EC82-4A15-99DB-1F350F6FDD1B}"/>
              </a:ext>
            </a:extLst>
          </p:cNvPr>
          <p:cNvSpPr txBox="1"/>
          <p:nvPr/>
        </p:nvSpPr>
        <p:spPr>
          <a:xfrm>
            <a:off x="4560983" y="4118824"/>
            <a:ext cx="294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Decision</a:t>
            </a:r>
            <a:r>
              <a:rPr lang="de-DE" sz="2200" b="1" dirty="0"/>
              <a:t> </a:t>
            </a:r>
            <a:r>
              <a:rPr lang="de-DE" sz="2200" b="1" dirty="0" err="1"/>
              <a:t>Trees</a:t>
            </a:r>
            <a:endParaRPr lang="de-DE" sz="2200" b="1" dirty="0"/>
          </a:p>
        </p:txBody>
      </p:sp>
      <p:pic>
        <p:nvPicPr>
          <p:cNvPr id="1028" name="Picture 4" descr="Image result for neural network">
            <a:extLst>
              <a:ext uri="{FF2B5EF4-FFF2-40B4-BE49-F238E27FC236}">
                <a16:creationId xmlns:a16="http://schemas.microsoft.com/office/drawing/2014/main" id="{39A37ADB-FAD0-4D57-9866-8C8CAC78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77" y="2076544"/>
            <a:ext cx="3742923" cy="20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D8F49A1-57B1-4D60-AB21-370810D301D4}"/>
              </a:ext>
            </a:extLst>
          </p:cNvPr>
          <p:cNvSpPr txBox="1"/>
          <p:nvPr/>
        </p:nvSpPr>
        <p:spPr>
          <a:xfrm>
            <a:off x="8238781" y="4118824"/>
            <a:ext cx="294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Neural</a:t>
            </a:r>
            <a:r>
              <a:rPr lang="de-DE" sz="2200" b="1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050052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C2B68-EDB9-4490-8723-07F92312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683E3-02E0-4798-A909-B6547AD9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Findet ein Projekt oder ein Themenfeld das euch begeistert!</a:t>
            </a:r>
          </a:p>
          <a:p>
            <a:r>
              <a:rPr lang="de-DE" dirty="0"/>
              <a:t>Meist genutzte Programmiersprachen für Data Science/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b="1" dirty="0"/>
              <a:t>Python</a:t>
            </a:r>
            <a:r>
              <a:rPr lang="de-DE" dirty="0"/>
              <a:t> und </a:t>
            </a:r>
            <a:r>
              <a:rPr lang="de-DE" b="1" dirty="0"/>
              <a:t>R</a:t>
            </a:r>
          </a:p>
          <a:p>
            <a:r>
              <a:rPr lang="de-DE" b="1" dirty="0" err="1"/>
              <a:t>SciKitLearn</a:t>
            </a:r>
            <a:r>
              <a:rPr lang="de-DE" b="1" dirty="0"/>
              <a:t> (Python), </a:t>
            </a:r>
            <a:r>
              <a:rPr lang="de-DE" b="1" dirty="0" err="1"/>
              <a:t>Caret</a:t>
            </a:r>
            <a:r>
              <a:rPr lang="de-DE" b="1" dirty="0"/>
              <a:t> (R), </a:t>
            </a:r>
            <a:r>
              <a:rPr lang="de-DE" b="1" dirty="0" err="1"/>
              <a:t>Tensorflow</a:t>
            </a:r>
            <a:r>
              <a:rPr lang="de-DE" b="1" dirty="0"/>
              <a:t> (Python &amp; R)</a:t>
            </a:r>
          </a:p>
          <a:p>
            <a:r>
              <a:rPr lang="de-DE" dirty="0"/>
              <a:t>Online </a:t>
            </a:r>
            <a:r>
              <a:rPr lang="de-DE" dirty="0" err="1"/>
              <a:t>coden</a:t>
            </a:r>
            <a:r>
              <a:rPr lang="de-DE" dirty="0"/>
              <a:t> lernen</a:t>
            </a:r>
          </a:p>
          <a:p>
            <a:pPr lvl="1"/>
            <a:r>
              <a:rPr lang="de-DE" dirty="0">
                <a:hlinkClick r:id="rId2"/>
              </a:rPr>
              <a:t>www.datacamp.com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www.codecademy.com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www.learnpython.org</a:t>
            </a:r>
            <a:endParaRPr lang="de-DE" dirty="0"/>
          </a:p>
          <a:p>
            <a:r>
              <a:rPr lang="de-DE" dirty="0"/>
              <a:t>Blogs (!)</a:t>
            </a:r>
          </a:p>
          <a:p>
            <a:r>
              <a:rPr lang="de-DE" dirty="0" err="1"/>
              <a:t>Youtube</a:t>
            </a:r>
            <a:r>
              <a:rPr lang="de-DE" dirty="0"/>
              <a:t>-Channels: „Google Developers“, „</a:t>
            </a:r>
            <a:r>
              <a:rPr lang="de-DE" dirty="0" err="1"/>
              <a:t>Siraj</a:t>
            </a:r>
            <a:r>
              <a:rPr lang="de-DE" dirty="0"/>
              <a:t> </a:t>
            </a:r>
            <a:r>
              <a:rPr lang="de-DE" dirty="0" err="1"/>
              <a:t>Raval</a:t>
            </a:r>
            <a:r>
              <a:rPr lang="de-DE" dirty="0"/>
              <a:t>“, „3blue1brown“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00D3BD-95A7-4239-A24F-3CA4861D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7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965505"/>
          </a:xfrm>
        </p:spPr>
        <p:txBody>
          <a:bodyPr>
            <a:normAutofit/>
          </a:bodyPr>
          <a:lstStyle/>
          <a:p>
            <a:r>
              <a:rPr lang="de-DE" b="1" dirty="0"/>
              <a:t>Schreibt mir gerne…</a:t>
            </a:r>
            <a:br>
              <a:rPr lang="de-DE" b="1" dirty="0"/>
            </a:br>
            <a:br>
              <a:rPr lang="de-DE" sz="3300" dirty="0">
                <a:solidFill>
                  <a:schemeClr val="tx1"/>
                </a:solidFill>
              </a:rPr>
            </a:br>
            <a:r>
              <a:rPr lang="de-DE" sz="3300" dirty="0">
                <a:solidFill>
                  <a:schemeClr val="tx1"/>
                </a:solidFill>
                <a:hlinkClick r:id="rId2"/>
              </a:rPr>
              <a:t>johannes.m@correlaid.org</a:t>
            </a:r>
            <a:br>
              <a:rPr lang="de-DE" sz="3300" dirty="0">
                <a:solidFill>
                  <a:schemeClr val="tx1"/>
                </a:solidFill>
              </a:rPr>
            </a:br>
            <a:br>
              <a:rPr lang="de-DE" sz="3300" dirty="0">
                <a:solidFill>
                  <a:schemeClr val="tx1"/>
                </a:solidFill>
              </a:rPr>
            </a:br>
            <a:r>
              <a:rPr lang="de-DE" sz="3300" dirty="0">
                <a:solidFill>
                  <a:schemeClr val="tx1"/>
                </a:solidFill>
              </a:rPr>
              <a:t>Twitter: @</a:t>
            </a:r>
            <a:r>
              <a:rPr lang="de-DE" sz="3300" dirty="0" err="1">
                <a:solidFill>
                  <a:schemeClr val="tx1"/>
                </a:solidFill>
              </a:rPr>
              <a:t>jj_mllr</a:t>
            </a:r>
            <a:br>
              <a:rPr lang="de-DE" sz="3300" dirty="0">
                <a:solidFill>
                  <a:schemeClr val="tx1"/>
                </a:solidFill>
              </a:rPr>
            </a:br>
            <a:r>
              <a:rPr lang="de-DE" sz="3300" dirty="0">
                <a:solidFill>
                  <a:schemeClr val="tx1"/>
                </a:solidFill>
              </a:rPr>
              <a:t>facebook.com/</a:t>
            </a:r>
            <a:r>
              <a:rPr lang="de-DE" sz="3300" dirty="0" err="1">
                <a:solidFill>
                  <a:schemeClr val="tx1"/>
                </a:solidFill>
              </a:rPr>
              <a:t>WeAreCorrelAid</a:t>
            </a:r>
            <a:endParaRPr lang="de-DE" sz="3300" b="1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2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FC152ED-2E28-4958-9F5D-6DEE215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Werbung funktioniert bei wem besonders gut?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EEC415-FD7D-4298-91BE-1F89B540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669" y="1471840"/>
            <a:ext cx="5157787" cy="1268968"/>
          </a:xfrm>
        </p:spPr>
        <p:txBody>
          <a:bodyPr>
            <a:normAutofit/>
          </a:bodyPr>
          <a:lstStyle/>
          <a:p>
            <a:r>
              <a:rPr lang="de-DE" dirty="0"/>
              <a:t>Version 1: </a:t>
            </a:r>
          </a:p>
          <a:p>
            <a:r>
              <a:rPr lang="de-DE" dirty="0"/>
              <a:t>Neurotisches Profil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085E250-9C7B-4E5E-98C5-416E85EBF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081" y="1471839"/>
            <a:ext cx="5183188" cy="1268967"/>
          </a:xfrm>
        </p:spPr>
        <p:txBody>
          <a:bodyPr>
            <a:normAutofit/>
          </a:bodyPr>
          <a:lstStyle/>
          <a:p>
            <a:r>
              <a:rPr lang="de-DE" dirty="0"/>
              <a:t>Version 2: </a:t>
            </a:r>
          </a:p>
          <a:p>
            <a:r>
              <a:rPr lang="de-DE" dirty="0"/>
              <a:t>Rationaleres Profil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9CF6C-6B46-47C2-95F8-80EBFEF2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 descr="https://correlaid.org/media/img/posts/trump_ad_immigrants.JPG">
            <a:extLst>
              <a:ext uri="{FF2B5EF4-FFF2-40B4-BE49-F238E27FC236}">
                <a16:creationId xmlns:a16="http://schemas.microsoft.com/office/drawing/2014/main" id="{9718F512-12FA-42E7-9BD1-ECCB08F5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8" y="2740808"/>
            <a:ext cx="4385374" cy="32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orrelaid.org/media/img/posts/trump_ad_clinton.JPG">
            <a:extLst>
              <a:ext uri="{FF2B5EF4-FFF2-40B4-BE49-F238E27FC236}">
                <a16:creationId xmlns:a16="http://schemas.microsoft.com/office/drawing/2014/main" id="{9015AB68-9A0D-45E7-ABE6-38805429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76" y="2740808"/>
            <a:ext cx="4376725" cy="32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 descr="Benutzer">
            <a:extLst>
              <a:ext uri="{FF2B5EF4-FFF2-40B4-BE49-F238E27FC236}">
                <a16:creationId xmlns:a16="http://schemas.microsoft.com/office/drawing/2014/main" id="{E109FD14-BD16-45F5-9CBC-137383C7E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4602" y="1826406"/>
            <a:ext cx="914400" cy="914400"/>
          </a:xfrm>
          <a:prstGeom prst="rect">
            <a:avLst/>
          </a:prstGeom>
        </p:spPr>
      </p:pic>
      <p:pic>
        <p:nvPicPr>
          <p:cNvPr id="19" name="Grafik 18" descr="Benutzer">
            <a:extLst>
              <a:ext uri="{FF2B5EF4-FFF2-40B4-BE49-F238E27FC236}">
                <a16:creationId xmlns:a16="http://schemas.microsoft.com/office/drawing/2014/main" id="{A1696884-C129-434E-A67A-228DFB1D8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6044" y="182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E3951C4-04F1-43FD-8BF5-90ABA853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Werbung für wen?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0137D3-771E-48BF-8F5E-223589AD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16D4CD44-29DE-4F37-B01E-E0FB05F2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039" y="3506465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7729D37E-A305-4E6F-8164-23BA5D17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600" y="1882850"/>
            <a:ext cx="914400" cy="914400"/>
          </a:xfrm>
          <a:prstGeom prst="rect">
            <a:avLst/>
          </a:prstGeom>
        </p:spPr>
      </p:pic>
      <p:pic>
        <p:nvPicPr>
          <p:cNvPr id="12" name="Grafik 11" descr="Benutzer">
            <a:extLst>
              <a:ext uri="{FF2B5EF4-FFF2-40B4-BE49-F238E27FC236}">
                <a16:creationId xmlns:a16="http://schemas.microsoft.com/office/drawing/2014/main" id="{05F43027-2033-4533-A437-8B0305914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88" y="3013038"/>
            <a:ext cx="914400" cy="914400"/>
          </a:xfrm>
          <a:prstGeom prst="rect">
            <a:avLst/>
          </a:prstGeom>
        </p:spPr>
      </p:pic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5E407288-BA2B-42F5-8A57-29A20605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9104" y="2399903"/>
            <a:ext cx="914400" cy="914400"/>
          </a:xfrm>
          <a:prstGeom prst="rect">
            <a:avLst/>
          </a:prstGeom>
        </p:spPr>
      </p:pic>
      <p:pic>
        <p:nvPicPr>
          <p:cNvPr id="14" name="Grafik 13" descr="Benutzer">
            <a:extLst>
              <a:ext uri="{FF2B5EF4-FFF2-40B4-BE49-F238E27FC236}">
                <a16:creationId xmlns:a16="http://schemas.microsoft.com/office/drawing/2014/main" id="{486D66C2-20E6-44C7-83D2-69F479E3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9420" y="2834775"/>
            <a:ext cx="914400" cy="914400"/>
          </a:xfrm>
          <a:prstGeom prst="rect">
            <a:avLst/>
          </a:prstGeom>
        </p:spPr>
      </p:pic>
      <p:pic>
        <p:nvPicPr>
          <p:cNvPr id="15" name="Grafik 14" descr="Benutzer">
            <a:extLst>
              <a:ext uri="{FF2B5EF4-FFF2-40B4-BE49-F238E27FC236}">
                <a16:creationId xmlns:a16="http://schemas.microsoft.com/office/drawing/2014/main" id="{55C31075-C062-433E-AB52-2DCFE05CD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2819" y="3506465"/>
            <a:ext cx="914400" cy="914400"/>
          </a:xfrm>
          <a:prstGeom prst="rect">
            <a:avLst/>
          </a:prstGeom>
        </p:spPr>
      </p:pic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56E95270-1514-4023-A8F5-18963292E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380" y="1882850"/>
            <a:ext cx="914400" cy="914400"/>
          </a:xfrm>
          <a:prstGeom prst="rect">
            <a:avLst/>
          </a:prstGeom>
        </p:spPr>
      </p:pic>
      <p:pic>
        <p:nvPicPr>
          <p:cNvPr id="17" name="Grafik 16" descr="Benutzer">
            <a:extLst>
              <a:ext uri="{FF2B5EF4-FFF2-40B4-BE49-F238E27FC236}">
                <a16:creationId xmlns:a16="http://schemas.microsoft.com/office/drawing/2014/main" id="{FDEDBD03-82FA-4118-8321-1F5E7CE64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4368" y="3013038"/>
            <a:ext cx="914400" cy="914400"/>
          </a:xfrm>
          <a:prstGeom prst="rect">
            <a:avLst/>
          </a:prstGeom>
        </p:spPr>
      </p:pic>
      <p:pic>
        <p:nvPicPr>
          <p:cNvPr id="18" name="Grafik 17" descr="Benutzer">
            <a:extLst>
              <a:ext uri="{FF2B5EF4-FFF2-40B4-BE49-F238E27FC236}">
                <a16:creationId xmlns:a16="http://schemas.microsoft.com/office/drawing/2014/main" id="{D304D94A-AE80-433B-B34F-0F8A097C4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1884" y="2399903"/>
            <a:ext cx="914400" cy="914400"/>
          </a:xfrm>
          <a:prstGeom prst="rect">
            <a:avLst/>
          </a:prstGeom>
        </p:spPr>
      </p:pic>
      <p:pic>
        <p:nvPicPr>
          <p:cNvPr id="19" name="Grafik 18" descr="Benutzer">
            <a:extLst>
              <a:ext uri="{FF2B5EF4-FFF2-40B4-BE49-F238E27FC236}">
                <a16:creationId xmlns:a16="http://schemas.microsoft.com/office/drawing/2014/main" id="{9720D8FD-430F-43B7-9CAD-E7D5E4D3B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2200" y="2834775"/>
            <a:ext cx="914400" cy="914400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5C642C7-1FC5-4BCE-9C05-78718E007CF3}"/>
              </a:ext>
            </a:extLst>
          </p:cNvPr>
          <p:cNvSpPr/>
          <p:nvPr/>
        </p:nvSpPr>
        <p:spPr>
          <a:xfrm>
            <a:off x="5446923" y="3189236"/>
            <a:ext cx="1298153" cy="479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60AE12-74E2-4539-82FC-F0408392E83B}"/>
              </a:ext>
            </a:extLst>
          </p:cNvPr>
          <p:cNvSpPr txBox="1"/>
          <p:nvPr/>
        </p:nvSpPr>
        <p:spPr>
          <a:xfrm>
            <a:off x="5119766" y="2618576"/>
            <a:ext cx="2001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/>
              <a:t>Klassifikation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B7242F7D-B376-4E6F-98AB-6712FC62C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5642" y="3624244"/>
            <a:ext cx="606387" cy="60638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F6C5523-A63E-4284-8CAB-DD2A11F18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298394" y="4129908"/>
            <a:ext cx="606387" cy="60638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FC3C8B7-C0D1-4816-8BA1-3CE74AD3B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48215" y="2520790"/>
            <a:ext cx="606387" cy="60638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63EC4E3-88D7-4D1D-A4FF-07681F8C78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671703" y="2989412"/>
            <a:ext cx="606387" cy="60638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367E629-60E4-40B1-A09A-538975C90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091962" y="3470238"/>
            <a:ext cx="606387" cy="6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27B4A-EF70-4199-8815-03639B8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brauchen wir für die 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78E6E-DFA0-46E8-8EE8-F7D55F47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Wie können wir messen ob jemand neurotisch ist oder nicht?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Woher bekommen wir einen Datensatz mit dem wir unser Modell „trainieren“ können?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 können wir klassifizieren ob jemand zur ängstlichen Gruppe gehört - nur mit Facebook-Daten?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76D58C-E275-4D18-A0BB-480386E6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0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891C13F3-EA4D-40EF-A158-CD537DD6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Persönlichkeitsprofile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99296-53DF-459F-83CA-6B5DA05C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6</a:t>
            </a:fld>
            <a:endParaRPr lang="de-DE"/>
          </a:p>
        </p:txBody>
      </p:sp>
      <p:pic>
        <p:nvPicPr>
          <p:cNvPr id="4098" name="Picture 2" descr="Image result for big five personality">
            <a:extLst>
              <a:ext uri="{FF2B5EF4-FFF2-40B4-BE49-F238E27FC236}">
                <a16:creationId xmlns:a16="http://schemas.microsoft.com/office/drawing/2014/main" id="{5C40C76C-DED3-4E73-9902-F4F652815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6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8DB78-EE67-4679-AE88-FB32D2D5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Persönlichkeitsprofile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5566BB-ECD5-44EB-ACEC-E79CDA297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6432"/>
            <a:ext cx="6923314" cy="262677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E31F14-00A5-4880-A400-42EBFA9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2" descr="Image result for mypersonality facebook">
            <a:extLst>
              <a:ext uri="{FF2B5EF4-FFF2-40B4-BE49-F238E27FC236}">
                <a16:creationId xmlns:a16="http://schemas.microsoft.com/office/drawing/2014/main" id="{B82BABFB-7488-4B72-AA36-423F9ED0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89" y="1027906"/>
            <a:ext cx="3331029" cy="401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A40EE-CF61-4685-B84F-9EECFCDD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861E6EB-5688-4F95-80CE-1E8DE5C3B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85396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27213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75646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9319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91706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510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Neurotisch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BMW_Like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Adele_Like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Trump_Like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5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Satoshi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7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00409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3D45B-58A9-4563-848F-D15630F7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28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A721E-F8FB-4D90-A0C3-D1A84F3A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Klassifikationsmethode: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E6EDA9-6673-4067-B31F-1D517B46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615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4D9AB6-0740-469A-A60E-DE5B5FF4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5ED0-4588-4E58-A9BA-8C92913E72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863A2"/>
      </a:hlink>
      <a:folHlink>
        <a:srgbClr val="92DE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Breitbild</PresentationFormat>
  <Paragraphs>208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Lato Light</vt:lpstr>
      <vt:lpstr>Montserrat Light</vt:lpstr>
      <vt:lpstr>Wingdings</vt:lpstr>
      <vt:lpstr>Office</vt:lpstr>
      <vt:lpstr>Machine Learning for Social Good</vt:lpstr>
      <vt:lpstr>PowerPoint-Präsentation</vt:lpstr>
      <vt:lpstr>Welche Werbung funktioniert bei wem besonders gut? </vt:lpstr>
      <vt:lpstr>Welche Werbung für wen? </vt:lpstr>
      <vt:lpstr>Was brauchen wir für die Klassifikation</vt:lpstr>
      <vt:lpstr>Persönlichkeitsprofile</vt:lpstr>
      <vt:lpstr>Persönlichkeitsprofile </vt:lpstr>
      <vt:lpstr>Datensatz</vt:lpstr>
      <vt:lpstr>Klassifikationsmethode: Decision Tree</vt:lpstr>
      <vt:lpstr>Datensatz</vt:lpstr>
      <vt:lpstr>Den Decision Tree „trainieren“</vt:lpstr>
      <vt:lpstr>Klassifikation </vt:lpstr>
      <vt:lpstr>Wie können wir diese Technik für etwas Gutes nutzen?</vt:lpstr>
      <vt:lpstr>CASE: Blutspenden vorhersagen</vt:lpstr>
      <vt:lpstr>Vorgehen</vt:lpstr>
      <vt:lpstr>PowerPoint-Präsentation</vt:lpstr>
      <vt:lpstr>CASE: Brandvorhersage in NYC </vt:lpstr>
      <vt:lpstr>Vorgehen</vt:lpstr>
      <vt:lpstr>PowerPoint-Präsentation</vt:lpstr>
      <vt:lpstr>CASE: Give Directly</vt:lpstr>
      <vt:lpstr>Das Potential von Datenanalyse demokratisieren</vt:lpstr>
      <vt:lpstr>Machine Learning </vt:lpstr>
      <vt:lpstr>Machine Learning</vt:lpstr>
      <vt:lpstr>Unsere Daten</vt:lpstr>
      <vt:lpstr>Supervised Learning</vt:lpstr>
      <vt:lpstr>How to get started? </vt:lpstr>
      <vt:lpstr>Schreibt mir gerne…  johannes.m@correlaid.org  Twitter: @jj_mllr facebook.com/WeAreCorrelAid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CorrelAid e.V.</dc:title>
  <dc:creator>Bastian Ze</dc:creator>
  <cp:lastModifiedBy>Johannes2 Mueller</cp:lastModifiedBy>
  <cp:revision>38</cp:revision>
  <dcterms:created xsi:type="dcterms:W3CDTF">2017-08-09T09:50:26Z</dcterms:created>
  <dcterms:modified xsi:type="dcterms:W3CDTF">2018-05-28T13:49:29Z</dcterms:modified>
</cp:coreProperties>
</file>