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78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5/8/layout/hierarchy1" loCatId="hierarchy" qsTypeId="urn:microsoft.com/office/officeart/2005/8/quickstyle/simple5" qsCatId="simple" csTypeId="urn:microsoft.com/office/officeart/2005/8/colors/colorful5" csCatId="colorful" phldr="1"/>
      <dgm:spPr/>
    </dgm:pt>
    <dgm:pt modelId="{4AF52931-E4CA-4429-AACB-B8747CDB2409}">
      <dgm:prSet phldrT="[Text]"/>
      <dgm:spPr/>
      <dgm:t>
        <a:bodyPr rtlCol="0"/>
        <a:lstStyle/>
        <a:p>
          <a:pPr rtl="0">
            <a:defRPr cap="all"/>
          </a:pPr>
          <a:r>
            <a:rPr lang="es-ES" noProof="0"/>
            <a:t>TEST</a:t>
          </a: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es-ES" noProof="0"/>
        </a:p>
      </dgm:t>
    </dgm:pt>
    <dgm:pt modelId="{81BEB84D-9A77-49C6-9301-B3359FCAC75F}">
      <dgm:prSet phldrT="[Text]"/>
      <dgm:spPr/>
      <dgm:t>
        <a:bodyPr rtlCol="0"/>
        <a:lstStyle/>
        <a:p>
          <a:pPr rtl="0">
            <a:defRPr cap="all"/>
          </a:pPr>
          <a:r>
            <a:rPr lang="es-ES" noProof="0"/>
            <a:t>TRAINING</a:t>
          </a: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es-ES" noProof="0"/>
        </a:p>
      </dgm:t>
    </dgm:pt>
    <dgm:pt modelId="{BFF9359E-E9B1-4B73-BACC-2C7988765B16}">
      <dgm:prSet phldrT="[Text]"/>
      <dgm:spPr/>
      <dgm:t>
        <a:bodyPr rtlCol="0"/>
        <a:lstStyle/>
        <a:p>
          <a:pPr rtl="0">
            <a:defRPr cap="all"/>
          </a:pPr>
          <a:r>
            <a:rPr lang="es-ES" noProof="0"/>
            <a:t>VALID</a:t>
          </a: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es-ES" noProof="0"/>
        </a:p>
      </dgm:t>
    </dgm:pt>
    <dgm:pt modelId="{A9ECB71B-AE16-4221-8171-4717C1488857}" type="pres">
      <dgm:prSet presAssocID="{C7720856-93F0-4CC7-B7FD-2466914A11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3957CE-D34D-45D7-859F-1AC21D50BAC9}" type="pres">
      <dgm:prSet presAssocID="{4AF52931-E4CA-4429-AACB-B8747CDB2409}" presName="hierRoot1" presStyleCnt="0"/>
      <dgm:spPr/>
    </dgm:pt>
    <dgm:pt modelId="{205DDF14-44AC-470E-A68D-EB6D30818320}" type="pres">
      <dgm:prSet presAssocID="{4AF52931-E4CA-4429-AACB-B8747CDB2409}" presName="composite" presStyleCnt="0"/>
      <dgm:spPr/>
    </dgm:pt>
    <dgm:pt modelId="{EB2F95B0-0D97-433C-ACD7-2E2527A0DEF8}" type="pres">
      <dgm:prSet presAssocID="{4AF52931-E4CA-4429-AACB-B8747CDB2409}" presName="background" presStyleLbl="node0" presStyleIdx="0" presStyleCnt="3"/>
      <dgm:spPr/>
    </dgm:pt>
    <dgm:pt modelId="{B9289EF8-5BDC-4B07-B7E7-3EC0F98C499E}" type="pres">
      <dgm:prSet presAssocID="{4AF52931-E4CA-4429-AACB-B8747CDB2409}" presName="text" presStyleLbl="fgAcc0" presStyleIdx="0" presStyleCnt="3">
        <dgm:presLayoutVars>
          <dgm:chPref val="3"/>
        </dgm:presLayoutVars>
      </dgm:prSet>
      <dgm:spPr/>
    </dgm:pt>
    <dgm:pt modelId="{EB412A57-CF8D-421C-BC82-479FB9F48262}" type="pres">
      <dgm:prSet presAssocID="{4AF52931-E4CA-4429-AACB-B8747CDB2409}" presName="hierChild2" presStyleCnt="0"/>
      <dgm:spPr/>
    </dgm:pt>
    <dgm:pt modelId="{54B9028D-020B-443D-A120-87E0D48B73E8}" type="pres">
      <dgm:prSet presAssocID="{81BEB84D-9A77-49C6-9301-B3359FCAC75F}" presName="hierRoot1" presStyleCnt="0"/>
      <dgm:spPr/>
    </dgm:pt>
    <dgm:pt modelId="{69A1CD02-744B-4BA4-A215-B0F253DF8E6E}" type="pres">
      <dgm:prSet presAssocID="{81BEB84D-9A77-49C6-9301-B3359FCAC75F}" presName="composite" presStyleCnt="0"/>
      <dgm:spPr/>
    </dgm:pt>
    <dgm:pt modelId="{A58F0AF3-3688-46D5-8A0C-B0561E878B81}" type="pres">
      <dgm:prSet presAssocID="{81BEB84D-9A77-49C6-9301-B3359FCAC75F}" presName="background" presStyleLbl="node0" presStyleIdx="1" presStyleCnt="3"/>
      <dgm:spPr/>
    </dgm:pt>
    <dgm:pt modelId="{033DF1F1-7E70-4C7F-831E-5D25E6F7AA5A}" type="pres">
      <dgm:prSet presAssocID="{81BEB84D-9A77-49C6-9301-B3359FCAC75F}" presName="text" presStyleLbl="fgAcc0" presStyleIdx="1" presStyleCnt="3">
        <dgm:presLayoutVars>
          <dgm:chPref val="3"/>
        </dgm:presLayoutVars>
      </dgm:prSet>
      <dgm:spPr/>
    </dgm:pt>
    <dgm:pt modelId="{AF911FC4-5BF5-4394-8E94-4F7EC01900CF}" type="pres">
      <dgm:prSet presAssocID="{81BEB84D-9A77-49C6-9301-B3359FCAC75F}" presName="hierChild2" presStyleCnt="0"/>
      <dgm:spPr/>
    </dgm:pt>
    <dgm:pt modelId="{74A006C2-8D40-4A33-B3B2-F58EA1615284}" type="pres">
      <dgm:prSet presAssocID="{BFF9359E-E9B1-4B73-BACC-2C7988765B16}" presName="hierRoot1" presStyleCnt="0"/>
      <dgm:spPr/>
    </dgm:pt>
    <dgm:pt modelId="{633D9FD9-16AE-45EB-BFA1-5B5620096C95}" type="pres">
      <dgm:prSet presAssocID="{BFF9359E-E9B1-4B73-BACC-2C7988765B16}" presName="composite" presStyleCnt="0"/>
      <dgm:spPr/>
    </dgm:pt>
    <dgm:pt modelId="{91CD00ED-9A37-46D9-A687-6D1017C30E11}" type="pres">
      <dgm:prSet presAssocID="{BFF9359E-E9B1-4B73-BACC-2C7988765B16}" presName="background" presStyleLbl="node0" presStyleIdx="2" presStyleCnt="3"/>
      <dgm:spPr/>
    </dgm:pt>
    <dgm:pt modelId="{75C03F82-19BD-4A53-9091-DABF21EB1226}" type="pres">
      <dgm:prSet presAssocID="{BFF9359E-E9B1-4B73-BACC-2C7988765B16}" presName="text" presStyleLbl="fgAcc0" presStyleIdx="2" presStyleCnt="3">
        <dgm:presLayoutVars>
          <dgm:chPref val="3"/>
        </dgm:presLayoutVars>
      </dgm:prSet>
      <dgm:spPr/>
    </dgm:pt>
    <dgm:pt modelId="{831A3325-4FEF-4FA5-A7FC-928628CA4B3B}" type="pres">
      <dgm:prSet presAssocID="{BFF9359E-E9B1-4B73-BACC-2C7988765B16}" presName="hierChild2" presStyleCnt="0"/>
      <dgm:spPr/>
    </dgm:pt>
  </dgm:ptLst>
  <dgm:cxnLst>
    <dgm:cxn modelId="{3CA2DB20-9091-4CAF-899E-5F532196A598}" type="presOf" srcId="{C7720856-93F0-4CC7-B7FD-2466914A11D4}" destId="{A9ECB71B-AE16-4221-8171-4717C1488857}" srcOrd="0" destOrd="0" presId="urn:microsoft.com/office/officeart/2005/8/layout/hierarchy1"/>
    <dgm:cxn modelId="{2B308E30-FCE1-4D39-82D7-90D9922E2DD0}" type="presOf" srcId="{BFF9359E-E9B1-4B73-BACC-2C7988765B16}" destId="{75C03F82-19BD-4A53-9091-DABF21EB1226}" srcOrd="0" destOrd="0" presId="urn:microsoft.com/office/officeart/2005/8/layout/hierarchy1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F20FC397-02C0-417E-83FD-4F2603FA6F14}" type="presOf" srcId="{81BEB84D-9A77-49C6-9301-B3359FCAC75F}" destId="{033DF1F1-7E70-4C7F-831E-5D25E6F7AA5A}" srcOrd="0" destOrd="0" presId="urn:microsoft.com/office/officeart/2005/8/layout/hierarchy1"/>
    <dgm:cxn modelId="{B759549E-2029-42AF-8363-F76C1CA3BF42}" type="presOf" srcId="{4AF52931-E4CA-4429-AACB-B8747CDB2409}" destId="{B9289EF8-5BDC-4B07-B7E7-3EC0F98C499E}" srcOrd="0" destOrd="0" presId="urn:microsoft.com/office/officeart/2005/8/layout/hierarchy1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28830D6E-7836-4A42-9C4E-84D640946DDF}" type="presParOf" srcId="{A9ECB71B-AE16-4221-8171-4717C1488857}" destId="{123957CE-D34D-45D7-859F-1AC21D50BAC9}" srcOrd="0" destOrd="0" presId="urn:microsoft.com/office/officeart/2005/8/layout/hierarchy1"/>
    <dgm:cxn modelId="{11BEAF5E-4E25-46EB-8DBE-AF959866D441}" type="presParOf" srcId="{123957CE-D34D-45D7-859F-1AC21D50BAC9}" destId="{205DDF14-44AC-470E-A68D-EB6D30818320}" srcOrd="0" destOrd="0" presId="urn:microsoft.com/office/officeart/2005/8/layout/hierarchy1"/>
    <dgm:cxn modelId="{654D1723-974F-4821-B18C-34887A57B1DA}" type="presParOf" srcId="{205DDF14-44AC-470E-A68D-EB6D30818320}" destId="{EB2F95B0-0D97-433C-ACD7-2E2527A0DEF8}" srcOrd="0" destOrd="0" presId="urn:microsoft.com/office/officeart/2005/8/layout/hierarchy1"/>
    <dgm:cxn modelId="{A964FDA4-9F62-406F-9232-B9BED93413F4}" type="presParOf" srcId="{205DDF14-44AC-470E-A68D-EB6D30818320}" destId="{B9289EF8-5BDC-4B07-B7E7-3EC0F98C499E}" srcOrd="1" destOrd="0" presId="urn:microsoft.com/office/officeart/2005/8/layout/hierarchy1"/>
    <dgm:cxn modelId="{2CE67136-6B16-4F15-B618-FB6B2E60E6DA}" type="presParOf" srcId="{123957CE-D34D-45D7-859F-1AC21D50BAC9}" destId="{EB412A57-CF8D-421C-BC82-479FB9F48262}" srcOrd="1" destOrd="0" presId="urn:microsoft.com/office/officeart/2005/8/layout/hierarchy1"/>
    <dgm:cxn modelId="{2E9F6D91-5961-421E-808C-19D8D83E670A}" type="presParOf" srcId="{A9ECB71B-AE16-4221-8171-4717C1488857}" destId="{54B9028D-020B-443D-A120-87E0D48B73E8}" srcOrd="1" destOrd="0" presId="urn:microsoft.com/office/officeart/2005/8/layout/hierarchy1"/>
    <dgm:cxn modelId="{3A9EBEE6-FBCF-4CD0-BB9A-7AF9C13C1908}" type="presParOf" srcId="{54B9028D-020B-443D-A120-87E0D48B73E8}" destId="{69A1CD02-744B-4BA4-A215-B0F253DF8E6E}" srcOrd="0" destOrd="0" presId="urn:microsoft.com/office/officeart/2005/8/layout/hierarchy1"/>
    <dgm:cxn modelId="{4F8EC00D-46EE-41FE-80D4-22F8D2D6EED1}" type="presParOf" srcId="{69A1CD02-744B-4BA4-A215-B0F253DF8E6E}" destId="{A58F0AF3-3688-46D5-8A0C-B0561E878B81}" srcOrd="0" destOrd="0" presId="urn:microsoft.com/office/officeart/2005/8/layout/hierarchy1"/>
    <dgm:cxn modelId="{C0DAE567-3525-43AE-A965-E28DF3AA8C55}" type="presParOf" srcId="{69A1CD02-744B-4BA4-A215-B0F253DF8E6E}" destId="{033DF1F1-7E70-4C7F-831E-5D25E6F7AA5A}" srcOrd="1" destOrd="0" presId="urn:microsoft.com/office/officeart/2005/8/layout/hierarchy1"/>
    <dgm:cxn modelId="{46EB6C2F-8A45-4182-A219-6CCADA48E0A0}" type="presParOf" srcId="{54B9028D-020B-443D-A120-87E0D48B73E8}" destId="{AF911FC4-5BF5-4394-8E94-4F7EC01900CF}" srcOrd="1" destOrd="0" presId="urn:microsoft.com/office/officeart/2005/8/layout/hierarchy1"/>
    <dgm:cxn modelId="{3E334AE6-7815-426B-9EF1-808CD1F08947}" type="presParOf" srcId="{A9ECB71B-AE16-4221-8171-4717C1488857}" destId="{74A006C2-8D40-4A33-B3B2-F58EA1615284}" srcOrd="2" destOrd="0" presId="urn:microsoft.com/office/officeart/2005/8/layout/hierarchy1"/>
    <dgm:cxn modelId="{20FF6A70-5B25-4EC7-B627-81F864AB8E54}" type="presParOf" srcId="{74A006C2-8D40-4A33-B3B2-F58EA1615284}" destId="{633D9FD9-16AE-45EB-BFA1-5B5620096C95}" srcOrd="0" destOrd="0" presId="urn:microsoft.com/office/officeart/2005/8/layout/hierarchy1"/>
    <dgm:cxn modelId="{5DC9B359-8D5A-4A0D-AE97-BD63FF9D1CF1}" type="presParOf" srcId="{633D9FD9-16AE-45EB-BFA1-5B5620096C95}" destId="{91CD00ED-9A37-46D9-A687-6D1017C30E11}" srcOrd="0" destOrd="0" presId="urn:microsoft.com/office/officeart/2005/8/layout/hierarchy1"/>
    <dgm:cxn modelId="{30AD1303-6193-4E9D-BC1B-73FDF4CE9E59}" type="presParOf" srcId="{633D9FD9-16AE-45EB-BFA1-5B5620096C95}" destId="{75C03F82-19BD-4A53-9091-DABF21EB1226}" srcOrd="1" destOrd="0" presId="urn:microsoft.com/office/officeart/2005/8/layout/hierarchy1"/>
    <dgm:cxn modelId="{981850BB-1285-484F-A187-F79EEBF273C6}" type="presParOf" srcId="{74A006C2-8D40-4A33-B3B2-F58EA1615284}" destId="{831A3325-4FEF-4FA5-A7FC-928628CA4B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F95B0-0D97-433C-ACD7-2E2527A0DEF8}">
      <dsp:nvSpPr>
        <dsp:cNvPr id="0" name=""/>
        <dsp:cNvSpPr/>
      </dsp:nvSpPr>
      <dsp:spPr>
        <a:xfrm>
          <a:off x="0" y="1300511"/>
          <a:ext cx="1921668" cy="12202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289EF8-5BDC-4B07-B7E7-3EC0F98C499E}">
      <dsp:nvSpPr>
        <dsp:cNvPr id="0" name=""/>
        <dsp:cNvSpPr/>
      </dsp:nvSpPr>
      <dsp:spPr>
        <a:xfrm>
          <a:off x="213518" y="1503354"/>
          <a:ext cx="1921668" cy="12202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800" kern="1200" noProof="0"/>
            <a:t>TEST</a:t>
          </a:r>
        </a:p>
      </dsp:txBody>
      <dsp:txXfrm>
        <a:off x="249258" y="1539094"/>
        <a:ext cx="1850188" cy="1148779"/>
      </dsp:txXfrm>
    </dsp:sp>
    <dsp:sp modelId="{A58F0AF3-3688-46D5-8A0C-B0561E878B81}">
      <dsp:nvSpPr>
        <dsp:cNvPr id="0" name=""/>
        <dsp:cNvSpPr/>
      </dsp:nvSpPr>
      <dsp:spPr>
        <a:xfrm>
          <a:off x="2348706" y="1300511"/>
          <a:ext cx="1921668" cy="12202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3DF1F1-7E70-4C7F-831E-5D25E6F7AA5A}">
      <dsp:nvSpPr>
        <dsp:cNvPr id="0" name=""/>
        <dsp:cNvSpPr/>
      </dsp:nvSpPr>
      <dsp:spPr>
        <a:xfrm>
          <a:off x="2562225" y="1503354"/>
          <a:ext cx="1921668" cy="12202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800" kern="1200" noProof="0"/>
            <a:t>TRAINING</a:t>
          </a:r>
        </a:p>
      </dsp:txBody>
      <dsp:txXfrm>
        <a:off x="2597965" y="1539094"/>
        <a:ext cx="1850188" cy="1148779"/>
      </dsp:txXfrm>
    </dsp:sp>
    <dsp:sp modelId="{91CD00ED-9A37-46D9-A687-6D1017C30E11}">
      <dsp:nvSpPr>
        <dsp:cNvPr id="0" name=""/>
        <dsp:cNvSpPr/>
      </dsp:nvSpPr>
      <dsp:spPr>
        <a:xfrm>
          <a:off x="4697412" y="1300511"/>
          <a:ext cx="1921668" cy="12202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C03F82-19BD-4A53-9091-DABF21EB1226}">
      <dsp:nvSpPr>
        <dsp:cNvPr id="0" name=""/>
        <dsp:cNvSpPr/>
      </dsp:nvSpPr>
      <dsp:spPr>
        <a:xfrm>
          <a:off x="4910931" y="1503354"/>
          <a:ext cx="1921668" cy="12202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800" kern="1200" noProof="0"/>
            <a:t>VALID</a:t>
          </a:r>
        </a:p>
      </dsp:txBody>
      <dsp:txXfrm>
        <a:off x="4946671" y="1539094"/>
        <a:ext cx="1850188" cy="1148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8627C86-0A06-4AFA-8619-4771DB488B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5E16A4-9F40-442F-BB9F-5DB89B117B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78BB-17AB-49B9-831D-E0A226C1140D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79291C-8864-4C7E-9BE1-CEDDECE51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830B5-FE2A-42D4-930A-4CC171CE8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516F7-CC4C-4572-9A13-9CBD1F476B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330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C793-600A-4516-927F-947C954D8023}" type="datetimeFigureOut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D66D-B8C4-4C71-AFDB-4F8602FE958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206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03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6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2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689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86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9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rtl="0"/>
            <a:fld id="{7610C9F1-60D2-4D1C-B89C-9F9966ED900D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2668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ABC672-13F0-4EAD-8EF0-47AAAAD40C0C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048672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CEABC672-13F0-4EAD-8EF0-47AAAAD40C0C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272503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CEABC672-13F0-4EAD-8EF0-47AAAAD40C0C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0811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CEABC672-13F0-4EAD-8EF0-47AAAAD40C0C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21523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ABC672-13F0-4EAD-8EF0-47AAAAD40C0C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67015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ABC672-13F0-4EAD-8EF0-47AAAAD40C0C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34534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404415-8C3B-4357-9F1F-F89AF8F0CE05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2550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986A27CE-E4FF-4E4C-90C6-74D29C6C5B05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650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ABC672-13F0-4EAD-8EF0-47AAAAD40C0C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86178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9364C9D6-9F1A-453E-A424-93F2690E71F9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365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544BF3-413D-4595-9F8C-D91E7937F37D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9368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D6BF9E-7CF2-4B2B-9DB2-5A2AB03E41C9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7671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8B4B4F-F042-47DC-829C-166835A561CC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782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3C2E1D-7BAD-4EB1-AF16-7910ABF5B599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989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ABC672-13F0-4EAD-8EF0-47AAAAD40C0C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90121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ABC672-13F0-4EAD-8EF0-47AAAAD40C0C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46308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EABC672-13F0-4EAD-8EF0-47AAAAD40C0C}" type="datetime1">
              <a:rPr lang="es-ES" noProof="0" smtClean="0"/>
              <a:t>16/11/2021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6941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diagramColors" Target="../diagrams/colors1.xml"/><Relationship Id="rId5" Type="http://schemas.openxmlformats.org/officeDocument/2006/relationships/image" Target="../media/image5.jp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4.jp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EB467E-92F8-4C37-AB39-1F709B6E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103" y="0"/>
            <a:ext cx="5445897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 rtlCol="0">
            <a:normAutofit/>
          </a:bodyPr>
          <a:lstStyle/>
          <a:p>
            <a:pPr algn="r"/>
            <a:r>
              <a:rPr lang="es-ES" sz="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CLASIFICACIÓN DE  MARIPOSAS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BC1FC1-1A8E-4E2F-8767-4A27F827F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8EC202-A8D7-48E5-B77E-9F1371E45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ounded Rectangle 11">
            <a:extLst>
              <a:ext uri="{FF2B5EF4-FFF2-40B4-BE49-F238E27FC236}">
                <a16:creationId xmlns:a16="http://schemas.microsoft.com/office/drawing/2014/main" id="{1390C025-A9B7-459A-A7D1-D5DD690F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5459429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Un insecto de color azul&#10;&#10;Descripción generada automáticamente con confianza media">
            <a:extLst>
              <a:ext uri="{FF2B5EF4-FFF2-40B4-BE49-F238E27FC236}">
                <a16:creationId xmlns:a16="http://schemas.microsoft.com/office/drawing/2014/main" id="{9A96393B-BAE4-4F39-AE36-57DB6DB1FF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-3"/>
          <a:stretch/>
        </p:blipFill>
        <p:spPr>
          <a:xfrm>
            <a:off x="1300335" y="1093149"/>
            <a:ext cx="4671702" cy="4671702"/>
          </a:xfrm>
          <a:prstGeom prst="rect">
            <a:avLst/>
          </a:prstGeom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755769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0D11C56-894F-4398-8AD2-43357008C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80FC7C-0771-46FB-819A-9A0CE95B0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4" r="1"/>
          <a:stretch/>
        </p:blipFill>
        <p:spPr>
          <a:xfrm>
            <a:off x="4564001" y="0"/>
            <a:ext cx="7627999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 rtlCol="0">
            <a:normAutofit/>
          </a:bodyPr>
          <a:lstStyle/>
          <a:p>
            <a:pPr rtl="0">
              <a:tabLst>
                <a:tab pos="4119563" algn="l"/>
              </a:tabLst>
            </a:pPr>
            <a:r>
              <a:rPr lang="es-ES" dirty="0"/>
              <a:t>ELEMENTOS</a:t>
            </a:r>
            <a:endParaRPr lang="es-ES"/>
          </a:p>
        </p:txBody>
      </p:sp>
      <p:pic>
        <p:nvPicPr>
          <p:cNvPr id="4" name="Imagen 3" descr="Imagen que contiene animal&#10;&#10;Descripción generada automáticamente">
            <a:extLst>
              <a:ext uri="{FF2B5EF4-FFF2-40B4-BE49-F238E27FC236}">
                <a16:creationId xmlns:a16="http://schemas.microsoft.com/office/drawing/2014/main" id="{49E3241C-457E-4ECE-99C6-B168B3AD0C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86" r="-2" b="28466"/>
          <a:stretch/>
        </p:blipFill>
        <p:spPr>
          <a:xfrm>
            <a:off x="20" y="10"/>
            <a:ext cx="4079349" cy="1645910"/>
          </a:xfrm>
          <a:prstGeom prst="rect">
            <a:avLst/>
          </a:prstGeom>
        </p:spPr>
      </p:pic>
      <p:pic>
        <p:nvPicPr>
          <p:cNvPr id="7" name="Imagen 6" descr="Un insecto con alas&#10;&#10;Descripción generada automáticamente">
            <a:extLst>
              <a:ext uri="{FF2B5EF4-FFF2-40B4-BE49-F238E27FC236}">
                <a16:creationId xmlns:a16="http://schemas.microsoft.com/office/drawing/2014/main" id="{2CE59317-F747-4FB8-8958-00937AB577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924" r="35727" b="-3"/>
          <a:stretch/>
        </p:blipFill>
        <p:spPr>
          <a:xfrm rot="16200000">
            <a:off x="1216724" y="520635"/>
            <a:ext cx="1645920" cy="4079369"/>
          </a:xfrm>
          <a:prstGeom prst="rect">
            <a:avLst/>
          </a:prstGeom>
        </p:spPr>
      </p:pic>
      <p:pic>
        <p:nvPicPr>
          <p:cNvPr id="10" name="Imagen 9" descr="Un animal color verde&#10;&#10;Descripción generada automáticamente con confianza baja">
            <a:extLst>
              <a:ext uri="{FF2B5EF4-FFF2-40B4-BE49-F238E27FC236}">
                <a16:creationId xmlns:a16="http://schemas.microsoft.com/office/drawing/2014/main" id="{E0C515B3-06CA-42C0-B7A2-1A5DCA52D0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042" r="-2" b="34610"/>
          <a:stretch/>
        </p:blipFill>
        <p:spPr>
          <a:xfrm>
            <a:off x="20" y="3474720"/>
            <a:ext cx="4079349" cy="1645920"/>
          </a:xfrm>
          <a:prstGeom prst="rect">
            <a:avLst/>
          </a:prstGeom>
        </p:spPr>
      </p:pic>
      <p:pic>
        <p:nvPicPr>
          <p:cNvPr id="5" name="Imagen 2" descr="Hojas en primer plano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210" r="-4" b="4059"/>
          <a:stretch/>
        </p:blipFill>
        <p:spPr bwMode="auto">
          <a:xfrm>
            <a:off x="20" y="5212080"/>
            <a:ext cx="4079349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Marcador de posición de contenido 8" descr="Iconos de SmartArt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514831"/>
              </p:ext>
            </p:extLst>
          </p:nvPr>
        </p:nvGraphicFramePr>
        <p:xfrm>
          <a:off x="4673600" y="2194560"/>
          <a:ext cx="68326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7679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9013873-DDB8-4ED0-8ECC-C9727297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C3E96B3-6D54-4601-9711-C9F5E4608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81"/>
          <a:stretch/>
        </p:blipFill>
        <p:spPr>
          <a:xfrm>
            <a:off x="0" y="0"/>
            <a:ext cx="782955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6848855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dirty="0" err="1">
                <a:solidFill>
                  <a:srgbClr val="00FFFF"/>
                </a:solidFill>
              </a:rPr>
              <a:t>eSPECIES</a:t>
            </a:r>
            <a:endParaRPr lang="en-US" dirty="0">
              <a:solidFill>
                <a:srgbClr val="00FFFF"/>
              </a:solidFill>
            </a:endParaRPr>
          </a:p>
        </p:txBody>
      </p:sp>
      <p:pic>
        <p:nvPicPr>
          <p:cNvPr id="22" name="Imagen 21" descr="Insecto con alas de colores&#10;&#10;Descripción generada automáticamente">
            <a:extLst>
              <a:ext uri="{FF2B5EF4-FFF2-40B4-BE49-F238E27FC236}">
                <a16:creationId xmlns:a16="http://schemas.microsoft.com/office/drawing/2014/main" id="{AC3D8BB6-8D85-4E02-BFD7-72272620F8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983" r="-3" b="36668"/>
          <a:stretch/>
        </p:blipFill>
        <p:spPr>
          <a:xfrm>
            <a:off x="8112631" y="10"/>
            <a:ext cx="4079369" cy="164591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7958C4B5-3D85-48F4-A60C-6AAAEDB0337A}"/>
              </a:ext>
            </a:extLst>
          </p:cNvPr>
          <p:cNvSpPr/>
          <p:nvPr/>
        </p:nvSpPr>
        <p:spPr>
          <a:xfrm>
            <a:off x="989340" y="2333325"/>
            <a:ext cx="6133952" cy="2282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>
                <a:effectLst/>
                <a:latin typeface="Aldhabi" panose="020B0604020202020204" pitchFamily="2" charset="-78"/>
                <a:cs typeface="Aldhabi" panose="020B0604020202020204" pitchFamily="2" charset="-78"/>
              </a:rPr>
              <a:t>+ 50 </a:t>
            </a:r>
            <a:r>
              <a:rPr lang="en-US" sz="4000" i="1" dirty="0" err="1">
                <a:effectLst/>
                <a:latin typeface="Aldhabi" panose="020B0604020202020204" pitchFamily="2" charset="-78"/>
                <a:cs typeface="Aldhabi" panose="020B0604020202020204" pitchFamily="2" charset="-78"/>
              </a:rPr>
              <a:t>Especies</a:t>
            </a:r>
            <a:r>
              <a:rPr lang="en-US" sz="4000" i="1" dirty="0">
                <a:effectLst/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000" i="1" dirty="0" err="1">
                <a:latin typeface="Aldhabi" panose="020B0604020202020204" pitchFamily="2" charset="-78"/>
                <a:cs typeface="Aldhabi" panose="020B0604020202020204" pitchFamily="2" charset="-78"/>
              </a:rPr>
              <a:t>D</a:t>
            </a:r>
            <a:r>
              <a:rPr lang="en-US" sz="4000" i="1" dirty="0" err="1">
                <a:effectLst/>
                <a:latin typeface="Aldhabi" panose="020B0604020202020204" pitchFamily="2" charset="-78"/>
                <a:cs typeface="Aldhabi" panose="020B0604020202020204" pitchFamily="2" charset="-78"/>
              </a:rPr>
              <a:t>iferentes</a:t>
            </a:r>
            <a:r>
              <a:rPr lang="en-US" sz="4000" i="1" dirty="0">
                <a:effectLst/>
                <a:latin typeface="Aldhabi" panose="020B0604020202020204" pitchFamily="2" charset="-78"/>
                <a:cs typeface="Aldhabi" panose="020B0604020202020204" pitchFamily="2" charset="-78"/>
              </a:rPr>
              <a:t> de mariposas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i="0" dirty="0">
                <a:effectLst/>
                <a:latin typeface="Aldhabi" panose="020B0604020202020204" pitchFamily="2" charset="-78"/>
                <a:cs typeface="Aldhabi" panose="020B0604020202020204" pitchFamily="2" charset="-78"/>
              </a:rPr>
              <a:t> 250 imágenes divididas en 50 subdirectorios con 5 imágenes de prueba por especie</a:t>
            </a:r>
            <a:endParaRPr lang="en-US" sz="4000" i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pic>
        <p:nvPicPr>
          <p:cNvPr id="24" name="Imagen 23" descr="Un insecto de color verde&#10;&#10;Descripción generada automáticamente con confianza media">
            <a:extLst>
              <a:ext uri="{FF2B5EF4-FFF2-40B4-BE49-F238E27FC236}">
                <a16:creationId xmlns:a16="http://schemas.microsoft.com/office/drawing/2014/main" id="{AC02DDD6-78FF-42AE-A68C-6757BAD43B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938" r="-3" b="24713"/>
          <a:stretch/>
        </p:blipFill>
        <p:spPr>
          <a:xfrm>
            <a:off x="8112631" y="1737360"/>
            <a:ext cx="4079369" cy="1645920"/>
          </a:xfrm>
          <a:prstGeom prst="rect">
            <a:avLst/>
          </a:prstGeom>
        </p:spPr>
      </p:pic>
      <p:pic>
        <p:nvPicPr>
          <p:cNvPr id="26" name="Imagen 25" descr="Flor de color azul&#10;&#10;Descripción generada automáticamente con confianza baja">
            <a:extLst>
              <a:ext uri="{FF2B5EF4-FFF2-40B4-BE49-F238E27FC236}">
                <a16:creationId xmlns:a16="http://schemas.microsoft.com/office/drawing/2014/main" id="{56AAA2A5-95B7-4984-86FC-D38E853CF2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708" r="-3" b="28944"/>
          <a:stretch/>
        </p:blipFill>
        <p:spPr>
          <a:xfrm>
            <a:off x="8112631" y="3474720"/>
            <a:ext cx="4079369" cy="1645920"/>
          </a:xfrm>
          <a:prstGeom prst="rect">
            <a:avLst/>
          </a:prstGeom>
        </p:spPr>
      </p:pic>
      <p:pic>
        <p:nvPicPr>
          <p:cNvPr id="20" name="Imagen 19" descr="Un insecto en una rama&#10;&#10;Descripción generada automáticamente">
            <a:extLst>
              <a:ext uri="{FF2B5EF4-FFF2-40B4-BE49-F238E27FC236}">
                <a16:creationId xmlns:a16="http://schemas.microsoft.com/office/drawing/2014/main" id="{8B842CC7-9917-48AC-A506-1A9B555827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457" r="-3" b="38195"/>
          <a:stretch/>
        </p:blipFill>
        <p:spPr>
          <a:xfrm>
            <a:off x="8112631" y="5212080"/>
            <a:ext cx="4079369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2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8344175-8C58-4EF9-AFFC-8EC2E882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64573"/>
            <a:ext cx="3977639" cy="38541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S" sz="1600" b="0" i="0" u="none" strike="noStrike" cap="none" normalizeH="0" baseline="0">
                <a:ln>
                  <a:noFill/>
                </a:ln>
                <a:effectLst/>
                <a:latin typeface="+mn-lt"/>
              </a:rPr>
              <a:t>class_names=train_ds.class_names class_count=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S" sz="1600" b="0" i="0" u="none" strike="noStrike" cap="none" normalizeH="0" baseline="0">
                <a:ln>
                  <a:noFill/>
                </a:ln>
                <a:effectLst/>
                <a:latin typeface="+mn-lt"/>
              </a:rPr>
              <a:t>(class_names) plt.figure(figsize=(20,20)) for images, labels </a:t>
            </a:r>
            <a:r>
              <a:rPr kumimoji="0" lang="en-US" altLang="es-ES" sz="1600" b="1" i="0" u="none" strike="noStrike" cap="none" normalizeH="0" baseline="0">
                <a:ln>
                  <a:noFill/>
                </a:ln>
                <a:effectLst/>
                <a:latin typeface="+mn-lt"/>
              </a:rPr>
              <a:t>in</a:t>
            </a:r>
            <a:r>
              <a:rPr kumimoji="0" lang="en-US" altLang="es-ES" sz="1600" b="0" i="0" u="none" strike="noStrike" cap="none" normalizeH="0" baseline="0">
                <a:ln>
                  <a:noFill/>
                </a:ln>
                <a:effectLst/>
                <a:latin typeface="+mn-lt"/>
              </a:rPr>
              <a:t> test_ds.take(1): for i </a:t>
            </a:r>
            <a:r>
              <a:rPr kumimoji="0" lang="en-US" altLang="es-ES" sz="1600" b="1" i="0" u="none" strike="noStrike" cap="none" normalizeH="0" baseline="0">
                <a:ln>
                  <a:noFill/>
                </a:ln>
                <a:effectLst/>
                <a:latin typeface="+mn-lt"/>
              </a:rPr>
              <a:t>in</a:t>
            </a:r>
            <a:r>
              <a:rPr kumimoji="0" lang="en-US" altLang="es-ES" sz="1600" b="0" i="0" u="none" strike="noStrike" cap="none" normalizeH="0" baseline="0">
                <a:ln>
                  <a:noFill/>
                </a:ln>
                <a:effectLst/>
                <a:latin typeface="+mn-lt"/>
              </a:rPr>
              <a:t> 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S" sz="1600" b="0" i="0" u="none" strike="noStrike" cap="none" normalizeH="0" baseline="0">
                <a:ln>
                  <a:noFill/>
                </a:ln>
                <a:effectLst/>
                <a:latin typeface="+mn-lt"/>
              </a:rPr>
              <a:t> (25): plt.subplot(5,5,i +1) img=images[i]/255 plt.title(class_names[labels[i]], color='blue', fontsize=12) plt.imshow(img) plt.show()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ED82B6-C403-497C-A355-A6826B987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699" y="1677525"/>
            <a:ext cx="6533501" cy="3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3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8E41B83-C09C-4859-AB94-511A2C0BB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9E05C4E-6F76-43EC-9537-2BA7871BB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E777CDF-D8E7-4C9F-9934-09ADD6A5C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64573"/>
            <a:ext cx="3977639" cy="38541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S" sz="1500" b="0" i="0" u="none" strike="noStrike" cap="none" normalizeH="0" baseline="0">
                <a:ln>
                  <a:noFill/>
                </a:ln>
                <a:effectLst/>
                <a:latin typeface="+mn-lt"/>
              </a:rPr>
              <a:t>ypred=[] errors=0 count=0 preds=model.predict(test_ds, verbose=1) for i, p </a:t>
            </a:r>
            <a:r>
              <a:rPr kumimoji="0" lang="en-US" altLang="es-ES" sz="1500" b="1" i="0" u="none" strike="noStrike" cap="none" normalizeH="0" baseline="0">
                <a:ln>
                  <a:noFill/>
                </a:ln>
                <a:effectLst/>
                <a:latin typeface="+mn-lt"/>
              </a:rPr>
              <a:t>in</a:t>
            </a:r>
            <a:r>
              <a:rPr kumimoji="0" lang="en-US" altLang="es-ES" sz="1500" b="0" i="0" u="none" strike="noStrike" cap="none" normalizeH="0" baseline="0">
                <a:ln>
                  <a:noFill/>
                </a:ln>
                <a:effectLst/>
                <a:latin typeface="+mn-lt"/>
              </a:rPr>
              <a:t> 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S" sz="1500" b="0" i="0" u="none" strike="noStrike" cap="none" normalizeH="0" baseline="0">
                <a:ln>
                  <a:noFill/>
                </a:ln>
                <a:effectLst/>
                <a:latin typeface="+mn-lt"/>
              </a:rPr>
              <a:t>(preds): count +=1 index=np.argmax(p) klass=class_names[index] ypred.append(klass) if klass != ytrue[i]: errors +=1 acc= (count-errors)* 100/count msg=f'there were </a:t>
            </a:r>
            <a:r>
              <a:rPr kumimoji="0" lang="en-US" altLang="es-ES" sz="1500" b="1" i="0" u="none" strike="noStrike" cap="none" normalizeH="0" baseline="0">
                <a:ln>
                  <a:noFill/>
                </a:ln>
                <a:effectLst/>
                <a:latin typeface="+mn-lt"/>
              </a:rPr>
              <a:t>{</a:t>
            </a:r>
            <a:r>
              <a:rPr kumimoji="0" lang="en-US" altLang="es-ES" sz="1500" b="0" i="0" u="none" strike="noStrike" cap="none" normalizeH="0" baseline="0">
                <a:ln>
                  <a:noFill/>
                </a:ln>
                <a:effectLst/>
                <a:latin typeface="+mn-lt"/>
              </a:rPr>
              <a:t>count-errors</a:t>
            </a:r>
            <a:r>
              <a:rPr kumimoji="0" lang="en-US" altLang="es-ES" sz="1500" b="1" i="0" u="none" strike="noStrike" cap="none" normalizeH="0" baseline="0">
                <a:ln>
                  <a:noFill/>
                </a:ln>
                <a:effectLst/>
                <a:latin typeface="+mn-lt"/>
              </a:rPr>
              <a:t>}</a:t>
            </a:r>
            <a:r>
              <a:rPr kumimoji="0" lang="en-US" altLang="es-ES" sz="1500" b="0" i="0" u="none" strike="noStrike" cap="none" normalizeH="0" baseline="0">
                <a:ln>
                  <a:noFill/>
                </a:ln>
                <a:effectLst/>
                <a:latin typeface="+mn-lt"/>
              </a:rPr>
              <a:t> correct predictions in </a:t>
            </a:r>
            <a:r>
              <a:rPr kumimoji="0" lang="en-US" altLang="es-ES" sz="1500" b="1" i="0" u="none" strike="noStrike" cap="none" normalizeH="0" baseline="0">
                <a:ln>
                  <a:noFill/>
                </a:ln>
                <a:effectLst/>
                <a:latin typeface="+mn-lt"/>
              </a:rPr>
              <a:t>{</a:t>
            </a:r>
            <a:r>
              <a:rPr kumimoji="0" lang="en-US" altLang="es-ES" sz="1500" b="0" i="0" u="none" strike="noStrike" cap="none" normalizeH="0" baseline="0">
                <a:ln>
                  <a:noFill/>
                </a:ln>
                <a:effectLst/>
                <a:latin typeface="+mn-lt"/>
              </a:rPr>
              <a:t>count</a:t>
            </a:r>
            <a:r>
              <a:rPr kumimoji="0" lang="en-US" altLang="es-ES" sz="1500" b="1" i="0" u="none" strike="noStrike" cap="none" normalizeH="0" baseline="0">
                <a:ln>
                  <a:noFill/>
                </a:ln>
                <a:effectLst/>
                <a:latin typeface="+mn-lt"/>
              </a:rPr>
              <a:t>}</a:t>
            </a:r>
            <a:r>
              <a:rPr kumimoji="0" lang="en-US" altLang="es-ES" sz="1500" b="0" i="0" u="none" strike="noStrike" cap="none" normalizeH="0" baseline="0">
                <a:ln>
                  <a:noFill/>
                </a:ln>
                <a:effectLst/>
                <a:latin typeface="+mn-lt"/>
              </a:rPr>
              <a:t> tests for an accuracy of </a:t>
            </a:r>
            <a:r>
              <a:rPr kumimoji="0" lang="en-US" altLang="es-ES" sz="1500" b="1" i="0" u="none" strike="noStrike" cap="none" normalizeH="0" baseline="0">
                <a:ln>
                  <a:noFill/>
                </a:ln>
                <a:effectLst/>
                <a:latin typeface="+mn-lt"/>
              </a:rPr>
              <a:t>{</a:t>
            </a:r>
            <a:r>
              <a:rPr kumimoji="0" lang="en-US" altLang="es-ES" sz="1500" b="0" i="0" u="none" strike="noStrike" cap="none" normalizeH="0" baseline="0">
                <a:ln>
                  <a:noFill/>
                </a:ln>
                <a:effectLst/>
                <a:latin typeface="+mn-lt"/>
              </a:rPr>
              <a:t>acc</a:t>
            </a:r>
            <a:r>
              <a:rPr kumimoji="0" lang="en-US" altLang="es-ES" sz="1500" b="1" i="0" u="none" strike="noStrike" cap="none" normalizeH="0" baseline="0">
                <a:ln>
                  <a:noFill/>
                </a:ln>
                <a:effectLst/>
                <a:latin typeface="+mn-lt"/>
              </a:rPr>
              <a:t>:</a:t>
            </a:r>
            <a:r>
              <a:rPr kumimoji="0" lang="en-US" altLang="es-ES" sz="1500" b="0" i="0" u="none" strike="noStrike" cap="none" normalizeH="0" baseline="0">
                <a:ln>
                  <a:noFill/>
                </a:ln>
                <a:effectLst/>
                <a:latin typeface="+mn-lt"/>
              </a:rPr>
              <a:t>6.2f</a:t>
            </a:r>
            <a:r>
              <a:rPr kumimoji="0" lang="en-US" altLang="es-ES" sz="1500" b="1" i="0" u="none" strike="noStrike" cap="none" normalizeH="0" baseline="0">
                <a:ln>
                  <a:noFill/>
                </a:ln>
                <a:effectLst/>
                <a:latin typeface="+mn-lt"/>
              </a:rPr>
              <a:t>}</a:t>
            </a:r>
            <a:r>
              <a:rPr kumimoji="0" lang="en-US" altLang="es-ES" sz="1500" b="0" i="0" u="none" strike="noStrike" cap="none" normalizeH="0" baseline="0">
                <a:ln>
                  <a:noFill/>
                </a:ln>
                <a:effectLst/>
                <a:latin typeface="+mn-lt"/>
              </a:rPr>
              <a:t> % ' 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S" sz="1500" b="0" i="0" u="none" strike="noStrike" cap="none" normalizeH="0" baseline="0">
                <a:ln>
                  <a:noFill/>
                </a:ln>
                <a:effectLst/>
                <a:latin typeface="+mn-lt"/>
              </a:rPr>
              <a:t> (msg) ypred=np.array(ypred) ytrue=np.array(ytrue) clr = classification_report(ytrue, ypred, target_names=class_names) 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S" sz="1500" b="0" i="0" u="none" strike="noStrike" cap="none" normalizeH="0" baseline="0">
                <a:ln>
                  <a:noFill/>
                </a:ln>
                <a:effectLst/>
                <a:latin typeface="+mn-lt"/>
              </a:rPr>
              <a:t>("Classification Report:</a:t>
            </a:r>
            <a:r>
              <a:rPr kumimoji="0" lang="en-US" altLang="es-ES" sz="1500" b="1" i="0" u="none" strike="noStrike" cap="none" normalizeH="0" baseline="0">
                <a:ln>
                  <a:noFill/>
                </a:ln>
                <a:effectLst/>
                <a:latin typeface="+mn-lt"/>
              </a:rPr>
              <a:t>\n</a:t>
            </a:r>
            <a:r>
              <a:rPr kumimoji="0" lang="en-US" altLang="es-ES" sz="1500" b="0" i="0" u="none" strike="noStrike" cap="none" normalizeH="0" baseline="0">
                <a:ln>
                  <a:noFill/>
                </a:ln>
                <a:effectLst/>
                <a:latin typeface="+mn-lt"/>
              </a:rPr>
              <a:t>----------------------</a:t>
            </a:r>
            <a:r>
              <a:rPr kumimoji="0" lang="en-US" altLang="es-ES" sz="1500" b="1" i="0" u="none" strike="noStrike" cap="none" normalizeH="0" baseline="0">
                <a:ln>
                  <a:noFill/>
                </a:ln>
                <a:effectLst/>
                <a:latin typeface="+mn-lt"/>
              </a:rPr>
              <a:t>\n</a:t>
            </a:r>
            <a:r>
              <a:rPr kumimoji="0" lang="en-US" altLang="es-ES" sz="1500" b="0" i="0" u="none" strike="noStrike" cap="none" normalizeH="0" baseline="0">
                <a:ln>
                  <a:noFill/>
                </a:ln>
                <a:effectLst/>
                <a:latin typeface="+mn-lt"/>
              </a:rPr>
              <a:t>", clr)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CA23FF8-4765-472D-A4A6-27CAEC9E79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44" r="-1" b="11124"/>
          <a:stretch/>
        </p:blipFill>
        <p:spPr>
          <a:xfrm>
            <a:off x="4916428" y="322160"/>
            <a:ext cx="7418300" cy="62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3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8E41B83-C09C-4859-AB94-511A2C0BB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9E05C4E-6F76-43EC-9537-2BA7871BB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" name="Imagen 2" descr="Un insecto en una rama&#10;&#10;Descripción generada automáticamente">
            <a:extLst>
              <a:ext uri="{FF2B5EF4-FFF2-40B4-BE49-F238E27FC236}">
                <a16:creationId xmlns:a16="http://schemas.microsoft.com/office/drawing/2014/main" id="{F2A5656E-3D5C-4C5C-B2F3-23002656B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95" y="1600476"/>
            <a:ext cx="4663440" cy="466344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E0B0C8A-2D43-4D79-846C-5248D88FA26F}"/>
              </a:ext>
            </a:extLst>
          </p:cNvPr>
          <p:cNvSpPr txBox="1"/>
          <p:nvPr/>
        </p:nvSpPr>
        <p:spPr>
          <a:xfrm>
            <a:off x="6155430" y="1998907"/>
            <a:ext cx="3829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DATASET: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EB79034-5ECA-46B6-8C0F-913A377DA86E}"/>
              </a:ext>
            </a:extLst>
          </p:cNvPr>
          <p:cNvSpPr txBox="1"/>
          <p:nvPr/>
        </p:nvSpPr>
        <p:spPr>
          <a:xfrm>
            <a:off x="6155430" y="2559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kaggle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</a:t>
            </a:r>
            <a:r>
              <a:rPr lang="es-ES" dirty="0" err="1"/>
              <a:t>download</a:t>
            </a:r>
            <a:r>
              <a:rPr lang="es-ES" dirty="0"/>
              <a:t> -d </a:t>
            </a:r>
            <a:r>
              <a:rPr lang="es-ES" dirty="0" err="1"/>
              <a:t>gpiosenka</a:t>
            </a:r>
            <a:r>
              <a:rPr lang="es-ES" dirty="0"/>
              <a:t>/butterfly-images40-species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C54D00-DBD1-42A3-BE3C-76C9F95C3E72}"/>
              </a:ext>
            </a:extLst>
          </p:cNvPr>
          <p:cNvSpPr/>
          <p:nvPr/>
        </p:nvSpPr>
        <p:spPr>
          <a:xfrm>
            <a:off x="7155876" y="4028097"/>
            <a:ext cx="3289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71843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C0DB4D-BE53-4100-8A0D-CEFB2E48282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21C94-EC06-4610-B8F0-A456DD28C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74</TotalTime>
  <Words>286</Words>
  <Application>Microsoft Office PowerPoint</Application>
  <PresentationFormat>Panorámica</PresentationFormat>
  <Paragraphs>24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Aldhabi</vt:lpstr>
      <vt:lpstr>Arial</vt:lpstr>
      <vt:lpstr>Calibri</vt:lpstr>
      <vt:lpstr>Century Gothic</vt:lpstr>
      <vt:lpstr>Estela de condensación</vt:lpstr>
      <vt:lpstr>CLASIFICACIÓN DE  MARIPOSAS</vt:lpstr>
      <vt:lpstr>ELEMENTOS</vt:lpstr>
      <vt:lpstr>eSPECIES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 MARIPOSAS</dc:title>
  <dc:creator>Johanna Rojas</dc:creator>
  <cp:lastModifiedBy>Johanna Rojas</cp:lastModifiedBy>
  <cp:revision>1</cp:revision>
  <dcterms:created xsi:type="dcterms:W3CDTF">2021-11-16T09:17:39Z</dcterms:created>
  <dcterms:modified xsi:type="dcterms:W3CDTF">2021-11-16T10:31:54Z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