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4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2E31-694C-4175-8B9C-E95A874197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32E31-694C-4175-8B9C-E95A874197EA}" type="datetimeFigureOut">
              <a:rPr lang="en-US" smtClean="0"/>
              <a:pPr/>
              <a:t>3/11/2018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426F-BEA5-4E9E-9B70-BB47DFEAE0C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Instruction of FSDAF Program (IDL code)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Xiaolin</a:t>
            </a:r>
            <a:r>
              <a:rPr lang="en-US" dirty="0" smtClean="0"/>
              <a:t> Zhu</a:t>
            </a:r>
          </a:p>
          <a:p>
            <a:r>
              <a:rPr lang="en-US" dirty="0" smtClean="0"/>
              <a:t>zhuxiaolin55@gmail.com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7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and run program:</a:t>
            </a:r>
          </a:p>
          <a:p>
            <a:endParaRPr lang="en-US" dirty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IDL-&gt;run-&gt;compile &amp; run…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dirty="0" smtClean="0"/>
              <a:t>Input data according to pop-up windows</a:t>
            </a:r>
          </a:p>
          <a:p>
            <a:pPr>
              <a:buNone/>
            </a:pPr>
            <a:r>
              <a:rPr lang="en-US" sz="2800" dirty="0" smtClean="0"/>
              <a:t>Output: a fused image of </a:t>
            </a:r>
            <a:r>
              <a:rPr lang="en-US" sz="2800" dirty="0"/>
              <a:t>the </a:t>
            </a:r>
            <a:r>
              <a:rPr lang="en-US" sz="2800" dirty="0" smtClean="0"/>
              <a:t>original MODIS file </a:t>
            </a:r>
            <a:r>
              <a:rPr lang="en-US" sz="2800" dirty="0"/>
              <a:t>name with a suffix </a:t>
            </a:r>
            <a:r>
              <a:rPr lang="en-US" sz="2800" dirty="0" smtClean="0"/>
              <a:t>“_FSDAF” </a:t>
            </a:r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1) 1 Landsat image;</a:t>
            </a:r>
          </a:p>
          <a:p>
            <a:r>
              <a:rPr lang="en-US" sz="2800" dirty="0" smtClean="0"/>
              <a:t>2) 1 MODIS images at the same time as Landsat image;</a:t>
            </a:r>
          </a:p>
          <a:p>
            <a:r>
              <a:rPr lang="en-US" sz="2800" dirty="0" smtClean="0"/>
              <a:t>3) one MODIS image at the prediction time;</a:t>
            </a:r>
          </a:p>
          <a:p>
            <a:r>
              <a:rPr lang="en-US" sz="2800" dirty="0" smtClean="0"/>
              <a:t>4) IDL and ENVI software</a:t>
            </a:r>
          </a:p>
          <a:p>
            <a:r>
              <a:rPr lang="en-US" sz="2800" dirty="0" smtClean="0"/>
              <a:t>5)* classification map of the Landsat image </a:t>
            </a:r>
            <a:r>
              <a:rPr lang="en-US" sz="2800" dirty="0"/>
              <a:t>if using </a:t>
            </a:r>
            <a:r>
              <a:rPr lang="en-US" sz="2800" dirty="0" smtClean="0"/>
              <a:t>“FSDAF_preclassification.pro” code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1" y="5486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size of Landsat image should be </a:t>
            </a:r>
            <a:r>
              <a:rPr lang="en-US" dirty="0" smtClean="0"/>
              <a:t>k*scale (e.g., scale=480/30, 480 </a:t>
            </a:r>
            <a:r>
              <a:rPr lang="en-US" dirty="0" smtClean="0"/>
              <a:t>is resampled MODIS resolution, 30 is Landsat resolution), k is an integer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step1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IDL and </a:t>
            </a:r>
            <a:r>
              <a:rPr lang="en-US" dirty="0" smtClean="0"/>
              <a:t>classic ENVI</a:t>
            </a:r>
            <a:r>
              <a:rPr lang="en-US" dirty="0" smtClean="0"/>
              <a:t>;</a:t>
            </a:r>
          </a:p>
          <a:p>
            <a:r>
              <a:rPr lang="en-US" dirty="0" smtClean="0"/>
              <a:t>Open the code in IDL: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895600"/>
            <a:ext cx="6440645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Step2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 ENVI </a:t>
            </a:r>
            <a:r>
              <a:rPr lang="en-US" altLang="zh-CN" sz="2800" dirty="0" smtClean="0"/>
              <a:t>or MODS tool</a:t>
            </a:r>
            <a:r>
              <a:rPr lang="en-US" sz="2800" dirty="0" smtClean="0"/>
              <a:t>: resample </a:t>
            </a:r>
            <a:r>
              <a:rPr lang="en-US" altLang="zh-CN" sz="2800" dirty="0" smtClean="0"/>
              <a:t>all</a:t>
            </a:r>
            <a:r>
              <a:rPr lang="en-US" sz="2800" dirty="0" smtClean="0"/>
              <a:t> MODIS images to 480 m (250 m data to 240 m) use </a:t>
            </a:r>
            <a:r>
              <a:rPr lang="en-US" sz="2800" dirty="0" smtClean="0">
                <a:solidFill>
                  <a:srgbClr val="FF0000"/>
                </a:solidFill>
              </a:rPr>
              <a:t>nearest neighbor method</a:t>
            </a:r>
            <a:r>
              <a:rPr lang="en-US" sz="2800" dirty="0" smtClean="0"/>
              <a:t> and </a:t>
            </a:r>
            <a:r>
              <a:rPr lang="en-US" sz="2800" dirty="0" err="1" smtClean="0"/>
              <a:t>reproject</a:t>
            </a:r>
            <a:r>
              <a:rPr lang="en-US" sz="2800" dirty="0" smtClean="0"/>
              <a:t> MODIS to Landsat’s projection;</a:t>
            </a:r>
          </a:p>
          <a:p>
            <a:r>
              <a:rPr lang="en-US" sz="2800" dirty="0" smtClean="0"/>
              <a:t>Resample Landsat image to the same resolution of MODIS (480 m or 240m) using pixel aggregate method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3962400"/>
            <a:ext cx="2203597" cy="25447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step3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Geo-rectified one MODIS image to </a:t>
            </a:r>
            <a:r>
              <a:rPr lang="en-US" dirty="0" smtClean="0"/>
              <a:t>the resampled </a:t>
            </a:r>
            <a:r>
              <a:rPr lang="en-US" dirty="0" smtClean="0"/>
              <a:t>Landsat: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Choose resampled Landsat as reference, correct MODIS.</a:t>
            </a:r>
            <a:endParaRPr lang="en-US" dirty="0"/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>
                <a:solidFill>
                  <a:srgbClr val="FF0000"/>
                </a:solidFill>
              </a:rPr>
              <a:t>Envi</a:t>
            </a:r>
            <a:r>
              <a:rPr lang="en-US" dirty="0" smtClean="0">
                <a:solidFill>
                  <a:srgbClr val="FF0000"/>
                </a:solidFill>
              </a:rPr>
              <a:t>/map-registration/ select GCPs: image to image</a:t>
            </a: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rule derived from GCPs applied to all MODIS images 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step4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en-US" altLang="zh-CN" dirty="0" smtClean="0"/>
              <a:t>rop</a:t>
            </a:r>
            <a:r>
              <a:rPr lang="en-US" dirty="0" smtClean="0"/>
              <a:t> all MODIS images by sampled Landsat, make sure they are with exactly same size:</a:t>
            </a:r>
            <a:endParaRPr lang="en-US" dirty="0"/>
          </a:p>
          <a:p>
            <a:pPr>
              <a:buNone/>
            </a:pPr>
            <a:r>
              <a:rPr lang="en-US" sz="2400" dirty="0" smtClean="0"/>
              <a:t>   </a:t>
            </a:r>
            <a:r>
              <a:rPr lang="en-US" sz="2400" dirty="0" err="1" smtClean="0">
                <a:solidFill>
                  <a:srgbClr val="FF0000"/>
                </a:solidFill>
              </a:rPr>
              <a:t>Envi</a:t>
            </a:r>
            <a:r>
              <a:rPr lang="en-US" sz="2400" dirty="0" smtClean="0">
                <a:solidFill>
                  <a:srgbClr val="FF0000"/>
                </a:solidFill>
              </a:rPr>
              <a:t>/File/save file as </a:t>
            </a:r>
            <a:r>
              <a:rPr lang="en-US" sz="2400" dirty="0" err="1" smtClean="0">
                <a:solidFill>
                  <a:srgbClr val="FF0000"/>
                </a:solidFill>
              </a:rPr>
              <a:t>envi</a:t>
            </a:r>
            <a:r>
              <a:rPr lang="en-US" sz="2400" dirty="0" smtClean="0">
                <a:solidFill>
                  <a:srgbClr val="FF0000"/>
                </a:solidFill>
              </a:rPr>
              <a:t> standard/import file-select MODIS image/spatial subset/file-select Landsat/ok</a:t>
            </a:r>
          </a:p>
          <a:p>
            <a:endParaRPr lang="en-US" sz="2800" dirty="0"/>
          </a:p>
          <a:p>
            <a:r>
              <a:rPr lang="en-US" sz="2800" dirty="0" smtClean="0"/>
              <a:t>Resample MODIS to 30m by </a:t>
            </a:r>
            <a:r>
              <a:rPr lang="en-US" sz="2800" dirty="0" smtClean="0">
                <a:solidFill>
                  <a:srgbClr val="FF0000"/>
                </a:solidFill>
              </a:rPr>
              <a:t>nearest neighbor method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66800" y="5105400"/>
            <a:ext cx="7467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For the test data, we have done step2-step4!</a:t>
            </a:r>
            <a:endParaRPr lang="en-US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all the input data with same size and all MODIS pixels are complete pixels (have 16*16 Landsat pixels inside)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200400"/>
            <a:ext cx="3200400" cy="15217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208867"/>
            <a:ext cx="2995930" cy="14694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0" y="502920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5876" y="4860861"/>
            <a:ext cx="6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28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parameters</a:t>
            </a:r>
          </a:p>
          <a:p>
            <a:pPr marL="0" indent="0">
              <a:buNone/>
            </a:pPr>
            <a:r>
              <a:rPr lang="en-US" dirty="0" smtClean="0"/>
              <a:t>Please follow the explanation or the paper to set the parameters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15" y="3276600"/>
            <a:ext cx="830580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FSDAF: use </a:t>
            </a:r>
            <a:r>
              <a:rPr lang="en-US" dirty="0" err="1" smtClean="0"/>
              <a:t>isodata</a:t>
            </a:r>
            <a:r>
              <a:rPr lang="en-US" dirty="0" smtClean="0"/>
              <a:t> to do </a:t>
            </a:r>
            <a:r>
              <a:rPr lang="en-US" dirty="0" smtClean="0"/>
              <a:t>classification automatically. </a:t>
            </a:r>
            <a:r>
              <a:rPr lang="en-US" dirty="0" smtClean="0"/>
              <a:t>There is no need to input a classification map</a:t>
            </a:r>
          </a:p>
          <a:p>
            <a:endParaRPr lang="en-US" dirty="0" smtClean="0"/>
          </a:p>
          <a:p>
            <a:r>
              <a:rPr lang="en-US" dirty="0" err="1" smtClean="0"/>
              <a:t>FSDAF_preclassification</a:t>
            </a:r>
            <a:r>
              <a:rPr lang="en-US" dirty="0" smtClean="0"/>
              <a:t>: users need to input a classification map from the Landsat image (for the </a:t>
            </a:r>
            <a:r>
              <a:rPr lang="en-US" dirty="0"/>
              <a:t>test data, “Landsat20041126_SVM_classification” </a:t>
            </a:r>
            <a:r>
              <a:rPr lang="en-US" dirty="0" smtClean="0"/>
              <a:t>is the classification map)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4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371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宋体</vt:lpstr>
      <vt:lpstr>Arial</vt:lpstr>
      <vt:lpstr>Calibri</vt:lpstr>
      <vt:lpstr>Office 主题</vt:lpstr>
      <vt:lpstr>Instruction of FSDAF Program (IDL code)</vt:lpstr>
      <vt:lpstr>prepare</vt:lpstr>
      <vt:lpstr>step1</vt:lpstr>
      <vt:lpstr>Step2</vt:lpstr>
      <vt:lpstr>step3</vt:lpstr>
      <vt:lpstr>step4</vt:lpstr>
      <vt:lpstr>step4</vt:lpstr>
      <vt:lpstr>Step 5</vt:lpstr>
      <vt:lpstr>Step 6</vt:lpstr>
      <vt:lpstr>Step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XIAOLIN</dc:creator>
  <cp:lastModifiedBy>Xiaolin Zhu</cp:lastModifiedBy>
  <cp:revision>27</cp:revision>
  <dcterms:created xsi:type="dcterms:W3CDTF">2011-09-27T03:33:29Z</dcterms:created>
  <dcterms:modified xsi:type="dcterms:W3CDTF">2018-03-11T12:00:44Z</dcterms:modified>
</cp:coreProperties>
</file>