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8" r:id="rId9"/>
    <p:sldId id="262" r:id="rId10"/>
    <p:sldId id="269" r:id="rId11"/>
    <p:sldId id="270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4" y="84"/>
      </p:cViewPr>
      <p:guideLst>
        <p:guide orient="horz" pos="23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2E31-694C-4175-8B9C-E95A874197EA}" type="datetimeFigureOut">
              <a:rPr lang="en-US" smtClean="0"/>
              <a:pPr/>
              <a:t>4/9/2019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iaolinzhu.weebly.com/" TargetMode="External"/><Relationship Id="rId2" Type="http://schemas.openxmlformats.org/officeDocument/2006/relationships/hyperlink" Target="http://www.chen-lab.club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angweiphd.weebly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Instruction to IFSDAF algorithm (IDL code)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Meng Liu</a:t>
            </a:r>
          </a:p>
          <a:p>
            <a:r>
              <a:rPr lang="en-US" dirty="0"/>
              <a:t>meng.liu@mail.bnu.edu.cn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7E7100-C03A-44C6-AF16-38E0069C0915}"/>
              </a:ext>
            </a:extLst>
          </p:cNvPr>
          <p:cNvSpPr/>
          <p:nvPr/>
        </p:nvSpPr>
        <p:spPr>
          <a:xfrm>
            <a:off x="114299" y="5907901"/>
            <a:ext cx="89154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b="1" dirty="0">
                <a:ln/>
                <a:solidFill>
                  <a:schemeClr val="accent3"/>
                </a:solidFill>
              </a:rPr>
              <a:t>Thanks</a:t>
            </a:r>
            <a:r>
              <a:rPr lang="zh-CN" altLang="en-US" b="1" dirty="0">
                <a:ln/>
                <a:solidFill>
                  <a:schemeClr val="accent3"/>
                </a:solidFill>
              </a:rPr>
              <a:t> </a:t>
            </a:r>
            <a:r>
              <a:rPr lang="en-US" altLang="zh-CN" b="1" dirty="0">
                <a:ln/>
                <a:solidFill>
                  <a:schemeClr val="accent3"/>
                </a:solidFill>
              </a:rPr>
              <a:t>to</a:t>
            </a:r>
            <a:r>
              <a:rPr lang="zh-CN" altLang="en-US" b="1" dirty="0">
                <a:ln/>
                <a:solidFill>
                  <a:schemeClr val="accent3"/>
                </a:solidFill>
              </a:rPr>
              <a:t> </a:t>
            </a:r>
            <a:r>
              <a:rPr lang="en-US" altLang="zh-CN" b="1" dirty="0">
                <a:ln/>
                <a:solidFill>
                  <a:schemeClr val="accent3"/>
                </a:solidFill>
              </a:rPr>
              <a:t>Dr.</a:t>
            </a:r>
            <a:r>
              <a:rPr lang="zh-CN" altLang="en-US" b="1" dirty="0">
                <a:ln/>
                <a:solidFill>
                  <a:schemeClr val="accent3"/>
                </a:solidFill>
              </a:rPr>
              <a:t> </a:t>
            </a:r>
            <a:r>
              <a:rPr lang="en-US" altLang="zh-CN" b="1" dirty="0">
                <a:ln/>
                <a:solidFill>
                  <a:schemeClr val="accent3"/>
                </a:solidFill>
              </a:rPr>
              <a:t>Chen </a:t>
            </a:r>
            <a:r>
              <a:rPr lang="en-US" altLang="zh-CN" b="1" dirty="0">
                <a:ln/>
                <a:solidFill>
                  <a:schemeClr val="accent3"/>
                </a:solidFill>
              </a:rPr>
              <a:t>(</a:t>
            </a:r>
            <a:r>
              <a:rPr lang="en-US" altLang="zh-CN" b="1" dirty="0">
                <a:ln/>
                <a:solidFill>
                  <a:schemeClr val="accent3"/>
                </a:solidFill>
                <a:hlinkClick r:id="rId2"/>
              </a:rPr>
              <a:t>http://www.chen-lab.club</a:t>
            </a:r>
            <a:r>
              <a:rPr lang="en-US" altLang="zh-CN" b="1" dirty="0" smtClean="0">
                <a:ln/>
                <a:solidFill>
                  <a:schemeClr val="accent3"/>
                </a:solidFill>
                <a:hlinkClick r:id="rId2"/>
              </a:rPr>
              <a:t>/</a:t>
            </a:r>
            <a:r>
              <a:rPr lang="en-US" altLang="zh-CN" b="1" dirty="0" smtClean="0">
                <a:ln/>
                <a:solidFill>
                  <a:schemeClr val="accent3"/>
                </a:solidFill>
              </a:rPr>
              <a:t>), </a:t>
            </a:r>
            <a:r>
              <a:rPr lang="en-US" altLang="zh-CN" b="1" dirty="0">
                <a:ln/>
                <a:solidFill>
                  <a:schemeClr val="accent3"/>
                </a:solidFill>
              </a:rPr>
              <a:t>Dr. Zhu (</a:t>
            </a:r>
            <a:r>
              <a:rPr lang="en-US" altLang="zh-CN" b="1" dirty="0">
                <a:ln/>
                <a:solidFill>
                  <a:schemeClr val="accent3"/>
                </a:solidFill>
                <a:hlinkClick r:id="rId3"/>
              </a:rPr>
              <a:t>https://xiaolinzhu.weebly.com/</a:t>
            </a:r>
            <a:r>
              <a:rPr lang="en-US" altLang="zh-CN" b="1" dirty="0">
                <a:ln/>
                <a:solidFill>
                  <a:schemeClr val="accent3"/>
                </a:solidFill>
              </a:rPr>
              <a:t>) and Dr. Yang (</a:t>
            </a:r>
            <a:r>
              <a:rPr lang="en-US" altLang="zh-CN" b="1" dirty="0">
                <a:ln/>
                <a:solidFill>
                  <a:schemeClr val="accent3"/>
                </a:solidFill>
                <a:hlinkClick r:id="rId4"/>
              </a:rPr>
              <a:t>https://yangweiphd.weebly.com/</a:t>
            </a:r>
            <a:r>
              <a:rPr lang="en-US" altLang="zh-CN" b="1" dirty="0">
                <a:ln/>
                <a:solidFill>
                  <a:schemeClr val="accent3"/>
                </a:solidFill>
              </a:rPr>
              <a:t>).</a:t>
            </a:r>
            <a:endParaRPr lang="zh-CN" altLang="en-US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6E956D3-F74D-4ED2-BBFB-F6FA2A83A8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91" b="32124"/>
          <a:stretch/>
        </p:blipFill>
        <p:spPr>
          <a:xfrm>
            <a:off x="685800" y="2667000"/>
            <a:ext cx="8066525" cy="24928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7DDBEF-08FD-4398-8D83-FE4CB33A9F50}"/>
              </a:ext>
            </a:extLst>
          </p:cNvPr>
          <p:cNvSpPr txBox="1"/>
          <p:nvPr/>
        </p:nvSpPr>
        <p:spPr>
          <a:xfrm>
            <a:off x="685800" y="914400"/>
            <a:ext cx="5038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Upper_path</a:t>
            </a:r>
            <a:r>
              <a:rPr lang="en-US" sz="2400" dirty="0"/>
              <a:t> = ‘D:\</a:t>
            </a:r>
            <a:r>
              <a:rPr lang="en-US" sz="2400" dirty="0" err="1"/>
              <a:t>subset_Shennongjia</a:t>
            </a:r>
            <a:r>
              <a:rPr lang="en-US" sz="2400" dirty="0"/>
              <a:t>’</a:t>
            </a:r>
          </a:p>
          <a:p>
            <a:endParaRPr lang="en-US" sz="2400" dirty="0"/>
          </a:p>
          <a:p>
            <a:r>
              <a:rPr lang="en-US" sz="2400" dirty="0"/>
              <a:t>All files are stored in this folder</a:t>
            </a:r>
          </a:p>
        </p:txBody>
      </p:sp>
    </p:spTree>
    <p:extLst>
      <p:ext uri="{BB962C8B-B14F-4D97-AF65-F5344CB8AC3E}">
        <p14:creationId xmlns:p14="http://schemas.microsoft.com/office/powerpoint/2010/main" val="250409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D3B70E-9F19-4F13-8F15-328CBC4CA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89" b="10317"/>
          <a:stretch/>
        </p:blipFill>
        <p:spPr>
          <a:xfrm>
            <a:off x="1420546" y="1828800"/>
            <a:ext cx="7418654" cy="48550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B5259B-260C-4BB0-9861-944AE219C969}"/>
              </a:ext>
            </a:extLst>
          </p:cNvPr>
          <p:cNvSpPr txBox="1"/>
          <p:nvPr/>
        </p:nvSpPr>
        <p:spPr>
          <a:xfrm>
            <a:off x="272143" y="381000"/>
            <a:ext cx="8567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Ancillaryfolder</a:t>
            </a:r>
            <a:r>
              <a:rPr lang="en-US" sz="2400" dirty="0"/>
              <a:t>= ‘D:\</a:t>
            </a:r>
            <a:r>
              <a:rPr lang="en-US" sz="2400" dirty="0" err="1"/>
              <a:t>subset_Shennongjia</a:t>
            </a:r>
            <a:r>
              <a:rPr lang="en-US" sz="2400" dirty="0"/>
              <a:t>\Cloud’</a:t>
            </a:r>
          </a:p>
          <a:p>
            <a:endParaRPr lang="en-US" sz="1200" dirty="0"/>
          </a:p>
          <a:p>
            <a:r>
              <a:rPr lang="en-US" sz="2400" dirty="0"/>
              <a:t>All partly contaminated Landsat NDVI and </a:t>
            </a:r>
            <a:r>
              <a:rPr lang="en-US" sz="2400" dirty="0" err="1"/>
              <a:t>fmasks</a:t>
            </a:r>
            <a:r>
              <a:rPr lang="en-US" sz="2400" dirty="0"/>
              <a:t> are stored in this folder</a:t>
            </a:r>
          </a:p>
        </p:txBody>
      </p:sp>
    </p:spTree>
    <p:extLst>
      <p:ext uri="{BB962C8B-B14F-4D97-AF65-F5344CB8AC3E}">
        <p14:creationId xmlns:p14="http://schemas.microsoft.com/office/powerpoint/2010/main" val="96798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Compile and run program: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IDL-&gt;run-&gt;compile &amp; run…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  <a:buNone/>
            </a:pPr>
            <a:r>
              <a:rPr lang="en-US" dirty="0"/>
              <a:t>the output fusion result is: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LC81260382015287LGN00_IFSDAF,</a:t>
            </a:r>
          </a:p>
          <a:p>
            <a:pPr>
              <a:buNone/>
            </a:pPr>
            <a:r>
              <a:rPr lang="en-US" dirty="0"/>
              <a:t>    LC81260382015287LGN00_IFSDAF.hdr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1606768"/>
            <a:ext cx="8458200" cy="4525963"/>
          </a:xfrm>
        </p:spPr>
        <p:txBody>
          <a:bodyPr/>
          <a:lstStyle/>
          <a:p>
            <a:r>
              <a:rPr lang="en-US" sz="2800" dirty="0"/>
              <a:t>1) Landsat NDVI;</a:t>
            </a:r>
          </a:p>
          <a:p>
            <a:r>
              <a:rPr lang="en-US" sz="2800" dirty="0"/>
              <a:t>2) landcover map (can use clear Landsat image classification);</a:t>
            </a:r>
          </a:p>
          <a:p>
            <a:r>
              <a:rPr lang="en-US" sz="2800" dirty="0"/>
              <a:t>3) MODIS NDVI time series (8day or 16day composite);</a:t>
            </a:r>
          </a:p>
          <a:p>
            <a:r>
              <a:rPr lang="en-US" sz="2800" dirty="0"/>
              <a:t>4) IDL and ENVI software;</a:t>
            </a:r>
          </a:p>
          <a:p>
            <a:r>
              <a:rPr lang="en-US" sz="2800" dirty="0"/>
              <a:t>5) * if use partly cloud contaminated data, please include corresponding cloud masks (</a:t>
            </a:r>
            <a:r>
              <a:rPr lang="en-US" sz="2800" dirty="0" err="1"/>
              <a:t>Fmask</a:t>
            </a:r>
            <a:r>
              <a:rPr lang="en-US" sz="2800" dirty="0"/>
              <a:t>).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03F1E-4B6A-4D4B-B402-2DD88020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B91E6-75B0-4BF0-BDC6-FD3F0738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Filename is very important for the code,</a:t>
            </a:r>
          </a:p>
          <a:p>
            <a:r>
              <a:rPr lang="en-US" dirty="0"/>
              <a:t>1) Landsat NDVI, please use: 	</a:t>
            </a:r>
            <a:r>
              <a:rPr lang="en-US" sz="2800" dirty="0"/>
              <a:t>LC81260382015287LGN00_ndvi, 	LC81260382015287LGN00_ndvi.hdr</a:t>
            </a:r>
            <a:endParaRPr lang="en-US" dirty="0"/>
          </a:p>
          <a:p>
            <a:r>
              <a:rPr lang="en-US" dirty="0"/>
              <a:t>2) mask data, please use: 	</a:t>
            </a:r>
            <a:r>
              <a:rPr lang="en-US" sz="2800" dirty="0"/>
              <a:t>LC81260382015287LGN00_mask, 	LC81260382015287LGN00_mask.hdr</a:t>
            </a:r>
            <a:endParaRPr lang="en-US" dirty="0"/>
          </a:p>
          <a:p>
            <a:r>
              <a:rPr lang="en-US" dirty="0"/>
              <a:t>Recommend using </a:t>
            </a:r>
            <a:r>
              <a:rPr lang="en-US" dirty="0">
                <a:solidFill>
                  <a:srgbClr val="FF0000"/>
                </a:solidFill>
              </a:rPr>
              <a:t>integer type </a:t>
            </a:r>
            <a:r>
              <a:rPr lang="en-US" dirty="0"/>
              <a:t>for all NDVI files, which means using 7000 rather than 0.7.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dirty="0">
                <a:solidFill>
                  <a:srgbClr val="FF0000"/>
                </a:solidFill>
              </a:rPr>
              <a:t>IDL + classic ENVI (64bit)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drag the code into IDL: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73E02E-371F-4CE8-9A7F-907D325FD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400"/>
            <a:ext cx="7990323" cy="43380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In ENVI </a:t>
            </a:r>
            <a:r>
              <a:rPr lang="en-US" altLang="zh-CN" sz="2800" dirty="0"/>
              <a:t>or MODS tool</a:t>
            </a:r>
            <a:r>
              <a:rPr lang="en-US" sz="2800" dirty="0"/>
              <a:t>: stack and resample </a:t>
            </a:r>
            <a:r>
              <a:rPr lang="en-US" altLang="zh-CN" sz="2800" dirty="0"/>
              <a:t>all</a:t>
            </a:r>
            <a:r>
              <a:rPr lang="en-US" sz="2800" dirty="0"/>
              <a:t> MODIS NDVI to 480 m (250 m data to 240 m) use </a:t>
            </a:r>
            <a:r>
              <a:rPr lang="en-US" sz="2800" dirty="0">
                <a:solidFill>
                  <a:srgbClr val="FF0000"/>
                </a:solidFill>
              </a:rPr>
              <a:t>nearest neighbor method</a:t>
            </a:r>
            <a:r>
              <a:rPr lang="en-US" sz="2800" dirty="0"/>
              <a:t> and </a:t>
            </a:r>
            <a:r>
              <a:rPr lang="en-US" sz="2800" dirty="0" err="1"/>
              <a:t>reproject</a:t>
            </a:r>
            <a:r>
              <a:rPr lang="en-US" sz="2800" dirty="0"/>
              <a:t> MODIS to Landsat’s projection;</a:t>
            </a:r>
          </a:p>
          <a:p>
            <a:pPr algn="just"/>
            <a:r>
              <a:rPr lang="en-US" sz="2800" dirty="0"/>
              <a:t>Resample Landsat NDVI to the same resolution of MODIS (480 m or 240m) using pixel aggregate method.</a:t>
            </a:r>
          </a:p>
          <a:p>
            <a:pPr>
              <a:buNone/>
            </a:pPr>
            <a:r>
              <a:rPr lang="en-US" dirty="0"/>
              <a:t>    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EBA103-D27A-4274-A571-A0E69C0F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962324"/>
            <a:ext cx="2520109" cy="28956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Geo-rectified one MODIS image to the resampled Landsat:</a:t>
            </a:r>
          </a:p>
          <a:p>
            <a:pPr>
              <a:buNone/>
            </a:pPr>
            <a:r>
              <a:rPr lang="en-US" dirty="0"/>
              <a:t>    Choose resampled Landsat as reference, correct MODIS.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Envi</a:t>
            </a:r>
            <a:r>
              <a:rPr lang="en-US" dirty="0">
                <a:solidFill>
                  <a:srgbClr val="FF0000"/>
                </a:solidFill>
              </a:rPr>
              <a:t>/map-registration/ select GCPs: image to image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The rule derived from GCPs applied to all MODIS images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rop</a:t>
            </a:r>
            <a:r>
              <a:rPr lang="en-US" dirty="0"/>
              <a:t> MODIS NDVI time series by the original 30m Landsat NDVI, make sure the final MODIS data fully cover the Landsat region:</a:t>
            </a:r>
          </a:p>
          <a:p>
            <a:r>
              <a:rPr lang="en-US" dirty="0"/>
              <a:t>don’t resample MODIS data to 30 meters</a:t>
            </a:r>
          </a:p>
          <a:p>
            <a:endParaRPr lang="en-US" sz="1800" dirty="0"/>
          </a:p>
          <a:p>
            <a:pPr>
              <a:buNone/>
            </a:pPr>
            <a:r>
              <a:rPr lang="en-US" sz="2400" dirty="0"/>
              <a:t>   </a:t>
            </a:r>
            <a:r>
              <a:rPr lang="en-US" sz="2400" dirty="0" err="1">
                <a:solidFill>
                  <a:srgbClr val="FF0000"/>
                </a:solidFill>
              </a:rPr>
              <a:t>Envi</a:t>
            </a:r>
            <a:r>
              <a:rPr lang="en-US" sz="2400" dirty="0">
                <a:solidFill>
                  <a:srgbClr val="FF0000"/>
                </a:solidFill>
              </a:rPr>
              <a:t>/File/save file as </a:t>
            </a:r>
            <a:r>
              <a:rPr lang="en-US" sz="2400" dirty="0" err="1">
                <a:solidFill>
                  <a:srgbClr val="FF0000"/>
                </a:solidFill>
              </a:rPr>
              <a:t>envi</a:t>
            </a:r>
            <a:r>
              <a:rPr lang="en-US" sz="2400" dirty="0">
                <a:solidFill>
                  <a:srgbClr val="FF0000"/>
                </a:solidFill>
              </a:rPr>
              <a:t> standard/import file-select MODIS image/spatial subset/file-select Landsat/ok</a:t>
            </a:r>
          </a:p>
        </p:txBody>
      </p:sp>
      <p:sp>
        <p:nvSpPr>
          <p:cNvPr id="4" name="矩形 3"/>
          <p:cNvSpPr/>
          <p:nvPr/>
        </p:nvSpPr>
        <p:spPr>
          <a:xfrm>
            <a:off x="990600" y="5195113"/>
            <a:ext cx="7467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For the test data, we have done step2-step4!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E29BA-8B5A-4F71-91CF-056C96C7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P.S. !!!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2D465-BFE3-43D7-B37E-DA891104B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/>
              <a:t>After step 4, please check MODIS data fully cover the Landsat NDVI:</a:t>
            </a:r>
          </a:p>
        </p:txBody>
      </p:sp>
      <p:sp>
        <p:nvSpPr>
          <p:cNvPr id="616" name="文本框 615">
            <a:extLst>
              <a:ext uri="{FF2B5EF4-FFF2-40B4-BE49-F238E27FC236}">
                <a16:creationId xmlns:a16="http://schemas.microsoft.com/office/drawing/2014/main" id="{A5E29D75-377E-47A5-96EF-B3081DF0EE6A}"/>
              </a:ext>
            </a:extLst>
          </p:cNvPr>
          <p:cNvSpPr txBox="1"/>
          <p:nvPr/>
        </p:nvSpPr>
        <p:spPr>
          <a:xfrm>
            <a:off x="938845" y="5801612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Both regular shape and irregular shape will be good, but remember MODIS must fully cover Landsat!!!</a:t>
            </a:r>
          </a:p>
        </p:txBody>
      </p:sp>
      <p:grpSp>
        <p:nvGrpSpPr>
          <p:cNvPr id="779" name="组合 778">
            <a:extLst>
              <a:ext uri="{FF2B5EF4-FFF2-40B4-BE49-F238E27FC236}">
                <a16:creationId xmlns:a16="http://schemas.microsoft.com/office/drawing/2014/main" id="{13A5B4F2-D68B-4575-AD4E-CAA36BC24D1D}"/>
              </a:ext>
            </a:extLst>
          </p:cNvPr>
          <p:cNvGrpSpPr/>
          <p:nvPr/>
        </p:nvGrpSpPr>
        <p:grpSpPr>
          <a:xfrm>
            <a:off x="788126" y="3200400"/>
            <a:ext cx="7567747" cy="2397955"/>
            <a:chOff x="801685" y="3273534"/>
            <a:chExt cx="7567747" cy="2397955"/>
          </a:xfrm>
        </p:grpSpPr>
        <p:grpSp>
          <p:nvGrpSpPr>
            <p:cNvPr id="609" name="组合 608">
              <a:extLst>
                <a:ext uri="{FF2B5EF4-FFF2-40B4-BE49-F238E27FC236}">
                  <a16:creationId xmlns:a16="http://schemas.microsoft.com/office/drawing/2014/main" id="{EBA5D94D-5BDD-4249-AD89-E32A5FFCAE45}"/>
                </a:ext>
              </a:extLst>
            </p:cNvPr>
            <p:cNvGrpSpPr/>
            <p:nvPr/>
          </p:nvGrpSpPr>
          <p:grpSpPr>
            <a:xfrm>
              <a:off x="938845" y="3276600"/>
              <a:ext cx="1463040" cy="1460472"/>
              <a:chOff x="1698173" y="3640248"/>
              <a:chExt cx="1463040" cy="1460472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8655FEB-7BED-475A-844A-186264E3E0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8173" y="3641039"/>
                <a:ext cx="731520" cy="731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6A4AE5E-E01F-45C4-BEFF-14C2175659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8173" y="364103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985F51F-79AA-4D16-BDC9-CD31F8343E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9613" y="364103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A3007FB-7596-48C4-8366-D158C22E96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1053" y="364103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00C874A-8698-40E9-9AB3-9E72C27908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2493" y="364103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60174BB-0460-407A-8B17-0DB7FCAF2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3933" y="364103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D48AC1E-CB54-4FDD-AA9B-883A41F310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5373" y="364103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F131377-9071-42D1-834F-7254FC55F8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46813" y="364103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979674F-BBAF-4DCD-A789-95F1AF5A40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8253" y="364103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A6E06B0-B666-45DB-A910-F1EA514B47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8173" y="373478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F93DF58-5B04-4E77-9468-D13B71F1C1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9613" y="373478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D92BE83-7CC2-4884-B989-FAB1DCF4F3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1053" y="373478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45F321B-BCCD-4D13-A823-B687C66B2F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2493" y="373478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BF13724-B834-4675-864C-067F243433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3933" y="373478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87D0B5F-656A-495A-A1E0-E985E8794C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5373" y="373478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412A095-F74E-4CBA-B493-961D333D07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46813" y="373478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A71E02F-68C5-4122-8973-1CE176DCD3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8253" y="373478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B47CC64-6BF8-46BD-A9B2-11B9B084F0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8173" y="382550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CE976E6-F135-40A7-9C00-6FD8AFFF4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9613" y="382550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CB200CF-E528-4D4C-B05C-9895C98B95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1053" y="382550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1DE4FE0-217B-46F6-AFA3-74637CB2FC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2493" y="382550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E23B72E-8D52-4FF1-84F6-D4E846C28E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3933" y="382550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62B9323-3D04-4EF1-ADBB-15A6371D8B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5373" y="382550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0F87932-3580-43A7-8D87-955B3CB9D7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46813" y="382550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1E63753-E52D-4F34-9758-8DB0EC5E02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8253" y="382550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631C237-9762-42C3-9A58-486FBD5607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8173" y="391456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130F20A-19DB-4898-A104-C2FA517D25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9613" y="391456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9C96D2F-F134-4AF2-9A3C-4315DD4A17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1053" y="391456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DE684DD-7C8B-4925-B966-C2ACA58436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2493" y="391456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0F18AD2-5DF5-4239-A0F4-313F07AC3D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3933" y="391456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8030615-6602-4471-9F9A-63A2B736A4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5373" y="391456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8F8D6E0-188E-4118-AA00-4300A5A7C2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46813" y="391456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3CE117A-0201-4A55-90D7-9D5BC4F80F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8253" y="391456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3BF69FC-836C-4870-9D75-530BC671FC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8173" y="400831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9FA41D1-ED8D-45B7-9227-F2B8591897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9613" y="400831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78BE5D5-8D93-41E2-8831-9ACE6D0DD4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1053" y="400831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8451E37-38C2-459D-AD7D-2CDB699FEC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2493" y="400831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5D0164C-FC0D-4D81-805D-BF0101060D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3933" y="400831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00F0BB8-0E84-42EF-B0EF-347E71F602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5373" y="400831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ED958EB-F48A-4658-85C3-DA416FFC3B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46813" y="400831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86F60110-B83E-4FA9-AF10-5F2B78EAD7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8253" y="400831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EA16F59-CCF9-4715-A953-AC37469434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8173" y="409903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49F4DB2-673E-430C-838F-32118E797D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9613" y="409903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15D145A-33FF-421C-B176-834133F66C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1053" y="409903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1F1F3BD-EECB-4AD6-80BA-7F297652C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2493" y="409903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0589DE7-CC47-4F26-8D74-C8AF117E8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3933" y="409903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D57110C-D93B-4390-BB48-84C11382FF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5373" y="409903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E2F385A-FE39-48BD-BB85-EF329729BF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46813" y="409903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74522B5-0F0E-49DC-AEB7-4959FA3FC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8253" y="409903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15FEC564-E9DF-405F-85D0-E61218F40F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8173" y="419014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D09692B-0D78-4E97-98CB-1DF0202692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9613" y="419014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692C068-9817-41EB-A8FA-4DCF5FDB9F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1053" y="419014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F18279E-2972-4237-9E04-465ECB4158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2493" y="419014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89BA111-D912-4352-A4E1-26081E46A7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3933" y="419014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4B9EDD6-E019-4DCE-A305-39984CCB01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5373" y="419014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0D40BB7-5AAB-4049-BECA-E8D62BADC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46813" y="419014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AC0C41A-DF66-4D8B-92A5-E0B03F5C72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8253" y="419014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B152F426-A146-44EB-A91C-39CA764D7B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8173" y="428389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1511B8C5-17DC-4DCA-8CCF-46A23D94C2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9613" y="428389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43CE8DB-4976-454F-B58B-8AAD1DFB28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1053" y="428389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6C317BDA-2370-45E5-84FA-FC203FB743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2493" y="428389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373710F2-FEEA-44A3-9422-955ED21D93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3933" y="428389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D5A0C4F-D507-4FD3-B1A5-23ABD0438C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5373" y="428389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B492270-2AF9-4C1E-8EC2-3D8DC05C21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46813" y="428389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740A19B-F0CB-472A-8085-9AA60D2D3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8253" y="428389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14C103EC-14C0-4C8D-B70D-2BB9FE9B19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9693" y="3640248"/>
                <a:ext cx="731520" cy="731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CF3F557-A0EA-4A18-AB03-3866144913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9693" y="364024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1B48179C-916A-42D2-AB7B-F529071C7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1133" y="364024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459990BD-370F-4227-8C3B-06A96D715A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2573" y="364024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882C54E9-0CA3-4186-9315-96187B82B6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4013" y="364024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2C055F2-A8AB-4A34-9018-49BE5B8BC1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5453" y="364024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46559B2-CF83-4942-AF5A-7DB95701E3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6893" y="364024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7D315D96-0CC7-451A-9BA7-F73D270400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8333" y="364024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E0AF768D-078B-43AA-8DA5-79E8801B23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773" y="364024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046BDBE8-CB04-4F46-96B5-5B5C952ECA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9693" y="373399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C2807E63-0F41-4171-BE90-32BE5B9668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1133" y="373399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A4ED8704-6D3E-478F-86A8-B8FC48C682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2573" y="373399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EEC53576-B95B-45E6-BAA0-80D99B6CCB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4013" y="373399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75D3307-ADFE-4F16-8361-01A2EFC05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5453" y="373399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8234FE9D-55B7-4434-89D5-40E2B820C6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6893" y="373399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72CA71FE-036C-47CD-8DE4-C198075839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8333" y="373399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3514411-19E2-4E2E-BE04-A05BCDE2BA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773" y="373399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108A04FC-849F-4CB3-8CB4-12444C1A3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9693" y="382471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118B547-2DCA-4C59-A082-34C4B785BA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1133" y="382471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A3EE7BB-D85A-46E8-908C-D241F1F249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2573" y="382471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47B7D33-3960-4E9B-92AA-F239C88FC2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4013" y="382471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368DA38E-9304-41D5-8DE0-5D768A6280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5453" y="382471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340A8480-D324-4814-BEC8-41A725AD8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6893" y="382471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6B51FCDE-CADD-4DCC-A2EF-E4D9ED3CCB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8333" y="382471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917D0B3E-AA1F-4BBF-8753-A0B941F256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773" y="382471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2A8D5B7D-8162-4A1E-BF38-6BFA18B5EA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9693" y="391377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6497B507-CE97-474C-A9AD-8935EE4FB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1133" y="391377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3F7201D0-3D12-427D-A419-EA5F7D7481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2573" y="391377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2918662-6BBC-4D85-A716-1C76FF7A23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4013" y="391377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A82A0A82-8B1E-4CD6-9950-B3A3C3F45E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5453" y="391377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55E342A-82C4-446A-97C7-5FCE0DF401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6893" y="391377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538BFEDB-D874-4227-844C-D692BD497A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8333" y="391377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5D7D28A3-E87B-4957-BBFB-9ABF60BC3F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773" y="391377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C7A57933-0E95-4EF5-B0CC-1E4AFF9905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9693" y="400752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CA9ECBC2-06AB-441E-8660-40A6389B38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1133" y="400752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FD1E776C-94A5-48F7-97CE-27A14BC1C5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2573" y="400752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41E48BAD-F03C-44F5-AEB1-46B219B640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4013" y="400752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9FA37E5B-C5B7-48C2-BA13-5C35AE3C68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5453" y="400752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38895CCF-36F8-4703-9B26-2C55B1C7C7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6893" y="400752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F4F8FAF3-100B-438A-B70D-8D2E8D57D3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8333" y="400752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6DAB153C-3F3F-4B20-8AF7-98BC3F3DD4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773" y="400752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0B2F3D29-AE27-4146-9FBC-1D5320AE18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9693" y="409823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A97F2B29-4F7A-4BF4-8028-C2A8CF5CE8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1133" y="409823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8A4A46EC-2F1F-4B68-BFE2-4DADABC17F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2573" y="409823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D7FEF767-ED6B-438F-927C-7AD9C6E276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4013" y="409823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8D0605D7-8315-4069-9578-3C62531E2B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5453" y="409823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1B44E63C-9CA2-4D12-B641-C66458EDB3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6893" y="409823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AA00E10A-D81B-42FA-9240-DDD6638372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8333" y="409823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8FBF05EA-45A6-4280-A356-D54CF6DA15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773" y="409823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E762FCF-5722-4587-A325-28A6239EB1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9693" y="418935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246B5BFD-DA2D-485E-A1F9-0302976955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1133" y="418935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A1B2DC8-A627-4E41-9D1F-38F4A3A5A5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2573" y="418935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BC0FCBC8-A962-40F8-A2B5-8BD4643CE7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4013" y="418935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EC472635-C120-46E6-AF18-4BC0E8B5F3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5453" y="418935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A4824338-2E10-4240-8B9D-0860639A05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6893" y="418935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EFA6DF1B-412F-41BB-A6CE-5FDAEB5C1C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8333" y="418935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CE10C802-071F-4ED8-9E3C-75CF724E35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773" y="418935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3D1E717A-FE26-44FB-9C29-8E58A7A08A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9693" y="428310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4FD2E817-E893-4E44-8878-C15050F4F8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1133" y="428310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E9A5F41E-E15B-442F-B025-EBCB258F52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2573" y="428310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B35B470A-9B05-4728-AB58-670475BD4A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4013" y="428310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E49177F2-3358-4C04-A7B7-D0DC9C88A4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5453" y="428310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B79F490-6FA0-4F9D-B6B5-F2E36DB06D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6893" y="428310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E7C18225-A4D1-40CC-BA99-74B94DC2FA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8333" y="428310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E381D0AE-5329-4FD7-9BED-6BFB048229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773" y="428310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9AE25658-854E-46EB-A670-CDA5D0BAE3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8173" y="4366428"/>
                <a:ext cx="731520" cy="731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C2AF3DB5-0267-49F3-B9EF-A4498DC976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8173" y="436642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3136BCBA-AD9C-411D-AD6D-5122723754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9613" y="436642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D832E9FC-23C1-440D-AC21-460C1C529E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1053" y="436642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64220AF3-C3E1-4B10-BCF6-987ACB7EE6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2493" y="436642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F36A8123-3799-44BC-A891-521945BD3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3933" y="436642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5C12FCAD-1E42-41DE-9ED7-1A74F4BC1D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5373" y="436642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1A1B4A71-84AF-4D43-85DC-FA9034354A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46813" y="436642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3912FD62-16B7-4011-8B54-10A709C543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8253" y="436642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3A7DD806-5344-47C4-94F7-1FF8EC778C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8173" y="446017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49AD2E8C-7953-4D71-85BF-5892500C3F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9613" y="446017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408FD8AB-5E96-4016-BED0-A29C192C51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1053" y="446017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A2B80372-69A8-4922-92F7-A148210C64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2493" y="446017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C7118D96-E89F-435D-9851-7C98D3810D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3933" y="446017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285F9565-F472-41CD-BC8C-015DE11535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5373" y="446017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C93016EC-BEE8-446F-8D01-64CFD5DC84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46813" y="446017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EB4DCE36-52A2-427B-B49F-FCB080CB5B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8253" y="446017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3210004E-A842-4C8B-AD22-357EF40288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8173" y="45508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5283996B-C13F-497B-A3B8-BC499F3F8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9613" y="45508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C4555703-A91E-4490-9F0F-706C4CD9F0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1053" y="45508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FACE83A7-B70E-4ECD-B104-D7CFF08C03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2493" y="45508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7BE79BAE-677F-4A23-8784-0825FB5D70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3933" y="45508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4CEDD9E0-43B2-4526-B11C-B074709EF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5373" y="45508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61384E4A-CDBD-4C82-B730-07A36C8A8E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46813" y="45508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AB33895C-9BD1-43E5-A1EB-2A933605B6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8253" y="45508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589C1B13-3F3D-4686-BD93-52A08CEAFC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8173" y="463995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786F9395-03C6-4703-A9FD-CF1E0927D0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9613" y="463995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3316EF10-2260-44CF-914E-752FDF91AF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1053" y="463995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651E2196-9A80-4321-A2C5-B7FAD6AE8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2493" y="463995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93404014-1FB9-41CD-8D12-E51D937832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3933" y="463995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68E20F27-80E3-4924-8CC6-21B93B9453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5373" y="463995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A11C78E3-D2DF-46E1-A752-349CC2113F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46813" y="463995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3CE8D7B7-904C-4EE9-830D-B847878F49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8253" y="463995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24D1365A-466F-4F43-AEE3-64672BC3B9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8173" y="473370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4AFBB58-1234-41A5-B9DC-910C8F8C32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9613" y="473370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036FEF6A-40D3-439C-88E5-979A677A01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1053" y="473370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BC431079-6FAC-4CAB-BCDC-77BA64D57A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2493" y="473370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D759FAF6-E8AD-4960-810C-95E5C7F25E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3933" y="473370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CCC00538-E3DA-4426-9BA6-A41A07097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5373" y="473370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0D295A2A-B79E-4441-9904-382DD84332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46813" y="473370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A3627DE4-B89F-4198-A452-DFA6CDEC1A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8253" y="473370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8399DE34-E635-4ABE-8A82-02D15BC726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8173" y="482441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009F2E38-1CE2-4C23-96E1-FF805C95DB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9613" y="482441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BDA7F0B5-C77F-4973-A3A3-312E67FEEB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1053" y="482441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854F0B06-F195-4137-987D-1DDEA0442E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2493" y="482441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109449DD-C691-4C57-ACE4-00A964E8BC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3933" y="482441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C6A820D7-C386-4ECD-84BB-CA9E4B7D02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5373" y="482441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97D92E6E-E538-4B24-B771-9717B8F308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46813" y="482441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118D9771-F4A9-44E9-80AD-A5217D11E0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8253" y="482441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8807113C-8B63-42BF-84B7-F19F0E56FC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8173" y="491553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0F8C00BE-46DF-497F-BB69-29EBE80826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9613" y="491553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74F029DE-A7D3-4C1E-9490-59E337B8B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1053" y="491553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5276C517-7D80-45D5-98B7-1664472784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2493" y="491553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22C2B0D9-0BFF-47D5-BB60-F11258844A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3933" y="491553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CC9D371F-5FCE-4BDE-851E-533DE4101E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5373" y="491553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459F7B04-E8E5-4EB0-8FB5-72DCE59F2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46813" y="491553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C6286D4E-87F6-491B-BA9F-A098DB45EA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8253" y="491553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EBAA778A-98CC-4886-BB1D-077DC21AD5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8173" y="500928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23543545-32C2-440E-9F50-90C3014364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9613" y="500928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5085B385-D358-4778-B6AF-453D0A95A3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81053" y="500928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FDC201D3-6626-4F56-A4AF-33ABC2E346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2493" y="500928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149F279F-2AB2-40E6-9D77-4FB8AF7FA2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63933" y="500928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7F9208C1-BEAC-4EB4-B15D-1FBD0E60FD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55373" y="500928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BD422572-40BD-4D3C-8995-41CD65AD86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46813" y="500928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472537BF-4BF2-492D-9842-BF87F17C3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38253" y="500928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41CDD665-D39F-4B44-8F55-004CC4CBFF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9693" y="4365637"/>
                <a:ext cx="731520" cy="731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3198C580-EEEA-47AB-86FE-C2E9F7BF96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9693" y="43656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E1FCEAB5-BFCD-4748-9770-E82B6AA635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1133" y="43656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F19348C5-6648-48CB-90E2-C30849E9DA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2573" y="43656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6A9922FA-6597-4771-BB68-CF9587B670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4013" y="43656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94FBA84A-7837-4E81-8F6D-41E2023E70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5453" y="43656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AD19795D-4334-4497-B106-ACE840B1A3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6893" y="43656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C9769FD2-FD82-4B5D-9602-6AC3EA7750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8333" y="43656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E86DC629-9C05-40FD-A01F-33680429B3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773" y="43656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DC0766D9-16C7-4E25-9C3C-4591F3D983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9693" y="445938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A1C13FBA-AE8C-400B-ACF7-6CC5D6DAD2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1133" y="445938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9BC12FA2-FFE0-49EE-9971-B38E548CEF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2573" y="445938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82553E3E-4E5A-4DBC-B54F-C0B137A1A2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4013" y="445938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E01FC417-15A9-4147-9971-39C00D07B3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5453" y="445938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2A696164-9EB9-4D81-B426-3650AECBE4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6893" y="445938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DA553835-D1BE-4165-BE5A-7A24A1F4D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8333" y="445938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ACD21080-4D7E-4377-9C92-34016DE0B1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773" y="445938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2184FD66-5A52-49E6-9652-5CA5842FE4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9693" y="455009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5DD422E1-8C32-4D9E-B371-BFA6D5BD89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1133" y="455009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AB79340B-A0AC-47CE-9607-4E1CFA09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2573" y="455009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1D023BB3-D6B1-4358-BCB7-5518434B04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4013" y="455009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FCC03223-EA4A-4B03-A606-66B6F21B5E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5453" y="455009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D269DEDA-74F9-4178-9B82-D8EE261EDA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6893" y="455009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C09A6D86-7EA6-4666-B472-9456667FE1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8333" y="455009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1C2D25D4-E8BE-45A9-9CFD-AA700F3B59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773" y="455009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DD7A9762-F5EF-48DA-92FC-D49AB114A0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9693" y="463916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8E8A7F9A-56F6-42C8-AD96-82CA9D74DE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1133" y="463916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EF772E69-FAC1-424E-9A11-9018D3D5F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2573" y="463916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1F5E3F90-3BA1-4EA6-82DF-7D933D7F66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4013" y="463916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4388041B-15AF-466C-B5F1-44954DFD9A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5453" y="463916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E86CE50C-92F7-4041-91FD-4CBEFD8CEA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6893" y="463916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12" name="矩形 311">
                <a:extLst>
                  <a:ext uri="{FF2B5EF4-FFF2-40B4-BE49-F238E27FC236}">
                    <a16:creationId xmlns:a16="http://schemas.microsoft.com/office/drawing/2014/main" id="{DFB2996C-4EB2-46A0-847A-1FCFC330DB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8333" y="463916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7FDA7430-7589-4617-95BF-546B2313C9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773" y="463916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B5D16E92-34A9-465F-8EF3-25A1285BC5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9693" y="473291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15" name="矩形 314">
                <a:extLst>
                  <a:ext uri="{FF2B5EF4-FFF2-40B4-BE49-F238E27FC236}">
                    <a16:creationId xmlns:a16="http://schemas.microsoft.com/office/drawing/2014/main" id="{3D73AB53-3CFA-4908-815D-1D13F1D1D3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1133" y="473291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D6E5106C-9D51-4D7A-9F18-BA024A7C27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2573" y="473291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B67EC2A0-59DD-47CD-A17B-2326AF0B7E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4013" y="473291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18" name="矩形 317">
                <a:extLst>
                  <a:ext uri="{FF2B5EF4-FFF2-40B4-BE49-F238E27FC236}">
                    <a16:creationId xmlns:a16="http://schemas.microsoft.com/office/drawing/2014/main" id="{9154707F-CA75-4F18-ACF8-258379297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5453" y="473291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D194010E-49FA-4F43-B4A9-B8DFD550A2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6893" y="473291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5F24A97E-D2D3-4722-9214-9A07C6ADAA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8333" y="473291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06B0503C-C04E-4ABA-8B0B-9A87F2ABD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773" y="473291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18C28C03-20A3-4789-9EE6-12658EE3EB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9693" y="482362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8F3F8040-3A1F-485D-AD3D-44B24A03AE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1133" y="482362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C02EDFB8-C953-4251-8A34-5EA953BB20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2573" y="482362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F16422C7-E8F9-4709-98BC-4314197EA4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4013" y="482362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5A4C892C-CD54-4215-94CE-9BA573D675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5453" y="482362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9EE4E6AB-6804-4A29-9407-7D0BBF54BF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6893" y="482362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D8368548-14E7-4717-9DBC-102D3AF278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8333" y="482362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B9B9B71D-10D4-4C84-87A8-F6D8F83943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773" y="482362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D27ED895-3DF6-4D16-B7D3-B1470BB1BF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9693" y="491474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0D5C5DE0-D17E-472F-877F-7405BCFE27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1133" y="491474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F5784C20-E442-4EC9-958E-4C18B47B33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2573" y="491474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B775556B-0666-428D-B607-23FC210247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4013" y="491474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BBFB67F9-08AB-4128-9BE1-ABF85B8E0F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5453" y="491474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0392B3C4-0DE1-4D7C-BFC1-33E98DF8DD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6893" y="491474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023C8CDD-592E-4CAA-9019-46E098BD6A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8333" y="491474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82712293-F836-4584-A42E-2582DB6A82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773" y="491474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991A72F0-CB18-46A8-9B69-7146C0CEE2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29693" y="500848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AD5B5B95-77B8-458A-A230-CB6F0FCBB0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1133" y="500848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FC3A9D6C-BAD7-452B-AFEA-11E21F7D68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12573" y="500848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A1289693-65E0-465C-AF50-97F7E12211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4013" y="500848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B2880837-B79D-4F7F-9C74-0054FC4814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5453" y="500848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00EDEFC4-7774-406F-8222-46BE45B23F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6893" y="500848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6FF69A3A-1DDE-4349-9BBC-8E1CA294D9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8333" y="500848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CADCED43-2ABA-4586-91D3-DCE0E40052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773" y="500848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608" name="组合 607">
              <a:extLst>
                <a:ext uri="{FF2B5EF4-FFF2-40B4-BE49-F238E27FC236}">
                  <a16:creationId xmlns:a16="http://schemas.microsoft.com/office/drawing/2014/main" id="{3B93CD62-3FFF-4555-93B8-15EE349658E5}"/>
                </a:ext>
              </a:extLst>
            </p:cNvPr>
            <p:cNvGrpSpPr/>
            <p:nvPr/>
          </p:nvGrpSpPr>
          <p:grpSpPr>
            <a:xfrm>
              <a:off x="2896393" y="3273534"/>
              <a:ext cx="1470116" cy="1456909"/>
              <a:chOff x="5623560" y="3166357"/>
              <a:chExt cx="1470116" cy="1456909"/>
            </a:xfrm>
          </p:grpSpPr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C458543F-BEAE-482C-8E05-9B52212C6D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3560" y="3166357"/>
                <a:ext cx="731520" cy="731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矩形 365">
                <a:extLst>
                  <a:ext uri="{FF2B5EF4-FFF2-40B4-BE49-F238E27FC236}">
                    <a16:creationId xmlns:a16="http://schemas.microsoft.com/office/drawing/2014/main" id="{4DDDBC42-2BEE-4EDF-B20B-6BE95F845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335081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67" name="矩形 366">
                <a:extLst>
                  <a:ext uri="{FF2B5EF4-FFF2-40B4-BE49-F238E27FC236}">
                    <a16:creationId xmlns:a16="http://schemas.microsoft.com/office/drawing/2014/main" id="{FA5AAC71-7818-4DFC-B22E-FB026A4985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335081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3B463E6B-4628-4E7B-AEEF-DB6B925969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335081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71D3687F-D085-4C02-BBE4-C5FE8AFF95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343988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07A2E037-776D-4B3E-B14D-0BC7819945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343988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A458DAFF-72E8-4FC7-9934-9F49B1D2FC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343988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5C3C67D8-11C5-4B90-9F48-1D647DDE06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343988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F1820D5D-BBA2-4CC6-8103-6206092946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343988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C6BC2F1B-911A-408D-985C-D71756CA76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343988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0DF8CC58-A472-4C51-9510-A665858AB3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353363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635FE768-EF9D-431A-91AE-45B9EFCFD3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353363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3E35083D-6CEA-4101-A97C-2CF8E681DD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353363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10870ACB-BA02-4BE0-9630-D81360C51D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353363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67AF3A2B-1AA8-46E7-81FA-A7ADCF4B19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353363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AFD8500F-F5F0-437A-9287-A86B5B9DF8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353363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90" name="矩形 389">
                <a:extLst>
                  <a:ext uri="{FF2B5EF4-FFF2-40B4-BE49-F238E27FC236}">
                    <a16:creationId xmlns:a16="http://schemas.microsoft.com/office/drawing/2014/main" id="{1249D4AD-F18D-4CF0-B5A2-C2F296B26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362434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91" name="矩形 390">
                <a:extLst>
                  <a:ext uri="{FF2B5EF4-FFF2-40B4-BE49-F238E27FC236}">
                    <a16:creationId xmlns:a16="http://schemas.microsoft.com/office/drawing/2014/main" id="{7DE047E3-2592-4F7B-8B95-B713CA6216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362434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92" name="矩形 391">
                <a:extLst>
                  <a:ext uri="{FF2B5EF4-FFF2-40B4-BE49-F238E27FC236}">
                    <a16:creationId xmlns:a16="http://schemas.microsoft.com/office/drawing/2014/main" id="{6FC33D1C-8244-4A0B-81CB-27ACF74E8B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362434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7D3F9D2C-0218-4C1D-8CFB-C4F7A95CF9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362434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85E71AA6-D9F6-4498-8FB2-E5EAF60CCB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362434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95" name="矩形 394">
                <a:extLst>
                  <a:ext uri="{FF2B5EF4-FFF2-40B4-BE49-F238E27FC236}">
                    <a16:creationId xmlns:a16="http://schemas.microsoft.com/office/drawing/2014/main" id="{3477B03C-668F-47E7-8F7B-F103DF8DF7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362434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78CF2AA8-4C0C-46A9-8657-B51C618F1F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371546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399" name="矩形 398">
                <a:extLst>
                  <a:ext uri="{FF2B5EF4-FFF2-40B4-BE49-F238E27FC236}">
                    <a16:creationId xmlns:a16="http://schemas.microsoft.com/office/drawing/2014/main" id="{CC87FB1A-8818-4E57-963A-6454F307A0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371546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00" name="矩形 399">
                <a:extLst>
                  <a:ext uri="{FF2B5EF4-FFF2-40B4-BE49-F238E27FC236}">
                    <a16:creationId xmlns:a16="http://schemas.microsoft.com/office/drawing/2014/main" id="{A79BCBD1-2D87-4ACD-BD87-0B41BC88E1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371546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92676072-8145-44CB-8D08-33E8CFF7DF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371546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85A6DE49-A964-493B-8DA9-2EDD4043CF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371546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03" name="矩形 402">
                <a:extLst>
                  <a:ext uri="{FF2B5EF4-FFF2-40B4-BE49-F238E27FC236}">
                    <a16:creationId xmlns:a16="http://schemas.microsoft.com/office/drawing/2014/main" id="{809F0103-06E3-41DC-8D26-BD5AE30EB1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371546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E31D176B-F385-4731-A0E8-5CECF7A836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380920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07" name="矩形 406">
                <a:extLst>
                  <a:ext uri="{FF2B5EF4-FFF2-40B4-BE49-F238E27FC236}">
                    <a16:creationId xmlns:a16="http://schemas.microsoft.com/office/drawing/2014/main" id="{19120B5B-B83E-41DF-AFDF-21DB6BAE12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380920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6DA1A5E2-253C-40BD-BEB7-3A3FA465BC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380920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50FF10CA-CF9A-4F68-8FBA-04267BF395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380920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23A9D541-0B2D-4224-9C67-2455B7B477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380920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11" name="矩形 410">
                <a:extLst>
                  <a:ext uri="{FF2B5EF4-FFF2-40B4-BE49-F238E27FC236}">
                    <a16:creationId xmlns:a16="http://schemas.microsoft.com/office/drawing/2014/main" id="{07FAC195-3DAB-495F-B60A-3D9EBC3645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380920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12" name="矩形 411">
                <a:extLst>
                  <a:ext uri="{FF2B5EF4-FFF2-40B4-BE49-F238E27FC236}">
                    <a16:creationId xmlns:a16="http://schemas.microsoft.com/office/drawing/2014/main" id="{B0578ABB-09A3-42D9-BF69-CDB340241E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2156" y="3166357"/>
                <a:ext cx="731520" cy="731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EB3E4239-640A-4C39-B7E8-E513018920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343711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988B31C5-61E4-4400-A0E8-82AFBC2172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343711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BE91EEE2-86F9-4AEB-AFED-E93F1B24BC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343711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8A738009-F0FA-4DDE-8CA5-5F61CE08B0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343711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C623E09C-8255-4260-8672-5061CB1822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0840" y="343711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9A4F03D1-9EE6-4A0F-A1EA-37B2BD55B3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280" y="343711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B81D2069-498C-4206-8452-822D7FD3A3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343711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3FFEED55-5867-4E80-A542-C706EA11DC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353086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6389DCEB-D532-451E-AE6A-55343E9576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353086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EA00EADA-B978-45B3-ACBA-EF156C4D8F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353086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E792E497-F359-411C-9909-7C4B0A1032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353086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52864A16-4744-48A5-ACB5-AF5A451147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0840" y="353086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D5A78BB0-9FFC-4079-8298-457BAB882E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280" y="353086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7B2A22AF-430C-4E7A-BBBC-5B298BC04E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353086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CDC61D0F-E276-412F-819C-99311A2D3B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362157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93C86B29-00BA-49D1-844E-84AE142778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362157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7DB9D168-E699-44D3-93B2-0F750C6F3E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362157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F334332E-F7D5-41F2-8C09-EC236D385A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362157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76916D0D-D66E-4B29-81DD-583F80D577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0840" y="362157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37865985-C30D-46AA-948C-646BCF7D48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280" y="362157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8DD97E67-72D7-4ACB-A078-B6B8AFC4B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362157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B8CEF98A-7575-46CF-B0B0-D20E5D0D4B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37126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5796F130-A823-4268-AC13-BA2FF17E60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37126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D65E2181-21EC-4CA5-A8F1-4C9D08CDB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37126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F99B610F-3AB5-456E-AC6A-0A2D885ED1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37126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DE5BC0BE-D221-4206-B6A9-1A6E5427D0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0840" y="37126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A40A7B84-BBB8-42F4-97E9-015A20A6D4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280" y="37126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D4248414-5B19-4DAB-B129-B271C6C04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37126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BA09B137-693E-4FCD-899B-1687372544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38064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C8DC40F8-DC37-419D-9ED9-DDFEE097CF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38064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B0140807-D0BD-464E-81D0-0E978EBF26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38064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B7A6CAB9-3213-49BE-94B1-B2D8481A71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38064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DE3A6759-6185-434C-9007-BA16981A16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0840" y="38064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F4C14F23-CD56-4ADA-B147-36C7F367FB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280" y="38064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7A9BF3B8-1BDD-4248-B081-CE7D87E86B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38064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A9A9CBC1-5B07-42A2-9694-6C01AD6070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3560" y="3891746"/>
                <a:ext cx="731520" cy="731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3EB3BAF8-19C9-4A44-B5CB-AE742562CD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389174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5FAC3795-B9C7-4D51-91CB-124C716846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389174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CF5A4D81-4A71-48E2-A31A-55C56808F0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389174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5F35E422-2B24-4967-A99C-C6F68577C4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389174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6C2CEB86-CF09-4F75-AADA-843DF01949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389174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A64EF9CB-DB0D-4E60-9A8F-50EAD111CA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389174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6571FC53-4570-46C6-B4C5-3610268DDD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398549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69DEA286-99D7-4C53-850C-41158C4D2F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398549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CF9B627B-39BA-451A-B6EE-5CD74350D2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398549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B018C1B6-A04A-4225-9335-D845B2509B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398549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6566AB05-DE70-47CC-9C19-A18AB24502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398549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B0A07458-CCD7-41F4-8601-A7EC98474A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398549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EE0DC416-AC72-4581-A98C-DBCAB4586A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407620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1F2E6949-3324-48D0-9080-F0CDD56AE6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407620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B9E13269-BDBA-461C-81F1-D79E4A71A6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407620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E8668758-53F0-48F0-9BAB-8819A4165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407620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C6804C15-54BF-48C0-95DC-9E0272A9DD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407620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3007B289-A6CF-4990-8744-8FD0CF191D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407620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D657BF44-9501-462B-B8E9-22954A807C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416527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593ED32A-9A0A-4EBD-B94A-5876C54FD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416527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09721B30-0D9D-48EA-8591-E11153356A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416527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446B9ED3-609C-41BB-9A51-DD23FA3B3A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416527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43DD12AA-5BEE-4002-8381-CD7FE00FD7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416527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037DE0FB-2927-42C0-A06A-392F7D7B6C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416527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63651443-87DD-4C6F-8998-C20A515471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425902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74C321DC-7D4A-407E-B301-D070D3EA30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425902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EFD48949-0581-43FF-AF1D-091BDDAB9E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425902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15" name="矩形 514">
                <a:extLst>
                  <a:ext uri="{FF2B5EF4-FFF2-40B4-BE49-F238E27FC236}">
                    <a16:creationId xmlns:a16="http://schemas.microsoft.com/office/drawing/2014/main" id="{4470BB8B-224E-446F-8E26-686DF657DC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425902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C60AF131-8226-4915-BCB1-F81A01FF5D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425902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17" name="矩形 516">
                <a:extLst>
                  <a:ext uri="{FF2B5EF4-FFF2-40B4-BE49-F238E27FC236}">
                    <a16:creationId xmlns:a16="http://schemas.microsoft.com/office/drawing/2014/main" id="{4781E362-1D00-4894-AC1A-868F8C818E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425902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888179EB-2745-40C1-8350-BC32EE74AB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43497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ED4D99A8-5E29-471B-8480-35E1BB56D8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43497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2B5DEDF4-09D4-44DC-A362-428C67182A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43497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23" name="矩形 522">
                <a:extLst>
                  <a:ext uri="{FF2B5EF4-FFF2-40B4-BE49-F238E27FC236}">
                    <a16:creationId xmlns:a16="http://schemas.microsoft.com/office/drawing/2014/main" id="{0818C836-4F9D-4FBF-9EE1-A706F996B2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43497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24" name="矩形 523">
                <a:extLst>
                  <a:ext uri="{FF2B5EF4-FFF2-40B4-BE49-F238E27FC236}">
                    <a16:creationId xmlns:a16="http://schemas.microsoft.com/office/drawing/2014/main" id="{9BC0F593-1376-46C2-9184-62A33538E3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43497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B747074A-36F1-4AAF-A07A-C1EE1248DD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43497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8D559D57-CF5B-47F1-A4DB-26B4DAED43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444085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343B1F16-D999-4D45-B19D-F2B4C3F1EF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444085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8C41F493-0D2E-47A5-B7E5-A5E92E5933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444085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34B43AF6-A86C-4ABB-A9A6-30C8077B01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444085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49785F68-E5C2-46A2-9588-4141B56981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444085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1649E39E-EE89-459A-B7B4-183CB77363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444085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2B4C526C-92E7-4345-BA20-15D18C2396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2156" y="3891746"/>
                <a:ext cx="731520" cy="731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7A5E6D60-77BC-44E8-8D90-616DCA881B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388897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58D3D807-9070-4113-AD0D-1E9B6076AE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388897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6C5304EF-74E2-4704-A0AA-74CFCECEB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388897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45AA3C06-1EA7-49EB-B674-0DF8374840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388897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D2C9E8C0-E04E-41EF-98BA-D0C89FF4CC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0840" y="388897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E5587408-9C32-437C-985D-8323BED937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280" y="388897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E0CFF9B9-9576-4E1E-97FC-13DA9EDABF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388897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2432363C-C7CF-4ADA-8E8A-602EBFE722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398272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5817100E-11F7-4C5A-A014-920D4DA9DF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398272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12A79B13-9F56-4150-B127-61BEA159C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398272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54" name="矩形 553">
                <a:extLst>
                  <a:ext uri="{FF2B5EF4-FFF2-40B4-BE49-F238E27FC236}">
                    <a16:creationId xmlns:a16="http://schemas.microsoft.com/office/drawing/2014/main" id="{96E79C2C-C2FD-4062-BEC2-18ED140ECA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398272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55" name="矩形 554">
                <a:extLst>
                  <a:ext uri="{FF2B5EF4-FFF2-40B4-BE49-F238E27FC236}">
                    <a16:creationId xmlns:a16="http://schemas.microsoft.com/office/drawing/2014/main" id="{92D79E95-A934-4B59-B1C8-E6F42CF397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0840" y="398272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56" name="矩形 555">
                <a:extLst>
                  <a:ext uri="{FF2B5EF4-FFF2-40B4-BE49-F238E27FC236}">
                    <a16:creationId xmlns:a16="http://schemas.microsoft.com/office/drawing/2014/main" id="{24CB0E64-C9F2-445D-8AB4-DB8B3F7AF3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280" y="398272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72F8DCA7-C992-42DB-A045-A9DBDF5F2A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398272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7F8BA9ED-C108-44A1-BB50-87D120B533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407343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F4A3506D-1FAA-4F12-A350-CCC8B20DDF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407343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1ED8DFF7-3BB6-4E2B-8C0B-2A1280BC19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407343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17187FAC-C39E-4477-A711-E21FB58EFF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407343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EFB5F913-9D63-4D4F-A5A4-43355ED5D9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0840" y="407343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64" name="矩形 563">
                <a:extLst>
                  <a:ext uri="{FF2B5EF4-FFF2-40B4-BE49-F238E27FC236}">
                    <a16:creationId xmlns:a16="http://schemas.microsoft.com/office/drawing/2014/main" id="{39041A57-FC15-4011-ADF6-BCE87E0FF2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280" y="407343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D31C5000-B480-40FD-B089-F96AFBFD0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407343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247D6755-A24F-42FB-B544-F73B5914BE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416250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8750AADE-6C4D-4EAA-96D2-618C0C90A9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416250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894F0F3E-C44F-4D63-8759-75B082705E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416250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4A11D524-A644-4667-BBD4-91C79DDEDC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416250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1E88F20D-B4B4-4082-A293-EC6488048A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0840" y="416250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72" name="矩形 571">
                <a:extLst>
                  <a:ext uri="{FF2B5EF4-FFF2-40B4-BE49-F238E27FC236}">
                    <a16:creationId xmlns:a16="http://schemas.microsoft.com/office/drawing/2014/main" id="{0B4AAE43-27D1-43CF-8961-85830D519F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280" y="416250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0813AF68-23EE-4FA1-B898-AE3FE4948D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416250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AB1F7E35-24B3-49FF-9235-F6786D8770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425625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DCEE9CBC-599A-45CB-A805-49249D2414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425625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4C6BBACE-3158-4B32-A50F-29156462C8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425625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9039748A-0F61-4BAD-B6FC-97A4F207CE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425625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8647B4E4-6BDC-42EB-AA56-514BF439A1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0840" y="425625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1E28C7EE-6E9C-45E2-9C16-D1D5CB449D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280" y="425625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F51D444F-45A4-450D-B7A9-319AA58589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425625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83" name="矩形 582">
                <a:extLst>
                  <a:ext uri="{FF2B5EF4-FFF2-40B4-BE49-F238E27FC236}">
                    <a16:creationId xmlns:a16="http://schemas.microsoft.com/office/drawing/2014/main" id="{E54ACD58-0268-453F-92F1-08CE22C3F5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434696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84" name="矩形 583">
                <a:extLst>
                  <a:ext uri="{FF2B5EF4-FFF2-40B4-BE49-F238E27FC236}">
                    <a16:creationId xmlns:a16="http://schemas.microsoft.com/office/drawing/2014/main" id="{35D0CA03-4C6A-4382-B74E-A669249407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434696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85" name="矩形 584">
                <a:extLst>
                  <a:ext uri="{FF2B5EF4-FFF2-40B4-BE49-F238E27FC236}">
                    <a16:creationId xmlns:a16="http://schemas.microsoft.com/office/drawing/2014/main" id="{8F0A7DBF-7AF2-4D84-8A4F-528DEF0593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434696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86" name="矩形 585">
                <a:extLst>
                  <a:ext uri="{FF2B5EF4-FFF2-40B4-BE49-F238E27FC236}">
                    <a16:creationId xmlns:a16="http://schemas.microsoft.com/office/drawing/2014/main" id="{B490285F-1BE9-4AD3-A958-20230BB3DC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434696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91" name="矩形 590">
                <a:extLst>
                  <a:ext uri="{FF2B5EF4-FFF2-40B4-BE49-F238E27FC236}">
                    <a16:creationId xmlns:a16="http://schemas.microsoft.com/office/drawing/2014/main" id="{F11A2581-33BB-43E6-9A0E-8A94D2C62D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443807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92" name="矩形 591">
                <a:extLst>
                  <a:ext uri="{FF2B5EF4-FFF2-40B4-BE49-F238E27FC236}">
                    <a16:creationId xmlns:a16="http://schemas.microsoft.com/office/drawing/2014/main" id="{AB4DF0E1-1B73-4B95-B490-B506346C23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443807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86D31C13-D5B4-4BB1-8544-CCEEE84759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443807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D83F828C-0D23-4EC6-9A53-75EEBF133B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443807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610" name="矩形 609">
              <a:extLst>
                <a:ext uri="{FF2B5EF4-FFF2-40B4-BE49-F238E27FC236}">
                  <a16:creationId xmlns:a16="http://schemas.microsoft.com/office/drawing/2014/main" id="{98A72313-67C2-4E5D-8880-A98AC55A89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6624" y="3533586"/>
              <a:ext cx="142291" cy="14229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611" name="矩形 610">
              <a:extLst>
                <a:ext uri="{FF2B5EF4-FFF2-40B4-BE49-F238E27FC236}">
                  <a16:creationId xmlns:a16="http://schemas.microsoft.com/office/drawing/2014/main" id="{C5E12AEB-8B4C-4044-A4A9-B27CD01CC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3709" y="4103218"/>
              <a:ext cx="481514" cy="4815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文本框 611">
              <a:extLst>
                <a:ext uri="{FF2B5EF4-FFF2-40B4-BE49-F238E27FC236}">
                  <a16:creationId xmlns:a16="http://schemas.microsoft.com/office/drawing/2014/main" id="{7C47BE50-70E7-4B80-A8FD-3A0BB60675D8}"/>
                </a:ext>
              </a:extLst>
            </p:cNvPr>
            <p:cNvSpPr txBox="1"/>
            <p:nvPr/>
          </p:nvSpPr>
          <p:spPr>
            <a:xfrm>
              <a:off x="801685" y="4804203"/>
              <a:ext cx="173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regular Landsat</a:t>
              </a:r>
            </a:p>
          </p:txBody>
        </p:sp>
        <p:sp>
          <p:nvSpPr>
            <p:cNvPr id="613" name="文本框 612">
              <a:extLst>
                <a:ext uri="{FF2B5EF4-FFF2-40B4-BE49-F238E27FC236}">
                  <a16:creationId xmlns:a16="http://schemas.microsoft.com/office/drawing/2014/main" id="{6D0339BB-0DA5-418E-BB51-25646E26C7AB}"/>
                </a:ext>
              </a:extLst>
            </p:cNvPr>
            <p:cNvSpPr txBox="1"/>
            <p:nvPr/>
          </p:nvSpPr>
          <p:spPr>
            <a:xfrm>
              <a:off x="2767645" y="4804203"/>
              <a:ext cx="1811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irregular Landsat</a:t>
              </a:r>
            </a:p>
          </p:txBody>
        </p:sp>
        <p:sp>
          <p:nvSpPr>
            <p:cNvPr id="614" name="文本框 613">
              <a:extLst>
                <a:ext uri="{FF2B5EF4-FFF2-40B4-BE49-F238E27FC236}">
                  <a16:creationId xmlns:a16="http://schemas.microsoft.com/office/drawing/2014/main" id="{734EFA36-4867-4B6B-A1CC-87AB7EAFD737}"/>
                </a:ext>
              </a:extLst>
            </p:cNvPr>
            <p:cNvSpPr txBox="1"/>
            <p:nvPr/>
          </p:nvSpPr>
          <p:spPr>
            <a:xfrm>
              <a:off x="7449495" y="3329500"/>
              <a:ext cx="919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Landsat pixel</a:t>
              </a:r>
            </a:p>
          </p:txBody>
        </p:sp>
        <p:sp>
          <p:nvSpPr>
            <p:cNvPr id="615" name="文本框 614">
              <a:extLst>
                <a:ext uri="{FF2B5EF4-FFF2-40B4-BE49-F238E27FC236}">
                  <a16:creationId xmlns:a16="http://schemas.microsoft.com/office/drawing/2014/main" id="{68F900AE-3730-40EF-B6CD-54574C6F02A1}"/>
                </a:ext>
              </a:extLst>
            </p:cNvPr>
            <p:cNvSpPr txBox="1"/>
            <p:nvPr/>
          </p:nvSpPr>
          <p:spPr>
            <a:xfrm>
              <a:off x="7449495" y="4031451"/>
              <a:ext cx="919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MODIS pixel</a:t>
              </a:r>
            </a:p>
          </p:txBody>
        </p:sp>
        <p:sp>
          <p:nvSpPr>
            <p:cNvPr id="617" name="文本框 616">
              <a:extLst>
                <a:ext uri="{FF2B5EF4-FFF2-40B4-BE49-F238E27FC236}">
                  <a16:creationId xmlns:a16="http://schemas.microsoft.com/office/drawing/2014/main" id="{8039839E-5B99-46A5-A785-424C61BCA51C}"/>
                </a:ext>
              </a:extLst>
            </p:cNvPr>
            <p:cNvSpPr txBox="1"/>
            <p:nvPr/>
          </p:nvSpPr>
          <p:spPr>
            <a:xfrm>
              <a:off x="3399313" y="5070411"/>
              <a:ext cx="533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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618" name="文本框 617">
              <a:extLst>
                <a:ext uri="{FF2B5EF4-FFF2-40B4-BE49-F238E27FC236}">
                  <a16:creationId xmlns:a16="http://schemas.microsoft.com/office/drawing/2014/main" id="{BF8386C5-0438-446B-8BB5-F596529F1207}"/>
                </a:ext>
              </a:extLst>
            </p:cNvPr>
            <p:cNvSpPr txBox="1"/>
            <p:nvPr/>
          </p:nvSpPr>
          <p:spPr>
            <a:xfrm>
              <a:off x="1411781" y="5070411"/>
              <a:ext cx="533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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grpSp>
          <p:nvGrpSpPr>
            <p:cNvPr id="619" name="组合 618">
              <a:extLst>
                <a:ext uri="{FF2B5EF4-FFF2-40B4-BE49-F238E27FC236}">
                  <a16:creationId xmlns:a16="http://schemas.microsoft.com/office/drawing/2014/main" id="{E0BE650A-5451-48A2-9C12-23758D88B7EC}"/>
                </a:ext>
              </a:extLst>
            </p:cNvPr>
            <p:cNvGrpSpPr/>
            <p:nvPr/>
          </p:nvGrpSpPr>
          <p:grpSpPr>
            <a:xfrm>
              <a:off x="4894112" y="3463833"/>
              <a:ext cx="1470116" cy="1272447"/>
              <a:chOff x="5623560" y="3350819"/>
              <a:chExt cx="1470116" cy="1272447"/>
            </a:xfrm>
          </p:grpSpPr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FD3402EA-B087-4843-9BC3-6F52A51DA0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335081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CE2D234C-7585-4AAF-830C-A21B5B3400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335081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4205B037-3467-4EA8-B92C-F6E5F36F12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335081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24" name="矩形 623">
                <a:extLst>
                  <a:ext uri="{FF2B5EF4-FFF2-40B4-BE49-F238E27FC236}">
                    <a16:creationId xmlns:a16="http://schemas.microsoft.com/office/drawing/2014/main" id="{867534EC-FBD3-4B46-93DA-4B28E51E4B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343988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AE22E6B7-B333-4E25-874F-AA4E83BB58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343988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26" name="矩形 625">
                <a:extLst>
                  <a:ext uri="{FF2B5EF4-FFF2-40B4-BE49-F238E27FC236}">
                    <a16:creationId xmlns:a16="http://schemas.microsoft.com/office/drawing/2014/main" id="{71C1D6B7-1313-4623-A183-BC615E0F45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343988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27" name="矩形 626">
                <a:extLst>
                  <a:ext uri="{FF2B5EF4-FFF2-40B4-BE49-F238E27FC236}">
                    <a16:creationId xmlns:a16="http://schemas.microsoft.com/office/drawing/2014/main" id="{6060F06B-9444-4C62-BC54-7D99EF2C44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343988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28" name="矩形 627">
                <a:extLst>
                  <a:ext uri="{FF2B5EF4-FFF2-40B4-BE49-F238E27FC236}">
                    <a16:creationId xmlns:a16="http://schemas.microsoft.com/office/drawing/2014/main" id="{ABE4F819-F810-4393-95A6-57DCA1AE0F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343988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29" name="矩形 628">
                <a:extLst>
                  <a:ext uri="{FF2B5EF4-FFF2-40B4-BE49-F238E27FC236}">
                    <a16:creationId xmlns:a16="http://schemas.microsoft.com/office/drawing/2014/main" id="{708C3E36-821B-48AD-A92D-A710E6A17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343988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30" name="矩形 629">
                <a:extLst>
                  <a:ext uri="{FF2B5EF4-FFF2-40B4-BE49-F238E27FC236}">
                    <a16:creationId xmlns:a16="http://schemas.microsoft.com/office/drawing/2014/main" id="{1F6A02A4-D604-478F-9C79-24A620C6AE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353363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31" name="矩形 630">
                <a:extLst>
                  <a:ext uri="{FF2B5EF4-FFF2-40B4-BE49-F238E27FC236}">
                    <a16:creationId xmlns:a16="http://schemas.microsoft.com/office/drawing/2014/main" id="{27908B51-CE75-4D5B-A127-F790458130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353363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32" name="矩形 631">
                <a:extLst>
                  <a:ext uri="{FF2B5EF4-FFF2-40B4-BE49-F238E27FC236}">
                    <a16:creationId xmlns:a16="http://schemas.microsoft.com/office/drawing/2014/main" id="{22689975-2F0F-4D06-AEC2-A5347F34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353363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33" name="矩形 632">
                <a:extLst>
                  <a:ext uri="{FF2B5EF4-FFF2-40B4-BE49-F238E27FC236}">
                    <a16:creationId xmlns:a16="http://schemas.microsoft.com/office/drawing/2014/main" id="{E8D1AF6F-B0C4-4656-B0B0-8B0E2D5D6D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353363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34" name="矩形 633">
                <a:extLst>
                  <a:ext uri="{FF2B5EF4-FFF2-40B4-BE49-F238E27FC236}">
                    <a16:creationId xmlns:a16="http://schemas.microsoft.com/office/drawing/2014/main" id="{BC85CCDA-2E99-4D36-98CC-C0CBD26B0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353363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35" name="矩形 634">
                <a:extLst>
                  <a:ext uri="{FF2B5EF4-FFF2-40B4-BE49-F238E27FC236}">
                    <a16:creationId xmlns:a16="http://schemas.microsoft.com/office/drawing/2014/main" id="{CFB0216D-51E3-4CD6-973A-8B3595F37F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353363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36" name="矩形 635">
                <a:extLst>
                  <a:ext uri="{FF2B5EF4-FFF2-40B4-BE49-F238E27FC236}">
                    <a16:creationId xmlns:a16="http://schemas.microsoft.com/office/drawing/2014/main" id="{3F0195D4-9433-4B3A-81C2-76E3C80914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362434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37" name="矩形 636">
                <a:extLst>
                  <a:ext uri="{FF2B5EF4-FFF2-40B4-BE49-F238E27FC236}">
                    <a16:creationId xmlns:a16="http://schemas.microsoft.com/office/drawing/2014/main" id="{D0C87F14-900B-47E5-8376-3162E2272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362434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38" name="矩形 637">
                <a:extLst>
                  <a:ext uri="{FF2B5EF4-FFF2-40B4-BE49-F238E27FC236}">
                    <a16:creationId xmlns:a16="http://schemas.microsoft.com/office/drawing/2014/main" id="{1DE6CF39-D11C-42D9-8EDE-AE530BD0C2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362434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39" name="矩形 638">
                <a:extLst>
                  <a:ext uri="{FF2B5EF4-FFF2-40B4-BE49-F238E27FC236}">
                    <a16:creationId xmlns:a16="http://schemas.microsoft.com/office/drawing/2014/main" id="{BF29FC81-F53F-42BF-82A3-BA2DFC4865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362434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40" name="矩形 639">
                <a:extLst>
                  <a:ext uri="{FF2B5EF4-FFF2-40B4-BE49-F238E27FC236}">
                    <a16:creationId xmlns:a16="http://schemas.microsoft.com/office/drawing/2014/main" id="{119AF0BA-341F-4B2B-96A9-AB573286B4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362434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41" name="矩形 640">
                <a:extLst>
                  <a:ext uri="{FF2B5EF4-FFF2-40B4-BE49-F238E27FC236}">
                    <a16:creationId xmlns:a16="http://schemas.microsoft.com/office/drawing/2014/main" id="{1DBC5B01-C9A5-435D-BD41-C615B1471E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362434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42" name="矩形 641">
                <a:extLst>
                  <a:ext uri="{FF2B5EF4-FFF2-40B4-BE49-F238E27FC236}">
                    <a16:creationId xmlns:a16="http://schemas.microsoft.com/office/drawing/2014/main" id="{A5FEFFF8-12A9-428F-8183-8E3A6623C5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371546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BB43945B-C4E6-4AE1-AE28-D09C0AE7C0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371546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CF6C2C02-4428-4167-9032-9A1F199497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371546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6292AE28-045C-42D0-9704-99CEB9280B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371546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FF06A40B-0EEC-4D63-AE4D-424CF6A1C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371546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EC5B9EC0-1942-449C-BE5F-C9F4B81961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371546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26536174-59C0-47E1-AAE2-DE371E752B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380920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49B838C9-4D2F-4B45-AB59-9B72BAE725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380920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363B068C-015A-4E61-806A-69F1FE40C2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380920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9D9FD74D-BDDE-40CD-A903-7DD58B1E0A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380920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16D3868E-2287-4491-BE27-6D0FA0DC22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380920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2D41536B-4158-499C-AADD-1736FE0731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380920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9304F5EB-5AC7-45DA-8F29-7BF95C94D5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343711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23DD1173-50F5-4E82-872E-4BAC12D8C3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343711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411C5192-C5EE-421B-8FB1-0B2C5CE5D9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343711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F0F855D1-73D5-4877-8D89-B730071CFC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343711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2F6949F0-4317-4FAA-8C79-6BAFDEABCC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0840" y="343711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85B5B086-1131-4A4D-89EE-D3BC9FFD69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280" y="343711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AF85ACDA-F9A5-43C5-AFBA-8801A773A8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343711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1C957680-3C2C-488B-A7B1-863C35031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353086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C07A3880-813A-412E-AD69-9DF00104D4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353086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4169E0C8-82A9-47E4-B2EC-4D6560ADA2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353086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67F6907F-34F3-4A78-AB57-9C15F93A67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353086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F76C4987-AAF8-4A53-9974-5C2494A901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0840" y="353086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34873F58-0BF3-453B-97CC-8635C0B2F6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280" y="353086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2835DA98-2A90-469D-8EE3-520A42090F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353086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351DC3A0-999B-4113-9EBA-C6D1B04D18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362157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399177AA-CCF3-41A8-B8C1-AC580A65B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362157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9223381F-E24C-4EE9-AE8F-D045100AFB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362157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0D9A1370-6A0F-41CE-90AA-115CA3EE65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362157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7A3AC137-7109-424B-8F83-14E19A76CE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0840" y="362157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2A2D6BCE-D4BB-456B-8847-2BB57A89F2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280" y="362157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F75BCDBA-A47C-4784-A9F4-D7B0866AB4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362157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C55EFD07-98C5-438A-9625-D63F000ACD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37126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0F128D04-BE22-41F2-8964-5492411F80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37126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62CD5C07-3C5E-45E8-A90C-B388D9648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37126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E76F88DC-7E9C-4C6E-9479-C83F81E491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37126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3B2F805C-5728-4906-A5BE-2E1335311C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0840" y="37126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81" name="矩形 680">
                <a:extLst>
                  <a:ext uri="{FF2B5EF4-FFF2-40B4-BE49-F238E27FC236}">
                    <a16:creationId xmlns:a16="http://schemas.microsoft.com/office/drawing/2014/main" id="{074E4A98-A4E7-4AC9-BD5F-C03238BF77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280" y="37126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82" name="矩形 681">
                <a:extLst>
                  <a:ext uri="{FF2B5EF4-FFF2-40B4-BE49-F238E27FC236}">
                    <a16:creationId xmlns:a16="http://schemas.microsoft.com/office/drawing/2014/main" id="{D8970E19-C991-4AE6-B74D-A21326C5F0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371269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F0888A84-C6D8-499B-B101-DD438AF818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38064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84" name="矩形 683">
                <a:extLst>
                  <a:ext uri="{FF2B5EF4-FFF2-40B4-BE49-F238E27FC236}">
                    <a16:creationId xmlns:a16="http://schemas.microsoft.com/office/drawing/2014/main" id="{233DF857-0A9A-4ED7-B623-98BB77C93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38064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85" name="矩形 684">
                <a:extLst>
                  <a:ext uri="{FF2B5EF4-FFF2-40B4-BE49-F238E27FC236}">
                    <a16:creationId xmlns:a16="http://schemas.microsoft.com/office/drawing/2014/main" id="{507D96AE-57A8-4599-B2CA-263EF3E7F4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38064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86" name="矩形 685">
                <a:extLst>
                  <a:ext uri="{FF2B5EF4-FFF2-40B4-BE49-F238E27FC236}">
                    <a16:creationId xmlns:a16="http://schemas.microsoft.com/office/drawing/2014/main" id="{2B3BACD5-D041-4327-BE42-216DF15C46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38064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87" name="矩形 686">
                <a:extLst>
                  <a:ext uri="{FF2B5EF4-FFF2-40B4-BE49-F238E27FC236}">
                    <a16:creationId xmlns:a16="http://schemas.microsoft.com/office/drawing/2014/main" id="{9E227D2F-A972-404C-868E-E9B7DF6DA0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0840" y="38064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88" name="矩形 687">
                <a:extLst>
                  <a:ext uri="{FF2B5EF4-FFF2-40B4-BE49-F238E27FC236}">
                    <a16:creationId xmlns:a16="http://schemas.microsoft.com/office/drawing/2014/main" id="{442CF3DE-29B7-422F-9FC2-FDC9A25673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280" y="38064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89" name="矩形 688">
                <a:extLst>
                  <a:ext uri="{FF2B5EF4-FFF2-40B4-BE49-F238E27FC236}">
                    <a16:creationId xmlns:a16="http://schemas.microsoft.com/office/drawing/2014/main" id="{5FB1B417-1719-41D7-B687-D937B0D065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38064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90" name="矩形 689">
                <a:extLst>
                  <a:ext uri="{FF2B5EF4-FFF2-40B4-BE49-F238E27FC236}">
                    <a16:creationId xmlns:a16="http://schemas.microsoft.com/office/drawing/2014/main" id="{FBFFA5E1-400E-4BBF-8180-302E9A4CB6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3560" y="3891746"/>
                <a:ext cx="731520" cy="731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1" name="矩形 690">
                <a:extLst>
                  <a:ext uri="{FF2B5EF4-FFF2-40B4-BE49-F238E27FC236}">
                    <a16:creationId xmlns:a16="http://schemas.microsoft.com/office/drawing/2014/main" id="{7B5C5B85-4DB1-4F33-877E-A5109AF412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389174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92" name="矩形 691">
                <a:extLst>
                  <a:ext uri="{FF2B5EF4-FFF2-40B4-BE49-F238E27FC236}">
                    <a16:creationId xmlns:a16="http://schemas.microsoft.com/office/drawing/2014/main" id="{ADD91A67-26CA-4B87-A4D5-35CE9E0D94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389174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93" name="矩形 692">
                <a:extLst>
                  <a:ext uri="{FF2B5EF4-FFF2-40B4-BE49-F238E27FC236}">
                    <a16:creationId xmlns:a16="http://schemas.microsoft.com/office/drawing/2014/main" id="{C5A7D2EE-8B20-4F91-86D5-9B3D844FD1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389174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94" name="矩形 693">
                <a:extLst>
                  <a:ext uri="{FF2B5EF4-FFF2-40B4-BE49-F238E27FC236}">
                    <a16:creationId xmlns:a16="http://schemas.microsoft.com/office/drawing/2014/main" id="{A39A24B7-0093-4060-9DE1-1F2072840D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389174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95" name="矩形 694">
                <a:extLst>
                  <a:ext uri="{FF2B5EF4-FFF2-40B4-BE49-F238E27FC236}">
                    <a16:creationId xmlns:a16="http://schemas.microsoft.com/office/drawing/2014/main" id="{BB33BB72-BF52-405B-A468-795DC09213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389174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96" name="矩形 695">
                <a:extLst>
                  <a:ext uri="{FF2B5EF4-FFF2-40B4-BE49-F238E27FC236}">
                    <a16:creationId xmlns:a16="http://schemas.microsoft.com/office/drawing/2014/main" id="{31968B43-F07F-4F61-9BBB-B932961BB0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389174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97" name="矩形 696">
                <a:extLst>
                  <a:ext uri="{FF2B5EF4-FFF2-40B4-BE49-F238E27FC236}">
                    <a16:creationId xmlns:a16="http://schemas.microsoft.com/office/drawing/2014/main" id="{6F5DC1D0-BB55-4218-A396-350DDA76CE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398549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98" name="矩形 697">
                <a:extLst>
                  <a:ext uri="{FF2B5EF4-FFF2-40B4-BE49-F238E27FC236}">
                    <a16:creationId xmlns:a16="http://schemas.microsoft.com/office/drawing/2014/main" id="{6CFD2714-D82D-4F09-9C4F-ED65E8D66A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398549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699" name="矩形 698">
                <a:extLst>
                  <a:ext uri="{FF2B5EF4-FFF2-40B4-BE49-F238E27FC236}">
                    <a16:creationId xmlns:a16="http://schemas.microsoft.com/office/drawing/2014/main" id="{D4E62292-9DE7-4452-A394-0BB549646D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398549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00" name="矩形 699">
                <a:extLst>
                  <a:ext uri="{FF2B5EF4-FFF2-40B4-BE49-F238E27FC236}">
                    <a16:creationId xmlns:a16="http://schemas.microsoft.com/office/drawing/2014/main" id="{0FE1B02C-C911-4E87-AC90-CA4423EBB7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398549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01" name="矩形 700">
                <a:extLst>
                  <a:ext uri="{FF2B5EF4-FFF2-40B4-BE49-F238E27FC236}">
                    <a16:creationId xmlns:a16="http://schemas.microsoft.com/office/drawing/2014/main" id="{70C2C3D3-0DA0-4F82-A4DF-A00C69EAF6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398549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02" name="矩形 701">
                <a:extLst>
                  <a:ext uri="{FF2B5EF4-FFF2-40B4-BE49-F238E27FC236}">
                    <a16:creationId xmlns:a16="http://schemas.microsoft.com/office/drawing/2014/main" id="{88FBD210-21BE-4864-8D29-9E139D5E0E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398549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03" name="矩形 702">
                <a:extLst>
                  <a:ext uri="{FF2B5EF4-FFF2-40B4-BE49-F238E27FC236}">
                    <a16:creationId xmlns:a16="http://schemas.microsoft.com/office/drawing/2014/main" id="{4D4409EF-CF1B-4A29-A4E5-C64CEC232F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407620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04" name="矩形 703">
                <a:extLst>
                  <a:ext uri="{FF2B5EF4-FFF2-40B4-BE49-F238E27FC236}">
                    <a16:creationId xmlns:a16="http://schemas.microsoft.com/office/drawing/2014/main" id="{3E93C3A3-0C72-4AD6-83EC-BB6BDBA98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407620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05" name="矩形 704">
                <a:extLst>
                  <a:ext uri="{FF2B5EF4-FFF2-40B4-BE49-F238E27FC236}">
                    <a16:creationId xmlns:a16="http://schemas.microsoft.com/office/drawing/2014/main" id="{8CEBC78B-8C5A-4FC5-8AE5-4CD4999224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407620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06" name="矩形 705">
                <a:extLst>
                  <a:ext uri="{FF2B5EF4-FFF2-40B4-BE49-F238E27FC236}">
                    <a16:creationId xmlns:a16="http://schemas.microsoft.com/office/drawing/2014/main" id="{6BF6D7BC-AE0C-4436-B16F-FB0E8E6C53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407620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07" name="矩形 706">
                <a:extLst>
                  <a:ext uri="{FF2B5EF4-FFF2-40B4-BE49-F238E27FC236}">
                    <a16:creationId xmlns:a16="http://schemas.microsoft.com/office/drawing/2014/main" id="{89E11982-FADA-456A-B75A-22EC2F6A8A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407620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08" name="矩形 707">
                <a:extLst>
                  <a:ext uri="{FF2B5EF4-FFF2-40B4-BE49-F238E27FC236}">
                    <a16:creationId xmlns:a16="http://schemas.microsoft.com/office/drawing/2014/main" id="{5D684ABD-C839-4053-AD9E-D5E0F9F492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4076208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09" name="矩形 708">
                <a:extLst>
                  <a:ext uri="{FF2B5EF4-FFF2-40B4-BE49-F238E27FC236}">
                    <a16:creationId xmlns:a16="http://schemas.microsoft.com/office/drawing/2014/main" id="{7B098D68-705A-45A4-982F-5445E92496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416527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10" name="矩形 709">
                <a:extLst>
                  <a:ext uri="{FF2B5EF4-FFF2-40B4-BE49-F238E27FC236}">
                    <a16:creationId xmlns:a16="http://schemas.microsoft.com/office/drawing/2014/main" id="{934A5783-47EE-48DB-AE0B-C5A5E3E28E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416527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11" name="矩形 710">
                <a:extLst>
                  <a:ext uri="{FF2B5EF4-FFF2-40B4-BE49-F238E27FC236}">
                    <a16:creationId xmlns:a16="http://schemas.microsoft.com/office/drawing/2014/main" id="{C54E3C4A-AF09-4179-BA0D-3AD3D4340F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416527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12" name="矩形 711">
                <a:extLst>
                  <a:ext uri="{FF2B5EF4-FFF2-40B4-BE49-F238E27FC236}">
                    <a16:creationId xmlns:a16="http://schemas.microsoft.com/office/drawing/2014/main" id="{78A273B6-9425-4D3D-BFB7-38C8C0DEA6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416527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13" name="矩形 712">
                <a:extLst>
                  <a:ext uri="{FF2B5EF4-FFF2-40B4-BE49-F238E27FC236}">
                    <a16:creationId xmlns:a16="http://schemas.microsoft.com/office/drawing/2014/main" id="{DC1FFF3C-0C02-4C90-8759-0715616549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416527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14" name="矩形 713">
                <a:extLst>
                  <a:ext uri="{FF2B5EF4-FFF2-40B4-BE49-F238E27FC236}">
                    <a16:creationId xmlns:a16="http://schemas.microsoft.com/office/drawing/2014/main" id="{DFA75A50-DA06-49C1-815B-2E58A575FF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416527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15" name="矩形 714">
                <a:extLst>
                  <a:ext uri="{FF2B5EF4-FFF2-40B4-BE49-F238E27FC236}">
                    <a16:creationId xmlns:a16="http://schemas.microsoft.com/office/drawing/2014/main" id="{D453FC40-ADAC-4D4A-8141-CFC09CED03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425902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16" name="矩形 715">
                <a:extLst>
                  <a:ext uri="{FF2B5EF4-FFF2-40B4-BE49-F238E27FC236}">
                    <a16:creationId xmlns:a16="http://schemas.microsoft.com/office/drawing/2014/main" id="{65400CB2-165D-4EFC-B1EF-E84C6651D8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425902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17" name="矩形 716">
                <a:extLst>
                  <a:ext uri="{FF2B5EF4-FFF2-40B4-BE49-F238E27FC236}">
                    <a16:creationId xmlns:a16="http://schemas.microsoft.com/office/drawing/2014/main" id="{3AFA54A0-5A6D-47B7-B4C3-F76F4B9025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425902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18" name="矩形 717">
                <a:extLst>
                  <a:ext uri="{FF2B5EF4-FFF2-40B4-BE49-F238E27FC236}">
                    <a16:creationId xmlns:a16="http://schemas.microsoft.com/office/drawing/2014/main" id="{F1A2DEE7-A6DA-4DB9-856C-2DB113AD4B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425902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19" name="矩形 718">
                <a:extLst>
                  <a:ext uri="{FF2B5EF4-FFF2-40B4-BE49-F238E27FC236}">
                    <a16:creationId xmlns:a16="http://schemas.microsoft.com/office/drawing/2014/main" id="{8721C26B-5E40-4B2A-98C1-D4A32E467D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425902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20" name="矩形 719">
                <a:extLst>
                  <a:ext uri="{FF2B5EF4-FFF2-40B4-BE49-F238E27FC236}">
                    <a16:creationId xmlns:a16="http://schemas.microsoft.com/office/drawing/2014/main" id="{2FBB08B3-309C-4E7F-8161-47E080BBD2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4259022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21" name="矩形 720">
                <a:extLst>
                  <a:ext uri="{FF2B5EF4-FFF2-40B4-BE49-F238E27FC236}">
                    <a16:creationId xmlns:a16="http://schemas.microsoft.com/office/drawing/2014/main" id="{36A33068-68CE-4287-B7BF-CEEEAB6ECB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43497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22" name="矩形 721">
                <a:extLst>
                  <a:ext uri="{FF2B5EF4-FFF2-40B4-BE49-F238E27FC236}">
                    <a16:creationId xmlns:a16="http://schemas.microsoft.com/office/drawing/2014/main" id="{3C8AC652-BA71-44A0-9EEA-4C418A78A0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43497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23" name="矩形 722">
                <a:extLst>
                  <a:ext uri="{FF2B5EF4-FFF2-40B4-BE49-F238E27FC236}">
                    <a16:creationId xmlns:a16="http://schemas.microsoft.com/office/drawing/2014/main" id="{1C510C4B-1525-4F84-A9C3-FDC3EA75E4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43497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24" name="矩形 723">
                <a:extLst>
                  <a:ext uri="{FF2B5EF4-FFF2-40B4-BE49-F238E27FC236}">
                    <a16:creationId xmlns:a16="http://schemas.microsoft.com/office/drawing/2014/main" id="{71A7B372-5258-4466-B4BB-91B31044A4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43497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25" name="矩形 724">
                <a:extLst>
                  <a:ext uri="{FF2B5EF4-FFF2-40B4-BE49-F238E27FC236}">
                    <a16:creationId xmlns:a16="http://schemas.microsoft.com/office/drawing/2014/main" id="{C5C729C4-1635-4989-A52A-250BAB128A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43497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26" name="矩形 725">
                <a:extLst>
                  <a:ext uri="{FF2B5EF4-FFF2-40B4-BE49-F238E27FC236}">
                    <a16:creationId xmlns:a16="http://schemas.microsoft.com/office/drawing/2014/main" id="{BD9E9238-6EA7-4D00-9C11-1934E0A00C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4349737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69B3E4FC-6EA4-4BAF-958C-98646DA728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06440" y="444085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28" name="矩形 727">
                <a:extLst>
                  <a:ext uri="{FF2B5EF4-FFF2-40B4-BE49-F238E27FC236}">
                    <a16:creationId xmlns:a16="http://schemas.microsoft.com/office/drawing/2014/main" id="{C4084737-2CE1-4407-8013-120D4FAED6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7880" y="444085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29" name="矩形 728">
                <a:extLst>
                  <a:ext uri="{FF2B5EF4-FFF2-40B4-BE49-F238E27FC236}">
                    <a16:creationId xmlns:a16="http://schemas.microsoft.com/office/drawing/2014/main" id="{B8FE523E-CF50-446A-88C6-F7705853DE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9320" y="444085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30" name="矩形 729">
                <a:extLst>
                  <a:ext uri="{FF2B5EF4-FFF2-40B4-BE49-F238E27FC236}">
                    <a16:creationId xmlns:a16="http://schemas.microsoft.com/office/drawing/2014/main" id="{BB2872C1-15DF-4FD0-86AF-3F21072AF0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60" y="444085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:a16="http://schemas.microsoft.com/office/drawing/2014/main" id="{533D8C5D-7542-4499-879C-00F3000AC6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2200" y="444085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:a16="http://schemas.microsoft.com/office/drawing/2014/main" id="{99C446C3-B7F5-4366-9861-DA346ECD85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3640" y="444085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:a16="http://schemas.microsoft.com/office/drawing/2014/main" id="{8C44E9F7-449B-47A2-B14E-F4EAB51D72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2156" y="3891746"/>
                <a:ext cx="731520" cy="7315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:a16="http://schemas.microsoft.com/office/drawing/2014/main" id="{9D9A6F0E-2091-4FFA-ABCB-68E1C6A1AA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388897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:a16="http://schemas.microsoft.com/office/drawing/2014/main" id="{2F553E9D-6B19-4C66-B3BD-1991E3C516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388897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:a16="http://schemas.microsoft.com/office/drawing/2014/main" id="{D1A545B9-6870-4323-A7C0-D4BDEF6AB6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388897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37" name="矩形 736">
                <a:extLst>
                  <a:ext uri="{FF2B5EF4-FFF2-40B4-BE49-F238E27FC236}">
                    <a16:creationId xmlns:a16="http://schemas.microsoft.com/office/drawing/2014/main" id="{925E1006-26A5-4328-A4CB-4E773A41F3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388897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38" name="矩形 737">
                <a:extLst>
                  <a:ext uri="{FF2B5EF4-FFF2-40B4-BE49-F238E27FC236}">
                    <a16:creationId xmlns:a16="http://schemas.microsoft.com/office/drawing/2014/main" id="{B895458B-4C9C-44B4-91E4-78981986E3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0840" y="388897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39" name="矩形 738">
                <a:extLst>
                  <a:ext uri="{FF2B5EF4-FFF2-40B4-BE49-F238E27FC236}">
                    <a16:creationId xmlns:a16="http://schemas.microsoft.com/office/drawing/2014/main" id="{085A202C-0627-4150-A2C7-FA198C9A3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280" y="388897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40" name="矩形 739">
                <a:extLst>
                  <a:ext uri="{FF2B5EF4-FFF2-40B4-BE49-F238E27FC236}">
                    <a16:creationId xmlns:a16="http://schemas.microsoft.com/office/drawing/2014/main" id="{A9BEF22F-D9DE-45BD-9FC5-38FB19DE80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3888974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41" name="矩形 740">
                <a:extLst>
                  <a:ext uri="{FF2B5EF4-FFF2-40B4-BE49-F238E27FC236}">
                    <a16:creationId xmlns:a16="http://schemas.microsoft.com/office/drawing/2014/main" id="{8A6EB1EF-E0CC-4AD1-87F9-017A3DEC43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398272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42" name="矩形 741">
                <a:extLst>
                  <a:ext uri="{FF2B5EF4-FFF2-40B4-BE49-F238E27FC236}">
                    <a16:creationId xmlns:a16="http://schemas.microsoft.com/office/drawing/2014/main" id="{D42C0AC6-2FA2-4568-947D-C7C5217F9B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398272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:a16="http://schemas.microsoft.com/office/drawing/2014/main" id="{934495CD-6346-4307-B872-D991BFAC1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398272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44" name="矩形 743">
                <a:extLst>
                  <a:ext uri="{FF2B5EF4-FFF2-40B4-BE49-F238E27FC236}">
                    <a16:creationId xmlns:a16="http://schemas.microsoft.com/office/drawing/2014/main" id="{A4D8F4E1-42F6-4150-B992-6293EB69EB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398272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45" name="矩形 744">
                <a:extLst>
                  <a:ext uri="{FF2B5EF4-FFF2-40B4-BE49-F238E27FC236}">
                    <a16:creationId xmlns:a16="http://schemas.microsoft.com/office/drawing/2014/main" id="{0A48E9F3-2173-4D73-8C1A-E732DB3AE1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0840" y="398272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46" name="矩形 745">
                <a:extLst>
                  <a:ext uri="{FF2B5EF4-FFF2-40B4-BE49-F238E27FC236}">
                    <a16:creationId xmlns:a16="http://schemas.microsoft.com/office/drawing/2014/main" id="{C06C508A-6181-49BD-A53C-D093778BC2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280" y="398272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47" name="矩形 746">
                <a:extLst>
                  <a:ext uri="{FF2B5EF4-FFF2-40B4-BE49-F238E27FC236}">
                    <a16:creationId xmlns:a16="http://schemas.microsoft.com/office/drawing/2014/main" id="{AA72BE46-DDF3-40A1-91D6-01724F80EB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3982721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48" name="矩形 747">
                <a:extLst>
                  <a:ext uri="{FF2B5EF4-FFF2-40B4-BE49-F238E27FC236}">
                    <a16:creationId xmlns:a16="http://schemas.microsoft.com/office/drawing/2014/main" id="{DA594113-A655-4B1B-8C8D-C4780AA2AB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407343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49" name="矩形 748">
                <a:extLst>
                  <a:ext uri="{FF2B5EF4-FFF2-40B4-BE49-F238E27FC236}">
                    <a16:creationId xmlns:a16="http://schemas.microsoft.com/office/drawing/2014/main" id="{4DD9BACC-45B4-4EA8-90F3-B50784029E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407343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50" name="矩形 749">
                <a:extLst>
                  <a:ext uri="{FF2B5EF4-FFF2-40B4-BE49-F238E27FC236}">
                    <a16:creationId xmlns:a16="http://schemas.microsoft.com/office/drawing/2014/main" id="{FC8F0360-1EC7-474E-8F5B-8F89C265E5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407343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51" name="矩形 750">
                <a:extLst>
                  <a:ext uri="{FF2B5EF4-FFF2-40B4-BE49-F238E27FC236}">
                    <a16:creationId xmlns:a16="http://schemas.microsoft.com/office/drawing/2014/main" id="{E5CAFEA0-B99E-4848-942F-B97603ABB9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407343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52" name="矩形 751">
                <a:extLst>
                  <a:ext uri="{FF2B5EF4-FFF2-40B4-BE49-F238E27FC236}">
                    <a16:creationId xmlns:a16="http://schemas.microsoft.com/office/drawing/2014/main" id="{89B7860E-5E12-48D3-9502-25DC5C3996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0840" y="407343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53" name="矩形 752">
                <a:extLst>
                  <a:ext uri="{FF2B5EF4-FFF2-40B4-BE49-F238E27FC236}">
                    <a16:creationId xmlns:a16="http://schemas.microsoft.com/office/drawing/2014/main" id="{CD29CFF2-6ABA-4138-B929-E6CE5C4EB1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280" y="407343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54" name="矩形 753">
                <a:extLst>
                  <a:ext uri="{FF2B5EF4-FFF2-40B4-BE49-F238E27FC236}">
                    <a16:creationId xmlns:a16="http://schemas.microsoft.com/office/drawing/2014/main" id="{DAFDBFB2-51D9-4859-A10E-8B717E6960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4073436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55" name="矩形 754">
                <a:extLst>
                  <a:ext uri="{FF2B5EF4-FFF2-40B4-BE49-F238E27FC236}">
                    <a16:creationId xmlns:a16="http://schemas.microsoft.com/office/drawing/2014/main" id="{CB4A837A-5CCC-4D74-A11D-09DC0A15C2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416250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56" name="矩形 755">
                <a:extLst>
                  <a:ext uri="{FF2B5EF4-FFF2-40B4-BE49-F238E27FC236}">
                    <a16:creationId xmlns:a16="http://schemas.microsoft.com/office/drawing/2014/main" id="{AB9A1D8E-5EF1-4297-8BC8-739326CD74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416250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57" name="矩形 756">
                <a:extLst>
                  <a:ext uri="{FF2B5EF4-FFF2-40B4-BE49-F238E27FC236}">
                    <a16:creationId xmlns:a16="http://schemas.microsoft.com/office/drawing/2014/main" id="{29F58E92-3EFB-40A4-B352-F98193AE26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416250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58" name="矩形 757">
                <a:extLst>
                  <a:ext uri="{FF2B5EF4-FFF2-40B4-BE49-F238E27FC236}">
                    <a16:creationId xmlns:a16="http://schemas.microsoft.com/office/drawing/2014/main" id="{74A98347-AB88-4CD5-8501-42332EFE69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416250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59" name="矩形 758">
                <a:extLst>
                  <a:ext uri="{FF2B5EF4-FFF2-40B4-BE49-F238E27FC236}">
                    <a16:creationId xmlns:a16="http://schemas.microsoft.com/office/drawing/2014/main" id="{9475A798-39E0-48AE-9342-27999359FB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0840" y="416250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60" name="矩形 759">
                <a:extLst>
                  <a:ext uri="{FF2B5EF4-FFF2-40B4-BE49-F238E27FC236}">
                    <a16:creationId xmlns:a16="http://schemas.microsoft.com/office/drawing/2014/main" id="{F68F6175-1CF1-450A-B703-707656D26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280" y="416250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61" name="矩形 760">
                <a:extLst>
                  <a:ext uri="{FF2B5EF4-FFF2-40B4-BE49-F238E27FC236}">
                    <a16:creationId xmlns:a16="http://schemas.microsoft.com/office/drawing/2014/main" id="{7C0E9759-AA8A-4FF6-9849-12C1EF6324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4162503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62" name="矩形 761">
                <a:extLst>
                  <a:ext uri="{FF2B5EF4-FFF2-40B4-BE49-F238E27FC236}">
                    <a16:creationId xmlns:a16="http://schemas.microsoft.com/office/drawing/2014/main" id="{1307CE45-D67D-40A4-A992-96052B0DBD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425625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63" name="矩形 762">
                <a:extLst>
                  <a:ext uri="{FF2B5EF4-FFF2-40B4-BE49-F238E27FC236}">
                    <a16:creationId xmlns:a16="http://schemas.microsoft.com/office/drawing/2014/main" id="{2F29B227-57B7-44DD-9596-49F47015D9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425625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64" name="矩形 763">
                <a:extLst>
                  <a:ext uri="{FF2B5EF4-FFF2-40B4-BE49-F238E27FC236}">
                    <a16:creationId xmlns:a16="http://schemas.microsoft.com/office/drawing/2014/main" id="{C74C0070-6387-4DA1-8803-8FB9B0A2D5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425625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65" name="矩形 764">
                <a:extLst>
                  <a:ext uri="{FF2B5EF4-FFF2-40B4-BE49-F238E27FC236}">
                    <a16:creationId xmlns:a16="http://schemas.microsoft.com/office/drawing/2014/main" id="{6BD5C07E-B089-4F3D-8B7D-6C993B3486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425625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66" name="矩形 765">
                <a:extLst>
                  <a:ext uri="{FF2B5EF4-FFF2-40B4-BE49-F238E27FC236}">
                    <a16:creationId xmlns:a16="http://schemas.microsoft.com/office/drawing/2014/main" id="{10E843B9-1735-4EE8-B494-63AD59DE72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0840" y="425625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719E8E34-BD0A-4190-9E38-3CFA9A7020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12280" y="425625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68" name="矩形 767">
                <a:extLst>
                  <a:ext uri="{FF2B5EF4-FFF2-40B4-BE49-F238E27FC236}">
                    <a16:creationId xmlns:a16="http://schemas.microsoft.com/office/drawing/2014/main" id="{52672843-C827-40D4-B733-AF5A993C06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03720" y="4256250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69" name="矩形 768">
                <a:extLst>
                  <a:ext uri="{FF2B5EF4-FFF2-40B4-BE49-F238E27FC236}">
                    <a16:creationId xmlns:a16="http://schemas.microsoft.com/office/drawing/2014/main" id="{AC6BBFCD-DD8F-41C4-8193-010B178EA5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434696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70" name="矩形 769">
                <a:extLst>
                  <a:ext uri="{FF2B5EF4-FFF2-40B4-BE49-F238E27FC236}">
                    <a16:creationId xmlns:a16="http://schemas.microsoft.com/office/drawing/2014/main" id="{F3ED23FF-EE10-4106-9FCA-D1C373978E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434696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71" name="矩形 770">
                <a:extLst>
                  <a:ext uri="{FF2B5EF4-FFF2-40B4-BE49-F238E27FC236}">
                    <a16:creationId xmlns:a16="http://schemas.microsoft.com/office/drawing/2014/main" id="{2824CE55-4A3D-4936-9313-2006DFD76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434696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72" name="矩形 771">
                <a:extLst>
                  <a:ext uri="{FF2B5EF4-FFF2-40B4-BE49-F238E27FC236}">
                    <a16:creationId xmlns:a16="http://schemas.microsoft.com/office/drawing/2014/main" id="{A51BDA2C-CBA5-476A-913E-2F3B8F918E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4346965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73" name="矩形 772">
                <a:extLst>
                  <a:ext uri="{FF2B5EF4-FFF2-40B4-BE49-F238E27FC236}">
                    <a16:creationId xmlns:a16="http://schemas.microsoft.com/office/drawing/2014/main" id="{0080DA59-62AE-4A98-BC9E-606AEEEA8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55080" y="443807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74" name="矩形 773">
                <a:extLst>
                  <a:ext uri="{FF2B5EF4-FFF2-40B4-BE49-F238E27FC236}">
                    <a16:creationId xmlns:a16="http://schemas.microsoft.com/office/drawing/2014/main" id="{862321E0-0A37-4555-A42B-B6719AF462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46520" y="443807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75" name="矩形 774">
                <a:extLst>
                  <a:ext uri="{FF2B5EF4-FFF2-40B4-BE49-F238E27FC236}">
                    <a16:creationId xmlns:a16="http://schemas.microsoft.com/office/drawing/2014/main" id="{02ACCC1E-87A6-4946-9CE2-FC6235FFFE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7960" y="443807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76" name="矩形 775">
                <a:extLst>
                  <a:ext uri="{FF2B5EF4-FFF2-40B4-BE49-F238E27FC236}">
                    <a16:creationId xmlns:a16="http://schemas.microsoft.com/office/drawing/2014/main" id="{62F27B48-5481-44C9-964A-12EA65558D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9400" y="4438079"/>
                <a:ext cx="91440" cy="9144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777" name="文本框 776">
              <a:extLst>
                <a:ext uri="{FF2B5EF4-FFF2-40B4-BE49-F238E27FC236}">
                  <a16:creationId xmlns:a16="http://schemas.microsoft.com/office/drawing/2014/main" id="{BAC95D57-DA92-4771-9EC5-E01AEF2AB9F3}"/>
                </a:ext>
              </a:extLst>
            </p:cNvPr>
            <p:cNvSpPr txBox="1"/>
            <p:nvPr/>
          </p:nvSpPr>
          <p:spPr>
            <a:xfrm>
              <a:off x="4765364" y="4810040"/>
              <a:ext cx="1811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irregular Landsat</a:t>
              </a:r>
            </a:p>
          </p:txBody>
        </p:sp>
        <p:sp>
          <p:nvSpPr>
            <p:cNvPr id="778" name="文本框 777">
              <a:extLst>
                <a:ext uri="{FF2B5EF4-FFF2-40B4-BE49-F238E27FC236}">
                  <a16:creationId xmlns:a16="http://schemas.microsoft.com/office/drawing/2014/main" id="{21B7A792-023A-4837-A76C-DAECAE40D002}"/>
                </a:ext>
              </a:extLst>
            </p:cNvPr>
            <p:cNvSpPr txBox="1"/>
            <p:nvPr/>
          </p:nvSpPr>
          <p:spPr>
            <a:xfrm>
              <a:off x="5442752" y="5086714"/>
              <a:ext cx="320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sym typeface="Wingdings" panose="05000000000000000000" pitchFamily="2" charset="2"/>
                </a:rPr>
                <a:t>×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64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19201"/>
            <a:ext cx="2743200" cy="2895599"/>
          </a:xfrm>
        </p:spPr>
        <p:txBody>
          <a:bodyPr>
            <a:normAutofit/>
          </a:bodyPr>
          <a:lstStyle/>
          <a:p>
            <a:r>
              <a:rPr lang="en-US" dirty="0"/>
              <a:t>Follow the explanation or the paper to set the parameters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39003B-6B32-4E4E-B534-CE71DAFEA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667"/>
          <a:stretch/>
        </p:blipFill>
        <p:spPr>
          <a:xfrm>
            <a:off x="2971800" y="1219201"/>
            <a:ext cx="5954641" cy="5257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392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Wingdings</vt:lpstr>
      <vt:lpstr>Office 主题</vt:lpstr>
      <vt:lpstr>Instruction to IFSDAF algorithm (IDL code)</vt:lpstr>
      <vt:lpstr>prepare</vt:lpstr>
      <vt:lpstr>Important</vt:lpstr>
      <vt:lpstr>step1</vt:lpstr>
      <vt:lpstr>Step2</vt:lpstr>
      <vt:lpstr>step3</vt:lpstr>
      <vt:lpstr>step4</vt:lpstr>
      <vt:lpstr>P.S. !!!</vt:lpstr>
      <vt:lpstr>Step 5</vt:lpstr>
      <vt:lpstr>PowerPoint Presentation</vt:lpstr>
      <vt:lpstr>PowerPoint Presentation</vt:lpstr>
      <vt:lpstr>Step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XIAOLIN</dc:creator>
  <cp:lastModifiedBy>Liu, Meng</cp:lastModifiedBy>
  <cp:revision>115</cp:revision>
  <dcterms:created xsi:type="dcterms:W3CDTF">2011-09-27T03:33:29Z</dcterms:created>
  <dcterms:modified xsi:type="dcterms:W3CDTF">2019-04-09T17:14:53Z</dcterms:modified>
</cp:coreProperties>
</file>