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79" r:id="rId4"/>
    <p:sldId id="278" r:id="rId5"/>
    <p:sldId id="277" r:id="rId6"/>
    <p:sldId id="275" r:id="rId7"/>
    <p:sldId id="285" r:id="rId8"/>
    <p:sldId id="288" r:id="rId9"/>
    <p:sldId id="289" r:id="rId10"/>
    <p:sldId id="284" r:id="rId11"/>
    <p:sldId id="281" r:id="rId12"/>
    <p:sldId id="282" r:id="rId13"/>
    <p:sldId id="283" r:id="rId14"/>
    <p:sldId id="280" r:id="rId15"/>
    <p:sldId id="290" r:id="rId16"/>
    <p:sldId id="291" r:id="rId17"/>
  </p:sldIdLst>
  <p:sldSz cx="12190413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>
      <p:cViewPr>
        <p:scale>
          <a:sx n="60" d="100"/>
          <a:sy n="6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C6566-4D70-4987-B6FA-B15ACDE21EBB}" type="datetimeFigureOut">
              <a:rPr lang="es-PE" smtClean="0"/>
              <a:t>9/03/2017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33B8C-ED11-4BCB-B94A-CD5752212B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2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33B8C-ED11-4BCB-B94A-CD5752212BB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827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Touch</a:t>
            </a:r>
            <a:r>
              <a:rPr lang="es-PE" dirty="0" smtClean="0"/>
              <a:t> = </a:t>
            </a:r>
            <a:r>
              <a:rPr lang="es-PE" dirty="0" err="1" smtClean="0"/>
              <a:t>goto</a:t>
            </a:r>
            <a:r>
              <a:rPr lang="es-PE" dirty="0" smtClean="0"/>
              <a:t> &gt;</a:t>
            </a:r>
          </a:p>
          <a:p>
            <a:endParaRPr lang="es-PE" dirty="0" smtClean="0"/>
          </a:p>
          <a:p>
            <a:pPr>
              <a:buFont typeface="Wingdings"/>
              <a:buChar char="Ø"/>
            </a:pP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user.email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"asulllom@gmail.com"</a:t>
            </a:r>
          </a:p>
          <a:p>
            <a:pPr>
              <a:buFont typeface="Wingdings"/>
              <a:buChar char="Ø"/>
            </a:pP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2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200" dirty="0" smtClean="0">
                <a:latin typeface="Consolas" pitchFamily="49" charset="0"/>
                <a:cs typeface="Consolas" pitchFamily="49" charset="0"/>
              </a:rPr>
              <a:t> --global user.name "tu nombre"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59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Start</a:t>
            </a:r>
            <a:r>
              <a:rPr lang="es-PE" dirty="0" smtClean="0"/>
              <a:t> file.txt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21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33B8C-ED11-4BCB-B94A-CD5752212BBB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17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3857628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72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941183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188640"/>
            <a:ext cx="10454237" cy="59848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21" y="1052737"/>
            <a:ext cx="10971372" cy="507342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Acorde"/>
          <p:cNvSpPr/>
          <p:nvPr userDrawn="1"/>
        </p:nvSpPr>
        <p:spPr>
          <a:xfrm>
            <a:off x="11063758" y="-99392"/>
            <a:ext cx="1512168" cy="1152128"/>
          </a:xfrm>
          <a:prstGeom prst="chord">
            <a:avLst>
              <a:gd name="adj1" fmla="val 3176930"/>
              <a:gd name="adj2" fmla="val 18372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50985"/>
            <a:ext cx="916553" cy="890199"/>
          </a:xfrm>
          <a:prstGeom prst="rect">
            <a:avLst/>
          </a:prstGeom>
        </p:spPr>
      </p:pic>
      <p:sp>
        <p:nvSpPr>
          <p:cNvPr id="9" name="8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7679382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941183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6 Acorde"/>
          <p:cNvSpPr/>
          <p:nvPr userDrawn="1"/>
        </p:nvSpPr>
        <p:spPr>
          <a:xfrm>
            <a:off x="11063758" y="-99392"/>
            <a:ext cx="1512168" cy="1152128"/>
          </a:xfrm>
          <a:prstGeom prst="chord">
            <a:avLst>
              <a:gd name="adj1" fmla="val 3176930"/>
              <a:gd name="adj2" fmla="val 18372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50985"/>
            <a:ext cx="916553" cy="89019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188640"/>
            <a:ext cx="10454237" cy="66654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50985"/>
            <a:ext cx="916553" cy="890199"/>
          </a:xfrm>
          <a:prstGeom prst="rect">
            <a:avLst/>
          </a:prstGeom>
        </p:spPr>
      </p:pic>
      <p:sp>
        <p:nvSpPr>
          <p:cNvPr id="8" name="7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" TargetMode="External"/><Relationship Id="rId2" Type="http://schemas.openxmlformats.org/officeDocument/2006/relationships/hyperlink" Target="http://cdist2.perforce.com/perforce/r15.2/bin.ntx64/p4vinst64.ex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.pe/url?sa=i&amp;rct=j&amp;q=&amp;esrc=s&amp;source=images&amp;cd=&amp;cad=rja&amp;uact=8&amp;ved=0ahUKEwiIyrvAwsfSAhVGHpAKHUOxD6MQjRwIBw&amp;url=https://www.slideshare.net/psquy/git-tutorial-50870667&amp;psig=AFQjCNGhx5JgiJ7NTxtLWleWErpjBRLKyg&amp;ust=148908343262863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evug.ugr.es/cursos/F15178/F15178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219041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77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Cómo resuelvo </a:t>
            </a:r>
            <a:r>
              <a:rPr lang="es-PE" smtClean="0"/>
              <a:t>los conflictos?</a:t>
            </a:r>
            <a:endParaRPr lang="es-PE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51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P4Merge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cdist2.perforce.com/perforce/r15.2/bin.ntx64/p4vinst64.exe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911306" y="2492896"/>
            <a:ext cx="378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cap="all" dirty="0"/>
              <a:t>HELIX P4MERGE: VISUAL MERGE TOOL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294008" y="3244334"/>
            <a:ext cx="275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www.perforce.com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92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Instalar en la ruta por defecto</a:t>
            </a:r>
          </a:p>
          <a:p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96" y="1484784"/>
            <a:ext cx="6399967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44" y="2132856"/>
            <a:ext cx="34197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2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Configuración para usar p4merge desde consola </a:t>
            </a:r>
            <a:r>
              <a:rPr lang="es-PE" dirty="0" err="1" smtClean="0"/>
              <a:t>Git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1314" y="1268760"/>
            <a:ext cx="11135788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Ejecute </a:t>
            </a:r>
          </a:p>
          <a:p>
            <a:pPr>
              <a:buFont typeface="Wingdings"/>
              <a:buChar char="Ø"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config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merge.tool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p4merge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/>
              <a:buChar char="Ø"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git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config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--global mergetool.p4merge.path "C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:\Program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Files\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Perforce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\p4merge.exe"</a:t>
            </a:r>
          </a:p>
          <a:p>
            <a:pPr marL="0" indent="0">
              <a:buNone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Eliminar los archivos temporales .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org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después del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</a:t>
            </a: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mergetool.keepBackup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false 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/>
              <a:buChar char="Ø"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>
                <a:latin typeface="Consolas" pitchFamily="49" charset="0"/>
                <a:cs typeface="Consolas" pitchFamily="49" charset="0"/>
              </a:rPr>
              <a:t>Eliminar 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mensajes para seleccionar herramienta para hacer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mergetool.prompt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>
                <a:latin typeface="Consolas" pitchFamily="49" charset="0"/>
                <a:cs typeface="Consolas" pitchFamily="49" charset="0"/>
              </a:rPr>
              <a:t>false </a:t>
            </a:r>
          </a:p>
          <a:p>
            <a:pPr marL="0" indent="0">
              <a:buNone/>
            </a:pPr>
            <a:endParaRPr lang="es-P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99300" y="4797153"/>
            <a:ext cx="609520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err="1" smtClean="0">
                <a:latin typeface="Consolas" pitchFamily="49" charset="0"/>
                <a:cs typeface="Consolas" pitchFamily="49" charset="0"/>
              </a:rPr>
              <a:t>Usage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PE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mergetool</a:t>
            </a:r>
            <a:endParaRPr lang="es-P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Pasos para resolver conflictos usando un </a:t>
            </a:r>
            <a:r>
              <a:rPr lang="es-PE" dirty="0" err="1" smtClean="0"/>
              <a:t>merge</a:t>
            </a:r>
            <a:r>
              <a:rPr lang="es-PE" dirty="0" smtClean="0"/>
              <a:t> </a:t>
            </a:r>
            <a:r>
              <a:rPr lang="es-PE" dirty="0" err="1" smtClean="0"/>
              <a:t>tool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smtClean="0"/>
              <a:t>Luego de codear (agregué nuevos elementos o modifiqué) quiero subir, entonces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add</a:t>
            </a:r>
            <a:r>
              <a:rPr lang="es-PE" b="1" dirty="0" smtClean="0"/>
              <a:t> .   </a:t>
            </a:r>
            <a:r>
              <a:rPr lang="es-PE" dirty="0" smtClean="0"/>
              <a:t>(</a:t>
            </a:r>
            <a:r>
              <a:rPr lang="es-PE" dirty="0" err="1" smtClean="0"/>
              <a:t>add</a:t>
            </a:r>
            <a:r>
              <a:rPr lang="es-PE" dirty="0" smtClean="0"/>
              <a:t> y </a:t>
            </a:r>
            <a:r>
              <a:rPr lang="es-PE" dirty="0" err="1" smtClean="0"/>
              <a:t>update</a:t>
            </a:r>
            <a:r>
              <a:rPr lang="es-PE" dirty="0" smtClean="0"/>
              <a:t> files)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commit</a:t>
            </a:r>
            <a:r>
              <a:rPr lang="es-PE" b="1" dirty="0" smtClean="0"/>
              <a:t> -m </a:t>
            </a:r>
            <a:r>
              <a:rPr lang="es-PE" b="1" dirty="0" smtClean="0">
                <a:latin typeface="Consolas" pitchFamily="49" charset="0"/>
                <a:cs typeface="Consolas" pitchFamily="49" charset="0"/>
              </a:rPr>
              <a:t>"mensaje"</a:t>
            </a:r>
            <a:endParaRPr lang="es-PE" b="1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push</a:t>
            </a:r>
            <a:r>
              <a:rPr lang="es-PE" b="1" dirty="0" smtClean="0"/>
              <a:t> </a:t>
            </a:r>
            <a:r>
              <a:rPr lang="es-PE" b="1" dirty="0" err="1" smtClean="0"/>
              <a:t>origin</a:t>
            </a:r>
            <a:r>
              <a:rPr lang="es-PE" b="1" dirty="0" smtClean="0"/>
              <a:t> master</a:t>
            </a:r>
          </a:p>
          <a:p>
            <a:pPr marL="0" indent="0">
              <a:buNone/>
            </a:pPr>
            <a:r>
              <a:rPr lang="es-PE" dirty="0" smtClean="0"/>
              <a:t>	Si conflicto, hay una versión más reciente en el 	servidor.  Entonces hacer: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pull</a:t>
            </a:r>
            <a:endParaRPr lang="es-PE" dirty="0" smtClean="0"/>
          </a:p>
          <a:p>
            <a:pPr marL="400050" lvl="1" indent="0">
              <a:buNone/>
            </a:pPr>
            <a:r>
              <a:rPr lang="es-PE" dirty="0" smtClean="0"/>
              <a:t>	Error,  s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i no hace tracking a una rama &lt;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remote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&gt; 	&lt;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&gt;. Entonces hacer</a:t>
            </a:r>
            <a:endParaRPr lang="es-PE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s-PE" dirty="0" smtClean="0"/>
              <a:t>	</a:t>
            </a:r>
            <a:r>
              <a:rPr lang="es-PE" b="1" dirty="0" smtClean="0"/>
              <a:t>5. </a:t>
            </a:r>
            <a:r>
              <a:rPr lang="es-PE" b="1" dirty="0" err="1" smtClean="0"/>
              <a:t>git</a:t>
            </a:r>
            <a:r>
              <a:rPr lang="es-PE" b="1" dirty="0" smtClean="0"/>
              <a:t> </a:t>
            </a:r>
            <a:r>
              <a:rPr lang="es-PE" b="1" dirty="0" err="1" smtClean="0"/>
              <a:t>branch</a:t>
            </a:r>
            <a:r>
              <a:rPr lang="es-PE" b="1" dirty="0" smtClean="0"/>
              <a:t> --set-</a:t>
            </a:r>
            <a:r>
              <a:rPr lang="es-PE" b="1" dirty="0" err="1" smtClean="0"/>
              <a:t>upstream</a:t>
            </a:r>
            <a:r>
              <a:rPr lang="es-PE" b="1" dirty="0" smtClean="0"/>
              <a:t>-</a:t>
            </a:r>
            <a:r>
              <a:rPr lang="es-PE" b="1" dirty="0" err="1" smtClean="0"/>
              <a:t>to</a:t>
            </a:r>
            <a:r>
              <a:rPr lang="es-PE" b="1" dirty="0" smtClean="0"/>
              <a:t>=</a:t>
            </a:r>
            <a:r>
              <a:rPr lang="es-PE" b="1" dirty="0" err="1" smtClean="0"/>
              <a:t>origin</a:t>
            </a:r>
            <a:r>
              <a:rPr lang="es-PE" b="1" dirty="0" smtClean="0"/>
              <a:t>/master</a:t>
            </a:r>
          </a:p>
          <a:p>
            <a:pPr marL="400050" lvl="1" indent="0">
              <a:buNone/>
            </a:pPr>
            <a:r>
              <a:rPr lang="es-PE" dirty="0" smtClean="0"/>
              <a:t>	Si no, nos indica los archivos con conflictos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mergetool</a:t>
            </a:r>
            <a:r>
              <a:rPr lang="es-PE" dirty="0" smtClean="0"/>
              <a:t> (luego, en p4merge, guardar para registrar los cambios)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Volver ejecutar los pasos del 1 al 3 pero con otro mensaje para el </a:t>
            </a:r>
            <a:r>
              <a:rPr lang="es-PE" dirty="0" err="1" smtClean="0"/>
              <a:t>commit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1817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959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Team</a:t>
            </a:r>
            <a:r>
              <a:rPr lang="es-PE" dirty="0" smtClean="0"/>
              <a:t> </a:t>
            </a:r>
            <a:r>
              <a:rPr lang="es-PE" dirty="0" err="1" smtClean="0"/>
              <a:t>Devs</a:t>
            </a:r>
            <a:endParaRPr lang="es-PE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Grupo 1:</a:t>
            </a:r>
            <a:endParaRPr lang="es-PE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err="1"/>
              <a:t>Urlish</a:t>
            </a:r>
            <a:r>
              <a:rPr lang="es-PE" dirty="0"/>
              <a:t> </a:t>
            </a:r>
            <a:r>
              <a:rPr lang="es-PE" dirty="0" err="1"/>
              <a:t>Kleber</a:t>
            </a:r>
            <a:r>
              <a:rPr lang="es-PE" dirty="0"/>
              <a:t> </a:t>
            </a:r>
            <a:r>
              <a:rPr lang="es-PE" dirty="0" err="1"/>
              <a:t>Marroquin</a:t>
            </a:r>
            <a:r>
              <a:rPr lang="es-PE" dirty="0"/>
              <a:t> </a:t>
            </a:r>
            <a:r>
              <a:rPr lang="es-PE" dirty="0" err="1"/>
              <a:t>Marroquin</a:t>
            </a:r>
            <a:endParaRPr lang="es-PE" dirty="0"/>
          </a:p>
          <a:p>
            <a:r>
              <a:rPr lang="es-PE" dirty="0" err="1"/>
              <a:t>Jhonatan</a:t>
            </a:r>
            <a:r>
              <a:rPr lang="es-PE" dirty="0"/>
              <a:t> David Otárola </a:t>
            </a:r>
            <a:r>
              <a:rPr lang="es-PE" dirty="0" err="1"/>
              <a:t>Mescua</a:t>
            </a:r>
            <a:endParaRPr lang="es-PE" dirty="0"/>
          </a:p>
          <a:p>
            <a:r>
              <a:rPr lang="es-PE" dirty="0" err="1"/>
              <a:t>Joél</a:t>
            </a:r>
            <a:r>
              <a:rPr lang="es-PE" dirty="0"/>
              <a:t> Pérez Suárez</a:t>
            </a:r>
          </a:p>
          <a:p>
            <a:r>
              <a:rPr lang="es-PE" dirty="0"/>
              <a:t>Benavidez </a:t>
            </a:r>
            <a:r>
              <a:rPr lang="es-PE" dirty="0" err="1"/>
              <a:t>Yzquierdo</a:t>
            </a:r>
            <a:r>
              <a:rPr lang="es-PE" dirty="0"/>
              <a:t> Sánchez </a:t>
            </a:r>
          </a:p>
          <a:p>
            <a:endParaRPr lang="es-PE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Grupo 2:</a:t>
            </a:r>
            <a:endParaRPr lang="es-PE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E" dirty="0"/>
              <a:t>Eduardo Cesar Arango Quincho</a:t>
            </a:r>
          </a:p>
          <a:p>
            <a:r>
              <a:rPr lang="es-PE" dirty="0"/>
              <a:t>Mery Marcela Chimbo Vallejo</a:t>
            </a:r>
          </a:p>
          <a:p>
            <a:r>
              <a:rPr lang="es-PE" dirty="0"/>
              <a:t>Wilson Fredy Tuco </a:t>
            </a:r>
            <a:r>
              <a:rPr lang="es-PE" dirty="0" err="1"/>
              <a:t>Calizaya</a:t>
            </a:r>
            <a:endParaRPr lang="es-PE" dirty="0"/>
          </a:p>
          <a:p>
            <a:r>
              <a:rPr lang="es-PE" dirty="0" err="1"/>
              <a:t>Calsin</a:t>
            </a:r>
            <a:r>
              <a:rPr lang="es-PE" dirty="0"/>
              <a:t> Curo Omar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56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Instalación y configuración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git </a:t>
            </a:r>
            <a:r>
              <a:rPr lang="fr-FR" dirty="0"/>
              <a:t>config --global </a:t>
            </a:r>
            <a:r>
              <a:rPr lang="fr-FR" dirty="0" err="1"/>
              <a:t>user.email</a:t>
            </a:r>
            <a:r>
              <a:rPr lang="fr-FR" dirty="0"/>
              <a:t> "tumail@gmail.com"</a:t>
            </a:r>
          </a:p>
          <a:p>
            <a:r>
              <a:rPr lang="fr-FR" dirty="0"/>
              <a:t>git config --global user.name "tu nombre"</a:t>
            </a:r>
            <a:endParaRPr lang="es-P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10" y="836712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Comando iniciales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init</a:t>
            </a:r>
            <a:endParaRPr lang="es-PE" dirty="0" smtClean="0"/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add</a:t>
            </a:r>
            <a:r>
              <a:rPr lang="es-PE" dirty="0" smtClean="0"/>
              <a:t> .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commit</a:t>
            </a:r>
            <a:r>
              <a:rPr lang="es-PE" dirty="0" smtClean="0"/>
              <a:t> -</a:t>
            </a:r>
            <a:r>
              <a:rPr lang="es-PE" dirty="0"/>
              <a:t>m "mi primer </a:t>
            </a:r>
            <a:r>
              <a:rPr lang="es-PE" dirty="0" err="1" smtClean="0"/>
              <a:t>commit</a:t>
            </a:r>
            <a:r>
              <a:rPr lang="es-PE" dirty="0" smtClean="0"/>
              <a:t>“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log </a:t>
            </a:r>
            <a:r>
              <a:rPr lang="es-PE" sz="2800" dirty="0" smtClean="0">
                <a:solidFill>
                  <a:srgbClr val="FF0000"/>
                </a:solidFill>
              </a:rPr>
              <a:t>//lista de </a:t>
            </a:r>
            <a:r>
              <a:rPr lang="es-PE" sz="2800" dirty="0" err="1" smtClean="0">
                <a:solidFill>
                  <a:srgbClr val="FF0000"/>
                </a:solidFill>
              </a:rPr>
              <a:t>commits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 smtClean="0"/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push</a:t>
            </a:r>
            <a:endParaRPr lang="es-PE" dirty="0" smtClean="0"/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457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Moverse </a:t>
            </a:r>
            <a:r>
              <a:rPr lang="es-PE" dirty="0"/>
              <a:t>dentro de los </a:t>
            </a:r>
            <a:r>
              <a:rPr lang="es-PE" dirty="0" err="1" smtClean="0"/>
              <a:t>commits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/>
              <a:t>checkout</a:t>
            </a:r>
            <a:r>
              <a:rPr lang="es-PE" dirty="0"/>
              <a:t> #</a:t>
            </a:r>
            <a:r>
              <a:rPr lang="es-PE" dirty="0" err="1"/>
              <a:t>commitid</a:t>
            </a:r>
            <a:endParaRPr lang="es-PE" dirty="0"/>
          </a:p>
          <a:p>
            <a:endParaRPr lang="es-PE" dirty="0"/>
          </a:p>
          <a:p>
            <a:r>
              <a:rPr lang="es-PE" dirty="0"/>
              <a:t>para ir al ultimo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master</a:t>
            </a:r>
          </a:p>
          <a:p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reset</a:t>
            </a:r>
            <a:r>
              <a:rPr lang="es-PE" dirty="0"/>
              <a:t> --</a:t>
            </a:r>
            <a:r>
              <a:rPr lang="es-PE" dirty="0" err="1"/>
              <a:t>soft</a:t>
            </a:r>
            <a:r>
              <a:rPr lang="es-PE" dirty="0"/>
              <a:t> #</a:t>
            </a:r>
            <a:r>
              <a:rPr lang="es-PE" dirty="0" err="1"/>
              <a:t>commitid</a:t>
            </a:r>
            <a:r>
              <a:rPr lang="es-PE" dirty="0"/>
              <a:t> no borra el </a:t>
            </a:r>
            <a:r>
              <a:rPr lang="es-PE" dirty="0" err="1"/>
              <a:t>codigo</a:t>
            </a:r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reset</a:t>
            </a:r>
            <a:r>
              <a:rPr lang="es-PE" dirty="0"/>
              <a:t> --</a:t>
            </a:r>
            <a:r>
              <a:rPr lang="es-PE" dirty="0" err="1"/>
              <a:t>hard</a:t>
            </a:r>
            <a:r>
              <a:rPr lang="es-PE" dirty="0"/>
              <a:t> #</a:t>
            </a:r>
            <a:r>
              <a:rPr lang="es-PE" dirty="0" err="1"/>
              <a:t>commitid</a:t>
            </a:r>
            <a:r>
              <a:rPr lang="es-PE" dirty="0"/>
              <a:t> borra todo el </a:t>
            </a:r>
            <a:r>
              <a:rPr lang="es-PE" dirty="0" err="1"/>
              <a:t>codigo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32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Trabajando con Ramas</a:t>
            </a:r>
            <a:endParaRPr lang="es-PE" dirty="0"/>
          </a:p>
        </p:txBody>
      </p:sp>
      <p:pic>
        <p:nvPicPr>
          <p:cNvPr id="1026" name="Picture 2" descr="Resultado de imagen para fusión git 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754188"/>
            <a:ext cx="8667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 smtClean="0"/>
              <a:t>branch</a:t>
            </a:r>
            <a:r>
              <a:rPr lang="es-PE" dirty="0" smtClean="0"/>
              <a:t> (Ramas)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branch</a:t>
            </a:r>
            <a:r>
              <a:rPr lang="es-PE" dirty="0" smtClean="0"/>
              <a:t> Test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checkout</a:t>
            </a:r>
            <a:r>
              <a:rPr lang="es-PE" dirty="0" smtClean="0"/>
              <a:t> Test </a:t>
            </a:r>
            <a:r>
              <a:rPr lang="es-PE" sz="1600" dirty="0" smtClean="0">
                <a:solidFill>
                  <a:srgbClr val="FF0000"/>
                </a:solidFill>
              </a:rPr>
              <a:t>//se crea a partir del master</a:t>
            </a:r>
          </a:p>
          <a:p>
            <a:r>
              <a:rPr lang="es-PE" dirty="0"/>
              <a:t>Crear y cambiar al nuevo </a:t>
            </a:r>
            <a:r>
              <a:rPr lang="es-PE" dirty="0" err="1"/>
              <a:t>branch</a:t>
            </a:r>
            <a:endParaRPr lang="es-PE" dirty="0"/>
          </a:p>
          <a:p>
            <a:pPr lvl="1"/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–b </a:t>
            </a:r>
            <a:r>
              <a:rPr lang="es-PE" dirty="0" smtClean="0"/>
              <a:t>Test</a:t>
            </a:r>
          </a:p>
          <a:p>
            <a:endParaRPr lang="es-PE" dirty="0" smtClean="0"/>
          </a:p>
          <a:p>
            <a:r>
              <a:rPr lang="es-PE" dirty="0" smtClean="0"/>
              <a:t>Para </a:t>
            </a:r>
            <a:r>
              <a:rPr lang="es-PE" dirty="0"/>
              <a:t>regresar al último </a:t>
            </a:r>
            <a:r>
              <a:rPr lang="es-PE" dirty="0" err="1"/>
              <a:t>commit</a:t>
            </a:r>
            <a:r>
              <a:rPr lang="es-PE" dirty="0"/>
              <a:t> </a:t>
            </a:r>
            <a:r>
              <a:rPr lang="es-PE" dirty="0" smtClean="0"/>
              <a:t>sobre escribiendo </a:t>
            </a:r>
            <a:r>
              <a:rPr lang="es-PE" dirty="0"/>
              <a:t>los cambios locales</a:t>
            </a:r>
          </a:p>
          <a:p>
            <a:pPr marL="0" indent="0">
              <a:buNone/>
            </a:pPr>
            <a:r>
              <a:rPr lang="es-PE" dirty="0"/>
              <a:t>    $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-f master</a:t>
            </a:r>
          </a:p>
          <a:p>
            <a:endParaRPr lang="es-PE" dirty="0" smtClean="0"/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branch</a:t>
            </a:r>
            <a:endParaRPr lang="es-PE" dirty="0" smtClean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branch</a:t>
            </a:r>
            <a:r>
              <a:rPr lang="es-PE" dirty="0"/>
              <a:t> -a //muestra ramas </a:t>
            </a:r>
            <a:r>
              <a:rPr lang="es-PE" dirty="0" smtClean="0"/>
              <a:t>oculta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branch</a:t>
            </a:r>
            <a:r>
              <a:rPr lang="es-PE" dirty="0" smtClean="0"/>
              <a:t> -D Test //elimina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/>
              <a:t>Fusiones: Es la creación de un nuevo </a:t>
            </a:r>
            <a:r>
              <a:rPr lang="es-PE" dirty="0" err="1"/>
              <a:t>commit</a:t>
            </a:r>
            <a:r>
              <a:rPr lang="es-PE" dirty="0"/>
              <a:t> juntando una rama con otra</a:t>
            </a:r>
          </a:p>
          <a:p>
            <a:r>
              <a:rPr lang="es-PE" dirty="0"/>
              <a:t>1ro </a:t>
            </a:r>
            <a:r>
              <a:rPr lang="es-PE" dirty="0" smtClean="0"/>
              <a:t>moverse </a:t>
            </a:r>
            <a:r>
              <a:rPr lang="es-PE" dirty="0"/>
              <a:t>a master</a:t>
            </a:r>
          </a:p>
          <a:p>
            <a:r>
              <a:rPr lang="es-PE" dirty="0"/>
              <a:t>2do 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merge</a:t>
            </a:r>
            <a:r>
              <a:rPr lang="es-PE" dirty="0"/>
              <a:t> </a:t>
            </a:r>
            <a:r>
              <a:rPr lang="es-PE" dirty="0" smtClean="0"/>
              <a:t>Test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48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Tags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tag</a:t>
            </a:r>
            <a:r>
              <a:rPr lang="es-PE" dirty="0" smtClean="0"/>
              <a:t> -a v1.0 -m "ver…</a:t>
            </a:r>
            <a:r>
              <a:rPr lang="es-PE" dirty="0"/>
              <a:t> "</a:t>
            </a:r>
            <a:r>
              <a:rPr lang="es-PE" dirty="0" smtClean="0"/>
              <a:t> </a:t>
            </a:r>
            <a:r>
              <a:rPr lang="es-PE" sz="2800" dirty="0" smtClean="0">
                <a:solidFill>
                  <a:srgbClr val="FF0000"/>
                </a:solidFill>
              </a:rPr>
              <a:t>// se asigno al último </a:t>
            </a:r>
            <a:r>
              <a:rPr lang="es-PE" sz="2800" dirty="0" err="1" smtClean="0">
                <a:solidFill>
                  <a:srgbClr val="FF0000"/>
                </a:solidFill>
              </a:rPr>
              <a:t>commit</a:t>
            </a:r>
            <a:endParaRPr lang="es-PE" dirty="0" smtClean="0">
              <a:solidFill>
                <a:srgbClr val="FF0000"/>
              </a:solidFill>
            </a:endParaRP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tag</a:t>
            </a:r>
            <a:r>
              <a:rPr lang="es-PE" dirty="0"/>
              <a:t> -a </a:t>
            </a:r>
            <a:r>
              <a:rPr lang="es-PE" dirty="0" smtClean="0"/>
              <a:t>v1.1 </a:t>
            </a:r>
            <a:r>
              <a:rPr lang="es-PE" dirty="0"/>
              <a:t>-m "ver… " </a:t>
            </a:r>
            <a:r>
              <a:rPr lang="es-PE" dirty="0" err="1" smtClean="0"/>
              <a:t>commitId</a:t>
            </a:r>
            <a:r>
              <a:rPr lang="es-PE" dirty="0" smtClean="0"/>
              <a:t> </a:t>
            </a:r>
            <a:r>
              <a:rPr lang="es-PE" sz="2000" dirty="0" smtClean="0">
                <a:solidFill>
                  <a:srgbClr val="FF0000"/>
                </a:solidFill>
              </a:rPr>
              <a:t>// </a:t>
            </a:r>
            <a:r>
              <a:rPr lang="es-PE" sz="2000" dirty="0">
                <a:solidFill>
                  <a:srgbClr val="FF0000"/>
                </a:solidFill>
              </a:rPr>
              <a:t>se asigno al </a:t>
            </a:r>
            <a:r>
              <a:rPr lang="es-PE" sz="2000" dirty="0" err="1" smtClean="0">
                <a:solidFill>
                  <a:srgbClr val="FF0000"/>
                </a:solidFill>
              </a:rPr>
              <a:t>commit</a:t>
            </a:r>
            <a:r>
              <a:rPr lang="es-PE" sz="2000" dirty="0" smtClean="0">
                <a:solidFill>
                  <a:srgbClr val="FF0000"/>
                </a:solidFill>
              </a:rPr>
              <a:t> </a:t>
            </a:r>
            <a:r>
              <a:rPr lang="es-PE" sz="2000" dirty="0" err="1">
                <a:solidFill>
                  <a:srgbClr val="FF0000"/>
                </a:solidFill>
              </a:rPr>
              <a:t>commitId</a:t>
            </a:r>
            <a:r>
              <a:rPr lang="es-PE" sz="2000" dirty="0">
                <a:solidFill>
                  <a:srgbClr val="FF0000"/>
                </a:solidFill>
              </a:rPr>
              <a:t> 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 smtClean="0"/>
          </a:p>
          <a:p>
            <a:r>
              <a:rPr lang="es-PE" dirty="0" smtClean="0"/>
              <a:t>Para subir al remoto</a:t>
            </a:r>
          </a:p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push</a:t>
            </a:r>
            <a:r>
              <a:rPr lang="es-PE" dirty="0" smtClean="0"/>
              <a:t> </a:t>
            </a:r>
            <a:r>
              <a:rPr lang="es-PE" dirty="0" err="1" smtClean="0"/>
              <a:t>origin</a:t>
            </a:r>
            <a:r>
              <a:rPr lang="es-PE" dirty="0" smtClean="0"/>
              <a:t> v1.0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11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pull</a:t>
            </a:r>
            <a:endParaRPr lang="es-PE" dirty="0"/>
          </a:p>
        </p:txBody>
      </p:sp>
      <p:pic>
        <p:nvPicPr>
          <p:cNvPr id="3074" name="Picture 2" descr="Resultado de imagen para git fetc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4" y="112474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branch</a:t>
            </a:r>
            <a:r>
              <a:rPr lang="es-PE" dirty="0" smtClean="0"/>
              <a:t> </a:t>
            </a:r>
            <a:r>
              <a:rPr lang="es-PE" dirty="0" err="1" smtClean="0"/>
              <a:t>gh-pages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3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411</Words>
  <Application>Microsoft Office PowerPoint</Application>
  <PresentationFormat>Personalizado</PresentationFormat>
  <Paragraphs>101</Paragraphs>
  <Slides>16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Instalación y configuración</vt:lpstr>
      <vt:lpstr>Comando iniciales</vt:lpstr>
      <vt:lpstr>Moverse dentro de los commits</vt:lpstr>
      <vt:lpstr>Trabajando con Ramas</vt:lpstr>
      <vt:lpstr>git branch (Ramas)</vt:lpstr>
      <vt:lpstr>Tags</vt:lpstr>
      <vt:lpstr>git pull</vt:lpstr>
      <vt:lpstr>Presentación de PowerPoint</vt:lpstr>
      <vt:lpstr>Cómo resuelvo los conflictos?</vt:lpstr>
      <vt:lpstr>P4Merge</vt:lpstr>
      <vt:lpstr>Instalación</vt:lpstr>
      <vt:lpstr>Configuración para usar p4merge desde consola Git</vt:lpstr>
      <vt:lpstr>Pasos para resolver conflictos usando un merge tool</vt:lpstr>
      <vt:lpstr>EL proyecto</vt:lpstr>
      <vt:lpstr>Team Devs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234</cp:revision>
  <dcterms:created xsi:type="dcterms:W3CDTF">2016-10-05T16:19:57Z</dcterms:created>
  <dcterms:modified xsi:type="dcterms:W3CDTF">2017-03-10T00:41:53Z</dcterms:modified>
</cp:coreProperties>
</file>