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erriweather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erriweather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erriweather-italic.fntdata"/><Relationship Id="rId14" Type="http://schemas.openxmlformats.org/officeDocument/2006/relationships/font" Target="fonts/Merriweather-bold.fntdata"/><Relationship Id="rId16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0a309a8c5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0a309a8c5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50a309a8c5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50a309a8c5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50a309a8c5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50a309a8c5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0a309a8c5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50a309a8c5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50a309a8c5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50a309a8c5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0a309a8c5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50a309a8c5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ctrTitle"/>
          </p:nvPr>
        </p:nvSpPr>
        <p:spPr>
          <a:xfrm>
            <a:off x="349350" y="577050"/>
            <a:ext cx="84453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" name="Google Shape;11;p3"/>
          <p:cNvSpPr txBox="1"/>
          <p:nvPr>
            <p:ph idx="1" type="subTitle"/>
          </p:nvPr>
        </p:nvSpPr>
        <p:spPr>
          <a:xfrm>
            <a:off x="2971800" y="2205038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/>
            </a:lvl4pPr>
            <a:lvl5pPr lvl="4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/>
            </a:lvl5pPr>
            <a:lvl6pPr lvl="5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/>
            </a:lvl6pPr>
            <a:lvl7pPr lvl="6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/>
            </a:lvl7pPr>
            <a:lvl8pPr lvl="7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/>
            </a:lvl8pPr>
            <a:lvl9pPr lvl="8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grpSp>
        <p:nvGrpSpPr>
          <p:cNvPr id="12" name="Google Shape;12;p3"/>
          <p:cNvGrpSpPr/>
          <p:nvPr/>
        </p:nvGrpSpPr>
        <p:grpSpPr>
          <a:xfrm>
            <a:off x="0" y="4538734"/>
            <a:ext cx="3315351" cy="606702"/>
            <a:chOff x="0" y="-47625"/>
            <a:chExt cx="1746300" cy="319569"/>
          </a:xfrm>
        </p:grpSpPr>
        <p:sp>
          <p:nvSpPr>
            <p:cNvPr id="13" name="Google Shape;13;p3"/>
            <p:cNvSpPr/>
            <p:nvPr/>
          </p:nvSpPr>
          <p:spPr>
            <a:xfrm>
              <a:off x="0" y="0"/>
              <a:ext cx="1746173" cy="271944"/>
            </a:xfrm>
            <a:custGeom>
              <a:rect b="b" l="l" r="r" t="t"/>
              <a:pathLst>
                <a:path extrusionOk="0" h="271944" w="1746173">
                  <a:moveTo>
                    <a:pt x="0" y="0"/>
                  </a:moveTo>
                  <a:lnTo>
                    <a:pt x="1746173" y="0"/>
                  </a:lnTo>
                  <a:lnTo>
                    <a:pt x="1746173" y="271944"/>
                  </a:lnTo>
                  <a:lnTo>
                    <a:pt x="0" y="271944"/>
                  </a:lnTo>
                  <a:close/>
                </a:path>
              </a:pathLst>
            </a:custGeom>
            <a:solidFill>
              <a:srgbClr val="FFBD59"/>
            </a:solidFill>
            <a:ln>
              <a:noFill/>
            </a:ln>
          </p:spPr>
        </p:sp>
        <p:sp>
          <p:nvSpPr>
            <p:cNvPr id="14" name="Google Shape;14;p3"/>
            <p:cNvSpPr txBox="1"/>
            <p:nvPr/>
          </p:nvSpPr>
          <p:spPr>
            <a:xfrm>
              <a:off x="0" y="-47625"/>
              <a:ext cx="1746300" cy="31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" name="Google Shape;15;p3"/>
          <p:cNvGrpSpPr/>
          <p:nvPr/>
        </p:nvGrpSpPr>
        <p:grpSpPr>
          <a:xfrm>
            <a:off x="3315000" y="4538734"/>
            <a:ext cx="5829344" cy="606702"/>
            <a:chOff x="0" y="-47625"/>
            <a:chExt cx="3070500" cy="319569"/>
          </a:xfrm>
        </p:grpSpPr>
        <p:sp>
          <p:nvSpPr>
            <p:cNvPr id="16" name="Google Shape;16;p3"/>
            <p:cNvSpPr/>
            <p:nvPr/>
          </p:nvSpPr>
          <p:spPr>
            <a:xfrm>
              <a:off x="0" y="0"/>
              <a:ext cx="3070420" cy="271944"/>
            </a:xfrm>
            <a:custGeom>
              <a:rect b="b" l="l" r="r" t="t"/>
              <a:pathLst>
                <a:path extrusionOk="0" h="271944" w="3070420">
                  <a:moveTo>
                    <a:pt x="0" y="0"/>
                  </a:moveTo>
                  <a:lnTo>
                    <a:pt x="3070420" y="0"/>
                  </a:lnTo>
                  <a:lnTo>
                    <a:pt x="3070420" y="271944"/>
                  </a:lnTo>
                  <a:lnTo>
                    <a:pt x="0" y="271944"/>
                  </a:lnTo>
                  <a:close/>
                </a:path>
              </a:pathLst>
            </a:custGeom>
            <a:solidFill>
              <a:srgbClr val="2235B8"/>
            </a:solidFill>
            <a:ln>
              <a:noFill/>
            </a:ln>
          </p:spPr>
        </p:sp>
        <p:sp>
          <p:nvSpPr>
            <p:cNvPr id="17" name="Google Shape;17;p3"/>
            <p:cNvSpPr txBox="1"/>
            <p:nvPr/>
          </p:nvSpPr>
          <p:spPr>
            <a:xfrm>
              <a:off x="0" y="-47625"/>
              <a:ext cx="3070500" cy="31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" name="Google Shape;18;p3"/>
          <p:cNvGrpSpPr/>
          <p:nvPr/>
        </p:nvGrpSpPr>
        <p:grpSpPr>
          <a:xfrm rot="5400000">
            <a:off x="8482527" y="256975"/>
            <a:ext cx="617688" cy="514753"/>
            <a:chOff x="78908" y="78908"/>
            <a:chExt cx="1647169" cy="1372676"/>
          </a:xfrm>
        </p:grpSpPr>
        <p:grpSp>
          <p:nvGrpSpPr>
            <p:cNvPr id="19" name="Google Shape;19;p3"/>
            <p:cNvGrpSpPr/>
            <p:nvPr/>
          </p:nvGrpSpPr>
          <p:grpSpPr>
            <a:xfrm>
              <a:off x="78908" y="742550"/>
              <a:ext cx="709034" cy="709034"/>
              <a:chOff x="73988" y="73988"/>
              <a:chExt cx="664823" cy="664823"/>
            </a:xfrm>
          </p:grpSpPr>
          <p:sp>
            <p:nvSpPr>
              <p:cNvPr id="20" name="Google Shape;20;p3"/>
              <p:cNvSpPr/>
              <p:nvPr/>
            </p:nvSpPr>
            <p:spPr>
              <a:xfrm>
                <a:off x="73988" y="73988"/>
                <a:ext cx="664823" cy="664823"/>
              </a:xfrm>
              <a:custGeom>
                <a:rect b="b" l="l" r="r" t="t"/>
                <a:pathLst>
                  <a:path extrusionOk="0" h="664823" w="664823">
                    <a:moveTo>
                      <a:pt x="458718" y="52318"/>
                    </a:moveTo>
                    <a:lnTo>
                      <a:pt x="612506" y="206106"/>
                    </a:lnTo>
                    <a:cubicBezTo>
                      <a:pt x="646005" y="239605"/>
                      <a:pt x="664824" y="285038"/>
                      <a:pt x="664824" y="332412"/>
                    </a:cubicBezTo>
                    <a:cubicBezTo>
                      <a:pt x="664824" y="379786"/>
                      <a:pt x="646005" y="425219"/>
                      <a:pt x="612506" y="458718"/>
                    </a:cubicBezTo>
                    <a:lnTo>
                      <a:pt x="458718" y="612506"/>
                    </a:lnTo>
                    <a:cubicBezTo>
                      <a:pt x="425219" y="646005"/>
                      <a:pt x="379786" y="664824"/>
                      <a:pt x="332412" y="664824"/>
                    </a:cubicBezTo>
                    <a:cubicBezTo>
                      <a:pt x="285038" y="664824"/>
                      <a:pt x="239605" y="646005"/>
                      <a:pt x="206106" y="612506"/>
                    </a:cubicBezTo>
                    <a:lnTo>
                      <a:pt x="52318" y="458718"/>
                    </a:lnTo>
                    <a:cubicBezTo>
                      <a:pt x="18819" y="425219"/>
                      <a:pt x="0" y="379786"/>
                      <a:pt x="0" y="332412"/>
                    </a:cubicBezTo>
                    <a:cubicBezTo>
                      <a:pt x="0" y="285038"/>
                      <a:pt x="18819" y="239605"/>
                      <a:pt x="52318" y="206106"/>
                    </a:cubicBezTo>
                    <a:lnTo>
                      <a:pt x="206106" y="52318"/>
                    </a:lnTo>
                    <a:cubicBezTo>
                      <a:pt x="239605" y="18819"/>
                      <a:pt x="285038" y="0"/>
                      <a:pt x="332412" y="0"/>
                    </a:cubicBezTo>
                    <a:cubicBezTo>
                      <a:pt x="379786" y="0"/>
                      <a:pt x="425219" y="18819"/>
                      <a:pt x="458718" y="52318"/>
                    </a:cubicBezTo>
                    <a:close/>
                  </a:path>
                </a:pathLst>
              </a:custGeom>
              <a:solidFill>
                <a:srgbClr val="FFBD59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3"/>
              <p:cNvSpPr txBox="1"/>
              <p:nvPr/>
            </p:nvSpPr>
            <p:spPr>
              <a:xfrm>
                <a:off x="139700" y="92075"/>
                <a:ext cx="533400" cy="58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" name="Google Shape;22;p3"/>
            <p:cNvGrpSpPr/>
            <p:nvPr/>
          </p:nvGrpSpPr>
          <p:grpSpPr>
            <a:xfrm>
              <a:off x="1017043" y="742550"/>
              <a:ext cx="709034" cy="709034"/>
              <a:chOff x="73988" y="73988"/>
              <a:chExt cx="664823" cy="664823"/>
            </a:xfrm>
          </p:grpSpPr>
          <p:sp>
            <p:nvSpPr>
              <p:cNvPr id="23" name="Google Shape;23;p3"/>
              <p:cNvSpPr/>
              <p:nvPr/>
            </p:nvSpPr>
            <p:spPr>
              <a:xfrm>
                <a:off x="73988" y="73988"/>
                <a:ext cx="664823" cy="664823"/>
              </a:xfrm>
              <a:custGeom>
                <a:rect b="b" l="l" r="r" t="t"/>
                <a:pathLst>
                  <a:path extrusionOk="0" h="664823" w="664823">
                    <a:moveTo>
                      <a:pt x="458718" y="52318"/>
                    </a:moveTo>
                    <a:lnTo>
                      <a:pt x="612506" y="206106"/>
                    </a:lnTo>
                    <a:cubicBezTo>
                      <a:pt x="646005" y="239605"/>
                      <a:pt x="664824" y="285038"/>
                      <a:pt x="664824" y="332412"/>
                    </a:cubicBezTo>
                    <a:cubicBezTo>
                      <a:pt x="664824" y="379786"/>
                      <a:pt x="646005" y="425219"/>
                      <a:pt x="612506" y="458718"/>
                    </a:cubicBezTo>
                    <a:lnTo>
                      <a:pt x="458718" y="612506"/>
                    </a:lnTo>
                    <a:cubicBezTo>
                      <a:pt x="425219" y="646005"/>
                      <a:pt x="379786" y="664824"/>
                      <a:pt x="332412" y="664824"/>
                    </a:cubicBezTo>
                    <a:cubicBezTo>
                      <a:pt x="285038" y="664824"/>
                      <a:pt x="239605" y="646005"/>
                      <a:pt x="206106" y="612506"/>
                    </a:cubicBezTo>
                    <a:lnTo>
                      <a:pt x="52318" y="458718"/>
                    </a:lnTo>
                    <a:cubicBezTo>
                      <a:pt x="18819" y="425219"/>
                      <a:pt x="0" y="379786"/>
                      <a:pt x="0" y="332412"/>
                    </a:cubicBezTo>
                    <a:cubicBezTo>
                      <a:pt x="0" y="285038"/>
                      <a:pt x="18819" y="239605"/>
                      <a:pt x="52318" y="206106"/>
                    </a:cubicBezTo>
                    <a:lnTo>
                      <a:pt x="206106" y="52318"/>
                    </a:lnTo>
                    <a:cubicBezTo>
                      <a:pt x="239605" y="18819"/>
                      <a:pt x="285038" y="0"/>
                      <a:pt x="332412" y="0"/>
                    </a:cubicBezTo>
                    <a:cubicBezTo>
                      <a:pt x="379786" y="0"/>
                      <a:pt x="425219" y="18819"/>
                      <a:pt x="458718" y="52318"/>
                    </a:cubicBezTo>
                    <a:close/>
                  </a:path>
                </a:pathLst>
              </a:custGeom>
              <a:solidFill>
                <a:srgbClr val="FFBD59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24;p3"/>
              <p:cNvSpPr txBox="1"/>
              <p:nvPr/>
            </p:nvSpPr>
            <p:spPr>
              <a:xfrm>
                <a:off x="139700" y="92075"/>
                <a:ext cx="533400" cy="58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" name="Google Shape;25;p3"/>
            <p:cNvGrpSpPr/>
            <p:nvPr/>
          </p:nvGrpSpPr>
          <p:grpSpPr>
            <a:xfrm>
              <a:off x="537729" y="78908"/>
              <a:ext cx="709034" cy="709034"/>
              <a:chOff x="73988" y="73988"/>
              <a:chExt cx="664823" cy="664823"/>
            </a:xfrm>
          </p:grpSpPr>
          <p:sp>
            <p:nvSpPr>
              <p:cNvPr id="26" name="Google Shape;26;p3"/>
              <p:cNvSpPr/>
              <p:nvPr/>
            </p:nvSpPr>
            <p:spPr>
              <a:xfrm>
                <a:off x="73988" y="73988"/>
                <a:ext cx="664823" cy="664823"/>
              </a:xfrm>
              <a:custGeom>
                <a:rect b="b" l="l" r="r" t="t"/>
                <a:pathLst>
                  <a:path extrusionOk="0" h="664823" w="664823">
                    <a:moveTo>
                      <a:pt x="458718" y="52318"/>
                    </a:moveTo>
                    <a:lnTo>
                      <a:pt x="612506" y="206106"/>
                    </a:lnTo>
                    <a:cubicBezTo>
                      <a:pt x="646005" y="239605"/>
                      <a:pt x="664824" y="285038"/>
                      <a:pt x="664824" y="332412"/>
                    </a:cubicBezTo>
                    <a:cubicBezTo>
                      <a:pt x="664824" y="379786"/>
                      <a:pt x="646005" y="425219"/>
                      <a:pt x="612506" y="458718"/>
                    </a:cubicBezTo>
                    <a:lnTo>
                      <a:pt x="458718" y="612506"/>
                    </a:lnTo>
                    <a:cubicBezTo>
                      <a:pt x="425219" y="646005"/>
                      <a:pt x="379786" y="664824"/>
                      <a:pt x="332412" y="664824"/>
                    </a:cubicBezTo>
                    <a:cubicBezTo>
                      <a:pt x="285038" y="664824"/>
                      <a:pt x="239605" y="646005"/>
                      <a:pt x="206106" y="612506"/>
                    </a:cubicBezTo>
                    <a:lnTo>
                      <a:pt x="52318" y="458718"/>
                    </a:lnTo>
                    <a:cubicBezTo>
                      <a:pt x="18819" y="425219"/>
                      <a:pt x="0" y="379786"/>
                      <a:pt x="0" y="332412"/>
                    </a:cubicBezTo>
                    <a:cubicBezTo>
                      <a:pt x="0" y="285038"/>
                      <a:pt x="18819" y="239605"/>
                      <a:pt x="52318" y="206106"/>
                    </a:cubicBezTo>
                    <a:lnTo>
                      <a:pt x="206106" y="52318"/>
                    </a:lnTo>
                    <a:cubicBezTo>
                      <a:pt x="239605" y="18819"/>
                      <a:pt x="285038" y="0"/>
                      <a:pt x="332412" y="0"/>
                    </a:cubicBezTo>
                    <a:cubicBezTo>
                      <a:pt x="379786" y="0"/>
                      <a:pt x="425219" y="18819"/>
                      <a:pt x="458718" y="52318"/>
                    </a:cubicBezTo>
                    <a:close/>
                  </a:path>
                </a:pathLst>
              </a:custGeom>
              <a:solidFill>
                <a:srgbClr val="FFBD59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3"/>
              <p:cNvSpPr txBox="1"/>
              <p:nvPr/>
            </p:nvSpPr>
            <p:spPr>
              <a:xfrm>
                <a:off x="139700" y="92075"/>
                <a:ext cx="533400" cy="58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8" name="Google Shape;28;p3"/>
          <p:cNvGrpSpPr/>
          <p:nvPr/>
        </p:nvGrpSpPr>
        <p:grpSpPr>
          <a:xfrm>
            <a:off x="260070" y="29595"/>
            <a:ext cx="265929" cy="265929"/>
            <a:chOff x="73988" y="73988"/>
            <a:chExt cx="664823" cy="664823"/>
          </a:xfrm>
        </p:grpSpPr>
        <p:sp>
          <p:nvSpPr>
            <p:cNvPr id="29" name="Google Shape;29;p3"/>
            <p:cNvSpPr/>
            <p:nvPr/>
          </p:nvSpPr>
          <p:spPr>
            <a:xfrm>
              <a:off x="73988" y="73988"/>
              <a:ext cx="664823" cy="664823"/>
            </a:xfrm>
            <a:custGeom>
              <a:rect b="b" l="l" r="r" t="t"/>
              <a:pathLst>
                <a:path extrusionOk="0" h="664823" w="664823">
                  <a:moveTo>
                    <a:pt x="458718" y="52318"/>
                  </a:moveTo>
                  <a:lnTo>
                    <a:pt x="612506" y="206106"/>
                  </a:lnTo>
                  <a:cubicBezTo>
                    <a:pt x="646005" y="239605"/>
                    <a:pt x="664824" y="285038"/>
                    <a:pt x="664824" y="332412"/>
                  </a:cubicBezTo>
                  <a:cubicBezTo>
                    <a:pt x="664824" y="379786"/>
                    <a:pt x="646005" y="425219"/>
                    <a:pt x="612506" y="458718"/>
                  </a:cubicBezTo>
                  <a:lnTo>
                    <a:pt x="458718" y="612506"/>
                  </a:lnTo>
                  <a:cubicBezTo>
                    <a:pt x="425219" y="646005"/>
                    <a:pt x="379786" y="664824"/>
                    <a:pt x="332412" y="664824"/>
                  </a:cubicBezTo>
                  <a:cubicBezTo>
                    <a:pt x="285038" y="664824"/>
                    <a:pt x="239605" y="646005"/>
                    <a:pt x="206106" y="612506"/>
                  </a:cubicBezTo>
                  <a:lnTo>
                    <a:pt x="52318" y="458718"/>
                  </a:lnTo>
                  <a:cubicBezTo>
                    <a:pt x="18819" y="425219"/>
                    <a:pt x="0" y="379786"/>
                    <a:pt x="0" y="332412"/>
                  </a:cubicBezTo>
                  <a:cubicBezTo>
                    <a:pt x="0" y="285038"/>
                    <a:pt x="18819" y="239605"/>
                    <a:pt x="52318" y="206106"/>
                  </a:cubicBezTo>
                  <a:lnTo>
                    <a:pt x="206106" y="52318"/>
                  </a:lnTo>
                  <a:cubicBezTo>
                    <a:pt x="239605" y="18819"/>
                    <a:pt x="285038" y="0"/>
                    <a:pt x="332412" y="0"/>
                  </a:cubicBezTo>
                  <a:cubicBezTo>
                    <a:pt x="379786" y="0"/>
                    <a:pt x="425219" y="18819"/>
                    <a:pt x="458718" y="52318"/>
                  </a:cubicBezTo>
                  <a:close/>
                </a:path>
              </a:pathLst>
            </a:custGeom>
            <a:solidFill>
              <a:srgbClr val="2235B8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 txBox="1"/>
            <p:nvPr/>
          </p:nvSpPr>
          <p:spPr>
            <a:xfrm>
              <a:off x="139700" y="92075"/>
              <a:ext cx="533400" cy="58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-370390" y="143960"/>
            <a:ext cx="740825" cy="740825"/>
            <a:chOff x="23387" y="23387"/>
            <a:chExt cx="766027" cy="766027"/>
          </a:xfrm>
        </p:grpSpPr>
        <p:sp>
          <p:nvSpPr>
            <p:cNvPr id="32" name="Google Shape;32;p3"/>
            <p:cNvSpPr/>
            <p:nvPr/>
          </p:nvSpPr>
          <p:spPr>
            <a:xfrm>
              <a:off x="23387" y="23387"/>
              <a:ext cx="766027" cy="766027"/>
            </a:xfrm>
            <a:custGeom>
              <a:rect b="b" l="l" r="r" t="t"/>
              <a:pathLst>
                <a:path extrusionOk="0" h="766027" w="766027">
                  <a:moveTo>
                    <a:pt x="435248" y="28848"/>
                  </a:moveTo>
                  <a:lnTo>
                    <a:pt x="737178" y="330778"/>
                  </a:lnTo>
                  <a:cubicBezTo>
                    <a:pt x="766026" y="359626"/>
                    <a:pt x="766026" y="406400"/>
                    <a:pt x="737178" y="435248"/>
                  </a:cubicBezTo>
                  <a:lnTo>
                    <a:pt x="435248" y="737178"/>
                  </a:lnTo>
                  <a:cubicBezTo>
                    <a:pt x="406400" y="766026"/>
                    <a:pt x="359626" y="766026"/>
                    <a:pt x="330778" y="737178"/>
                  </a:cubicBezTo>
                  <a:lnTo>
                    <a:pt x="28848" y="435248"/>
                  </a:lnTo>
                  <a:cubicBezTo>
                    <a:pt x="0" y="406400"/>
                    <a:pt x="0" y="359626"/>
                    <a:pt x="28848" y="330778"/>
                  </a:cubicBezTo>
                  <a:lnTo>
                    <a:pt x="330778" y="28848"/>
                  </a:lnTo>
                  <a:cubicBezTo>
                    <a:pt x="359626" y="0"/>
                    <a:pt x="406400" y="0"/>
                    <a:pt x="435248" y="28848"/>
                  </a:cubicBezTo>
                  <a:close/>
                </a:path>
              </a:pathLst>
            </a:custGeom>
            <a:solidFill>
              <a:srgbClr val="FFBD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3"/>
            <p:cNvSpPr txBox="1"/>
            <p:nvPr/>
          </p:nvSpPr>
          <p:spPr>
            <a:xfrm>
              <a:off x="139700" y="92075"/>
              <a:ext cx="533400" cy="58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" name="Google Shape;34;p3"/>
          <p:cNvGrpSpPr/>
          <p:nvPr/>
        </p:nvGrpSpPr>
        <p:grpSpPr>
          <a:xfrm>
            <a:off x="-6754" y="536967"/>
            <a:ext cx="429278" cy="429278"/>
            <a:chOff x="38741" y="38741"/>
            <a:chExt cx="735317" cy="735317"/>
          </a:xfrm>
        </p:grpSpPr>
        <p:sp>
          <p:nvSpPr>
            <p:cNvPr id="35" name="Google Shape;35;p3"/>
            <p:cNvSpPr/>
            <p:nvPr/>
          </p:nvSpPr>
          <p:spPr>
            <a:xfrm>
              <a:off x="38741" y="38741"/>
              <a:ext cx="735317" cy="735317"/>
            </a:xfrm>
            <a:custGeom>
              <a:rect b="b" l="l" r="r" t="t"/>
              <a:pathLst>
                <a:path extrusionOk="0" h="735317" w="735317">
                  <a:moveTo>
                    <a:pt x="454191" y="47791"/>
                  </a:moveTo>
                  <a:lnTo>
                    <a:pt x="687527" y="281127"/>
                  </a:lnTo>
                  <a:cubicBezTo>
                    <a:pt x="735318" y="328918"/>
                    <a:pt x="735318" y="406400"/>
                    <a:pt x="687527" y="454191"/>
                  </a:cubicBezTo>
                  <a:lnTo>
                    <a:pt x="454191" y="687527"/>
                  </a:lnTo>
                  <a:cubicBezTo>
                    <a:pt x="406400" y="735318"/>
                    <a:pt x="328918" y="735318"/>
                    <a:pt x="281127" y="687527"/>
                  </a:cubicBezTo>
                  <a:lnTo>
                    <a:pt x="47791" y="454191"/>
                  </a:lnTo>
                  <a:cubicBezTo>
                    <a:pt x="0" y="406400"/>
                    <a:pt x="0" y="328918"/>
                    <a:pt x="47791" y="281127"/>
                  </a:cubicBezTo>
                  <a:lnTo>
                    <a:pt x="281127" y="47791"/>
                  </a:lnTo>
                  <a:cubicBezTo>
                    <a:pt x="328918" y="0"/>
                    <a:pt x="406400" y="0"/>
                    <a:pt x="454191" y="4779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57150">
              <a:solidFill>
                <a:srgbClr val="2235B8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3"/>
            <p:cNvSpPr txBox="1"/>
            <p:nvPr/>
          </p:nvSpPr>
          <p:spPr>
            <a:xfrm>
              <a:off x="139700" y="92075"/>
              <a:ext cx="533400" cy="58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4"/>
          <p:cNvGrpSpPr/>
          <p:nvPr/>
        </p:nvGrpSpPr>
        <p:grpSpPr>
          <a:xfrm>
            <a:off x="-130962" y="-175712"/>
            <a:ext cx="947183" cy="5369490"/>
            <a:chOff x="0" y="-47625"/>
            <a:chExt cx="498911" cy="2757969"/>
          </a:xfrm>
        </p:grpSpPr>
        <p:sp>
          <p:nvSpPr>
            <p:cNvPr id="39" name="Google Shape;39;p4"/>
            <p:cNvSpPr/>
            <p:nvPr/>
          </p:nvSpPr>
          <p:spPr>
            <a:xfrm>
              <a:off x="0" y="0"/>
              <a:ext cx="498911" cy="2710344"/>
            </a:xfrm>
            <a:custGeom>
              <a:rect b="b" l="l" r="r" t="t"/>
              <a:pathLst>
                <a:path extrusionOk="0" h="2710344" w="498911">
                  <a:moveTo>
                    <a:pt x="0" y="0"/>
                  </a:moveTo>
                  <a:lnTo>
                    <a:pt x="498911" y="0"/>
                  </a:lnTo>
                  <a:lnTo>
                    <a:pt x="498911" y="2710344"/>
                  </a:lnTo>
                  <a:lnTo>
                    <a:pt x="0" y="2710344"/>
                  </a:lnTo>
                  <a:close/>
                </a:path>
              </a:pathLst>
            </a:custGeom>
            <a:solidFill>
              <a:srgbClr val="FFBD59"/>
            </a:solidFill>
            <a:ln>
              <a:noFill/>
            </a:ln>
          </p:spPr>
        </p:sp>
        <p:sp>
          <p:nvSpPr>
            <p:cNvPr id="40" name="Google Shape;40;p4"/>
            <p:cNvSpPr txBox="1"/>
            <p:nvPr/>
          </p:nvSpPr>
          <p:spPr>
            <a:xfrm>
              <a:off x="0" y="-47625"/>
              <a:ext cx="498900" cy="275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" name="Google Shape;41;p4"/>
          <p:cNvSpPr txBox="1"/>
          <p:nvPr>
            <p:ph type="title"/>
          </p:nvPr>
        </p:nvSpPr>
        <p:spPr>
          <a:xfrm>
            <a:off x="474150" y="613575"/>
            <a:ext cx="8464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42" name="Google Shape;42;p4"/>
          <p:cNvSpPr txBox="1"/>
          <p:nvPr>
            <p:ph idx="1" type="body"/>
          </p:nvPr>
        </p:nvSpPr>
        <p:spPr>
          <a:xfrm>
            <a:off x="1895488" y="2324088"/>
            <a:ext cx="4114800" cy="22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grpSp>
        <p:nvGrpSpPr>
          <p:cNvPr id="43" name="Google Shape;43;p4"/>
          <p:cNvGrpSpPr/>
          <p:nvPr/>
        </p:nvGrpSpPr>
        <p:grpSpPr>
          <a:xfrm>
            <a:off x="741600" y="4587136"/>
            <a:ext cx="8464382" cy="606702"/>
            <a:chOff x="0" y="-47625"/>
            <a:chExt cx="4317681" cy="319569"/>
          </a:xfrm>
        </p:grpSpPr>
        <p:sp>
          <p:nvSpPr>
            <p:cNvPr id="44" name="Google Shape;44;p4"/>
            <p:cNvSpPr/>
            <p:nvPr/>
          </p:nvSpPr>
          <p:spPr>
            <a:xfrm>
              <a:off x="0" y="0"/>
              <a:ext cx="4317681" cy="271944"/>
            </a:xfrm>
            <a:custGeom>
              <a:rect b="b" l="l" r="r" t="t"/>
              <a:pathLst>
                <a:path extrusionOk="0" h="271944" w="4317681">
                  <a:moveTo>
                    <a:pt x="0" y="0"/>
                  </a:moveTo>
                  <a:lnTo>
                    <a:pt x="4317681" y="0"/>
                  </a:lnTo>
                  <a:lnTo>
                    <a:pt x="4317681" y="271944"/>
                  </a:lnTo>
                  <a:lnTo>
                    <a:pt x="0" y="271944"/>
                  </a:lnTo>
                  <a:close/>
                </a:path>
              </a:pathLst>
            </a:custGeom>
            <a:solidFill>
              <a:srgbClr val="2235B8"/>
            </a:solidFill>
            <a:ln>
              <a:noFill/>
            </a:ln>
          </p:spPr>
        </p:sp>
        <p:sp>
          <p:nvSpPr>
            <p:cNvPr id="45" name="Google Shape;45;p4"/>
            <p:cNvSpPr txBox="1"/>
            <p:nvPr/>
          </p:nvSpPr>
          <p:spPr>
            <a:xfrm>
              <a:off x="0" y="-47625"/>
              <a:ext cx="4317600" cy="31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" name="Google Shape;46;p4"/>
          <p:cNvGrpSpPr/>
          <p:nvPr/>
        </p:nvGrpSpPr>
        <p:grpSpPr>
          <a:xfrm>
            <a:off x="-1460170" y="1793858"/>
            <a:ext cx="3605622" cy="3605622"/>
            <a:chOff x="5035" y="5035"/>
            <a:chExt cx="802730" cy="802730"/>
          </a:xfrm>
        </p:grpSpPr>
        <p:sp>
          <p:nvSpPr>
            <p:cNvPr id="47" name="Google Shape;47;p4"/>
            <p:cNvSpPr/>
            <p:nvPr/>
          </p:nvSpPr>
          <p:spPr>
            <a:xfrm>
              <a:off x="5035" y="5035"/>
              <a:ext cx="802730" cy="802730"/>
            </a:xfrm>
            <a:custGeom>
              <a:rect b="b" l="l" r="r" t="t"/>
              <a:pathLst>
                <a:path extrusionOk="0" h="802730" w="802730">
                  <a:moveTo>
                    <a:pt x="412611" y="6211"/>
                  </a:moveTo>
                  <a:lnTo>
                    <a:pt x="796519" y="390119"/>
                  </a:lnTo>
                  <a:cubicBezTo>
                    <a:pt x="802730" y="396330"/>
                    <a:pt x="802730" y="406400"/>
                    <a:pt x="796519" y="412611"/>
                  </a:cubicBezTo>
                  <a:lnTo>
                    <a:pt x="412611" y="796519"/>
                  </a:lnTo>
                  <a:cubicBezTo>
                    <a:pt x="406400" y="802730"/>
                    <a:pt x="396330" y="802730"/>
                    <a:pt x="390119" y="796519"/>
                  </a:cubicBezTo>
                  <a:lnTo>
                    <a:pt x="6211" y="412611"/>
                  </a:lnTo>
                  <a:cubicBezTo>
                    <a:pt x="0" y="406400"/>
                    <a:pt x="0" y="396330"/>
                    <a:pt x="6211" y="390119"/>
                  </a:cubicBezTo>
                  <a:lnTo>
                    <a:pt x="390119" y="6211"/>
                  </a:lnTo>
                  <a:cubicBezTo>
                    <a:pt x="396330" y="0"/>
                    <a:pt x="406400" y="0"/>
                    <a:pt x="412611" y="621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57150">
              <a:solidFill>
                <a:srgbClr val="FFBD59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4"/>
            <p:cNvSpPr txBox="1"/>
            <p:nvPr/>
          </p:nvSpPr>
          <p:spPr>
            <a:xfrm>
              <a:off x="139700" y="92075"/>
              <a:ext cx="533400" cy="58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" name="Google Shape;49;p4"/>
          <p:cNvGrpSpPr/>
          <p:nvPr/>
        </p:nvGrpSpPr>
        <p:grpSpPr>
          <a:xfrm>
            <a:off x="8320807" y="3909715"/>
            <a:ext cx="617688" cy="514753"/>
            <a:chOff x="78908" y="78908"/>
            <a:chExt cx="1647169" cy="1372676"/>
          </a:xfrm>
        </p:grpSpPr>
        <p:grpSp>
          <p:nvGrpSpPr>
            <p:cNvPr id="50" name="Google Shape;50;p4"/>
            <p:cNvGrpSpPr/>
            <p:nvPr/>
          </p:nvGrpSpPr>
          <p:grpSpPr>
            <a:xfrm>
              <a:off x="78908" y="742550"/>
              <a:ext cx="709034" cy="709034"/>
              <a:chOff x="73988" y="73988"/>
              <a:chExt cx="664823" cy="664823"/>
            </a:xfrm>
          </p:grpSpPr>
          <p:sp>
            <p:nvSpPr>
              <p:cNvPr id="51" name="Google Shape;51;p4"/>
              <p:cNvSpPr/>
              <p:nvPr/>
            </p:nvSpPr>
            <p:spPr>
              <a:xfrm>
                <a:off x="73988" y="73988"/>
                <a:ext cx="664823" cy="664823"/>
              </a:xfrm>
              <a:custGeom>
                <a:rect b="b" l="l" r="r" t="t"/>
                <a:pathLst>
                  <a:path extrusionOk="0" h="664823" w="664823">
                    <a:moveTo>
                      <a:pt x="458718" y="52318"/>
                    </a:moveTo>
                    <a:lnTo>
                      <a:pt x="612506" y="206106"/>
                    </a:lnTo>
                    <a:cubicBezTo>
                      <a:pt x="646005" y="239605"/>
                      <a:pt x="664824" y="285038"/>
                      <a:pt x="664824" y="332412"/>
                    </a:cubicBezTo>
                    <a:cubicBezTo>
                      <a:pt x="664824" y="379786"/>
                      <a:pt x="646005" y="425219"/>
                      <a:pt x="612506" y="458718"/>
                    </a:cubicBezTo>
                    <a:lnTo>
                      <a:pt x="458718" y="612506"/>
                    </a:lnTo>
                    <a:cubicBezTo>
                      <a:pt x="425219" y="646005"/>
                      <a:pt x="379786" y="664824"/>
                      <a:pt x="332412" y="664824"/>
                    </a:cubicBezTo>
                    <a:cubicBezTo>
                      <a:pt x="285038" y="664824"/>
                      <a:pt x="239605" y="646005"/>
                      <a:pt x="206106" y="612506"/>
                    </a:cubicBezTo>
                    <a:lnTo>
                      <a:pt x="52318" y="458718"/>
                    </a:lnTo>
                    <a:cubicBezTo>
                      <a:pt x="18819" y="425219"/>
                      <a:pt x="0" y="379786"/>
                      <a:pt x="0" y="332412"/>
                    </a:cubicBezTo>
                    <a:cubicBezTo>
                      <a:pt x="0" y="285038"/>
                      <a:pt x="18819" y="239605"/>
                      <a:pt x="52318" y="206106"/>
                    </a:cubicBezTo>
                    <a:lnTo>
                      <a:pt x="206106" y="52318"/>
                    </a:lnTo>
                    <a:cubicBezTo>
                      <a:pt x="239605" y="18819"/>
                      <a:pt x="285038" y="0"/>
                      <a:pt x="332412" y="0"/>
                    </a:cubicBezTo>
                    <a:cubicBezTo>
                      <a:pt x="379786" y="0"/>
                      <a:pt x="425219" y="18819"/>
                      <a:pt x="458718" y="52318"/>
                    </a:cubicBezTo>
                    <a:close/>
                  </a:path>
                </a:pathLst>
              </a:custGeom>
              <a:solidFill>
                <a:srgbClr val="FFBD59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52;p4"/>
              <p:cNvSpPr txBox="1"/>
              <p:nvPr/>
            </p:nvSpPr>
            <p:spPr>
              <a:xfrm>
                <a:off x="139700" y="92075"/>
                <a:ext cx="533400" cy="58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" name="Google Shape;53;p4"/>
            <p:cNvGrpSpPr/>
            <p:nvPr/>
          </p:nvGrpSpPr>
          <p:grpSpPr>
            <a:xfrm>
              <a:off x="1017043" y="742550"/>
              <a:ext cx="709034" cy="709034"/>
              <a:chOff x="73988" y="73988"/>
              <a:chExt cx="664823" cy="664823"/>
            </a:xfrm>
          </p:grpSpPr>
          <p:sp>
            <p:nvSpPr>
              <p:cNvPr id="54" name="Google Shape;54;p4"/>
              <p:cNvSpPr/>
              <p:nvPr/>
            </p:nvSpPr>
            <p:spPr>
              <a:xfrm>
                <a:off x="73988" y="73988"/>
                <a:ext cx="664823" cy="664823"/>
              </a:xfrm>
              <a:custGeom>
                <a:rect b="b" l="l" r="r" t="t"/>
                <a:pathLst>
                  <a:path extrusionOk="0" h="664823" w="664823">
                    <a:moveTo>
                      <a:pt x="458718" y="52318"/>
                    </a:moveTo>
                    <a:lnTo>
                      <a:pt x="612506" y="206106"/>
                    </a:lnTo>
                    <a:cubicBezTo>
                      <a:pt x="646005" y="239605"/>
                      <a:pt x="664824" y="285038"/>
                      <a:pt x="664824" y="332412"/>
                    </a:cubicBezTo>
                    <a:cubicBezTo>
                      <a:pt x="664824" y="379786"/>
                      <a:pt x="646005" y="425219"/>
                      <a:pt x="612506" y="458718"/>
                    </a:cubicBezTo>
                    <a:lnTo>
                      <a:pt x="458718" y="612506"/>
                    </a:lnTo>
                    <a:cubicBezTo>
                      <a:pt x="425219" y="646005"/>
                      <a:pt x="379786" y="664824"/>
                      <a:pt x="332412" y="664824"/>
                    </a:cubicBezTo>
                    <a:cubicBezTo>
                      <a:pt x="285038" y="664824"/>
                      <a:pt x="239605" y="646005"/>
                      <a:pt x="206106" y="612506"/>
                    </a:cubicBezTo>
                    <a:lnTo>
                      <a:pt x="52318" y="458718"/>
                    </a:lnTo>
                    <a:cubicBezTo>
                      <a:pt x="18819" y="425219"/>
                      <a:pt x="0" y="379786"/>
                      <a:pt x="0" y="332412"/>
                    </a:cubicBezTo>
                    <a:cubicBezTo>
                      <a:pt x="0" y="285038"/>
                      <a:pt x="18819" y="239605"/>
                      <a:pt x="52318" y="206106"/>
                    </a:cubicBezTo>
                    <a:lnTo>
                      <a:pt x="206106" y="52318"/>
                    </a:lnTo>
                    <a:cubicBezTo>
                      <a:pt x="239605" y="18819"/>
                      <a:pt x="285038" y="0"/>
                      <a:pt x="332412" y="0"/>
                    </a:cubicBezTo>
                    <a:cubicBezTo>
                      <a:pt x="379786" y="0"/>
                      <a:pt x="425219" y="18819"/>
                      <a:pt x="458718" y="52318"/>
                    </a:cubicBezTo>
                    <a:close/>
                  </a:path>
                </a:pathLst>
              </a:custGeom>
              <a:solidFill>
                <a:srgbClr val="2235B8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55;p4"/>
              <p:cNvSpPr txBox="1"/>
              <p:nvPr/>
            </p:nvSpPr>
            <p:spPr>
              <a:xfrm>
                <a:off x="139700" y="92075"/>
                <a:ext cx="533400" cy="58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6" name="Google Shape;56;p4"/>
            <p:cNvGrpSpPr/>
            <p:nvPr/>
          </p:nvGrpSpPr>
          <p:grpSpPr>
            <a:xfrm>
              <a:off x="537729" y="78908"/>
              <a:ext cx="709034" cy="709034"/>
              <a:chOff x="73988" y="73988"/>
              <a:chExt cx="664823" cy="664823"/>
            </a:xfrm>
          </p:grpSpPr>
          <p:sp>
            <p:nvSpPr>
              <p:cNvPr id="57" name="Google Shape;57;p4"/>
              <p:cNvSpPr/>
              <p:nvPr/>
            </p:nvSpPr>
            <p:spPr>
              <a:xfrm>
                <a:off x="73988" y="73988"/>
                <a:ext cx="664823" cy="664823"/>
              </a:xfrm>
              <a:custGeom>
                <a:rect b="b" l="l" r="r" t="t"/>
                <a:pathLst>
                  <a:path extrusionOk="0" h="664823" w="664823">
                    <a:moveTo>
                      <a:pt x="458718" y="52318"/>
                    </a:moveTo>
                    <a:lnTo>
                      <a:pt x="612506" y="206106"/>
                    </a:lnTo>
                    <a:cubicBezTo>
                      <a:pt x="646005" y="239605"/>
                      <a:pt x="664824" y="285038"/>
                      <a:pt x="664824" y="332412"/>
                    </a:cubicBezTo>
                    <a:cubicBezTo>
                      <a:pt x="664824" y="379786"/>
                      <a:pt x="646005" y="425219"/>
                      <a:pt x="612506" y="458718"/>
                    </a:cubicBezTo>
                    <a:lnTo>
                      <a:pt x="458718" y="612506"/>
                    </a:lnTo>
                    <a:cubicBezTo>
                      <a:pt x="425219" y="646005"/>
                      <a:pt x="379786" y="664824"/>
                      <a:pt x="332412" y="664824"/>
                    </a:cubicBezTo>
                    <a:cubicBezTo>
                      <a:pt x="285038" y="664824"/>
                      <a:pt x="239605" y="646005"/>
                      <a:pt x="206106" y="612506"/>
                    </a:cubicBezTo>
                    <a:lnTo>
                      <a:pt x="52318" y="458718"/>
                    </a:lnTo>
                    <a:cubicBezTo>
                      <a:pt x="18819" y="425219"/>
                      <a:pt x="0" y="379786"/>
                      <a:pt x="0" y="332412"/>
                    </a:cubicBezTo>
                    <a:cubicBezTo>
                      <a:pt x="0" y="285038"/>
                      <a:pt x="18819" y="239605"/>
                      <a:pt x="52318" y="206106"/>
                    </a:cubicBezTo>
                    <a:lnTo>
                      <a:pt x="206106" y="52318"/>
                    </a:lnTo>
                    <a:cubicBezTo>
                      <a:pt x="239605" y="18819"/>
                      <a:pt x="285038" y="0"/>
                      <a:pt x="332412" y="0"/>
                    </a:cubicBezTo>
                    <a:cubicBezTo>
                      <a:pt x="379786" y="0"/>
                      <a:pt x="425219" y="18819"/>
                      <a:pt x="458718" y="52318"/>
                    </a:cubicBezTo>
                    <a:close/>
                  </a:path>
                </a:pathLst>
              </a:custGeom>
              <a:solidFill>
                <a:srgbClr val="FFBD59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58;p4"/>
              <p:cNvSpPr txBox="1"/>
              <p:nvPr/>
            </p:nvSpPr>
            <p:spPr>
              <a:xfrm>
                <a:off x="139700" y="92075"/>
                <a:ext cx="533400" cy="58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9" name="Google Shape;59;p4"/>
          <p:cNvGrpSpPr/>
          <p:nvPr/>
        </p:nvGrpSpPr>
        <p:grpSpPr>
          <a:xfrm>
            <a:off x="546296" y="1965285"/>
            <a:ext cx="889841" cy="889841"/>
            <a:chOff x="25344" y="25344"/>
            <a:chExt cx="762111" cy="762111"/>
          </a:xfrm>
        </p:grpSpPr>
        <p:sp>
          <p:nvSpPr>
            <p:cNvPr id="60" name="Google Shape;60;p4"/>
            <p:cNvSpPr/>
            <p:nvPr/>
          </p:nvSpPr>
          <p:spPr>
            <a:xfrm>
              <a:off x="25344" y="25344"/>
              <a:ext cx="762111" cy="762111"/>
            </a:xfrm>
            <a:custGeom>
              <a:rect b="b" l="l" r="r" t="t"/>
              <a:pathLst>
                <a:path extrusionOk="0" h="762111" w="762111">
                  <a:moveTo>
                    <a:pt x="424322" y="17922"/>
                  </a:moveTo>
                  <a:lnTo>
                    <a:pt x="744190" y="337790"/>
                  </a:lnTo>
                  <a:cubicBezTo>
                    <a:pt x="755665" y="349265"/>
                    <a:pt x="762112" y="364828"/>
                    <a:pt x="762112" y="381056"/>
                  </a:cubicBezTo>
                  <a:cubicBezTo>
                    <a:pt x="762112" y="397284"/>
                    <a:pt x="755665" y="412847"/>
                    <a:pt x="744190" y="424322"/>
                  </a:cubicBezTo>
                  <a:lnTo>
                    <a:pt x="424322" y="744190"/>
                  </a:lnTo>
                  <a:cubicBezTo>
                    <a:pt x="412847" y="755665"/>
                    <a:pt x="397284" y="762112"/>
                    <a:pt x="381056" y="762112"/>
                  </a:cubicBezTo>
                  <a:cubicBezTo>
                    <a:pt x="364828" y="762112"/>
                    <a:pt x="349265" y="755665"/>
                    <a:pt x="337790" y="744190"/>
                  </a:cubicBezTo>
                  <a:lnTo>
                    <a:pt x="17922" y="424322"/>
                  </a:lnTo>
                  <a:cubicBezTo>
                    <a:pt x="6447" y="412847"/>
                    <a:pt x="0" y="397284"/>
                    <a:pt x="0" y="381056"/>
                  </a:cubicBezTo>
                  <a:cubicBezTo>
                    <a:pt x="0" y="364828"/>
                    <a:pt x="6447" y="349265"/>
                    <a:pt x="17922" y="337790"/>
                  </a:cubicBezTo>
                  <a:lnTo>
                    <a:pt x="337790" y="17922"/>
                  </a:lnTo>
                  <a:cubicBezTo>
                    <a:pt x="349265" y="6447"/>
                    <a:pt x="364828" y="0"/>
                    <a:pt x="381056" y="0"/>
                  </a:cubicBezTo>
                  <a:cubicBezTo>
                    <a:pt x="397284" y="0"/>
                    <a:pt x="412847" y="6447"/>
                    <a:pt x="424322" y="17922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57150">
              <a:solidFill>
                <a:srgbClr val="2235B8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4"/>
            <p:cNvSpPr txBox="1"/>
            <p:nvPr/>
          </p:nvSpPr>
          <p:spPr>
            <a:xfrm>
              <a:off x="139700" y="92075"/>
              <a:ext cx="533400" cy="58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"/>
          <p:cNvSpPr txBox="1"/>
          <p:nvPr>
            <p:ph type="title"/>
          </p:nvPr>
        </p:nvSpPr>
        <p:spPr>
          <a:xfrm>
            <a:off x="441849" y="277382"/>
            <a:ext cx="52149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Font typeface="Merriweather"/>
              <a:buNone/>
              <a:defRPr sz="4500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Font typeface="Merriweather"/>
              <a:buNone/>
              <a:defRPr sz="4500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Font typeface="Merriweather"/>
              <a:buNone/>
              <a:defRPr sz="4500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Font typeface="Merriweather"/>
              <a:buNone/>
              <a:defRPr sz="4500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Font typeface="Merriweather"/>
              <a:buNone/>
              <a:defRPr sz="4500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Font typeface="Merriweather"/>
              <a:buNone/>
              <a:defRPr sz="4500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Font typeface="Merriweather"/>
              <a:buNone/>
              <a:defRPr sz="4500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Font typeface="Merriweather"/>
              <a:buNone/>
              <a:defRPr sz="4500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64" name="Google Shape;64;p5"/>
          <p:cNvSpPr txBox="1"/>
          <p:nvPr>
            <p:ph idx="1" type="body"/>
          </p:nvPr>
        </p:nvSpPr>
        <p:spPr>
          <a:xfrm>
            <a:off x="1035282" y="3632219"/>
            <a:ext cx="38862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65" name="Google Shape;65;p5"/>
          <p:cNvGrpSpPr/>
          <p:nvPr/>
        </p:nvGrpSpPr>
        <p:grpSpPr>
          <a:xfrm>
            <a:off x="0" y="4538736"/>
            <a:ext cx="6133262" cy="606702"/>
            <a:chOff x="0" y="-47625"/>
            <a:chExt cx="3137700" cy="319569"/>
          </a:xfrm>
        </p:grpSpPr>
        <p:sp>
          <p:nvSpPr>
            <p:cNvPr id="66" name="Google Shape;66;p5"/>
            <p:cNvSpPr/>
            <p:nvPr/>
          </p:nvSpPr>
          <p:spPr>
            <a:xfrm>
              <a:off x="0" y="0"/>
              <a:ext cx="3137694" cy="271944"/>
            </a:xfrm>
            <a:custGeom>
              <a:rect b="b" l="l" r="r" t="t"/>
              <a:pathLst>
                <a:path extrusionOk="0" h="271944" w="3137694">
                  <a:moveTo>
                    <a:pt x="0" y="0"/>
                  </a:moveTo>
                  <a:lnTo>
                    <a:pt x="3137694" y="0"/>
                  </a:lnTo>
                  <a:lnTo>
                    <a:pt x="3137694" y="271944"/>
                  </a:lnTo>
                  <a:lnTo>
                    <a:pt x="0" y="271944"/>
                  </a:lnTo>
                  <a:close/>
                </a:path>
              </a:pathLst>
            </a:custGeom>
            <a:solidFill>
              <a:srgbClr val="FFBD59"/>
            </a:solidFill>
            <a:ln>
              <a:noFill/>
            </a:ln>
          </p:spPr>
        </p:sp>
        <p:sp>
          <p:nvSpPr>
            <p:cNvPr id="67" name="Google Shape;67;p5"/>
            <p:cNvSpPr txBox="1"/>
            <p:nvPr/>
          </p:nvSpPr>
          <p:spPr>
            <a:xfrm>
              <a:off x="0" y="-47625"/>
              <a:ext cx="3137700" cy="31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" name="Google Shape;68;p5"/>
          <p:cNvGrpSpPr/>
          <p:nvPr/>
        </p:nvGrpSpPr>
        <p:grpSpPr>
          <a:xfrm>
            <a:off x="6073025" y="-260499"/>
            <a:ext cx="3309209" cy="5455538"/>
            <a:chOff x="0" y="-47625"/>
            <a:chExt cx="1743065" cy="2757969"/>
          </a:xfrm>
        </p:grpSpPr>
        <p:sp>
          <p:nvSpPr>
            <p:cNvPr id="69" name="Google Shape;69;p5"/>
            <p:cNvSpPr/>
            <p:nvPr/>
          </p:nvSpPr>
          <p:spPr>
            <a:xfrm>
              <a:off x="0" y="0"/>
              <a:ext cx="1743065" cy="2710344"/>
            </a:xfrm>
            <a:custGeom>
              <a:rect b="b" l="l" r="r" t="t"/>
              <a:pathLst>
                <a:path extrusionOk="0" h="2710344" w="1743065">
                  <a:moveTo>
                    <a:pt x="0" y="0"/>
                  </a:moveTo>
                  <a:lnTo>
                    <a:pt x="1743065" y="0"/>
                  </a:lnTo>
                  <a:lnTo>
                    <a:pt x="1743065" y="2710344"/>
                  </a:lnTo>
                  <a:lnTo>
                    <a:pt x="0" y="2710344"/>
                  </a:lnTo>
                  <a:close/>
                </a:path>
              </a:pathLst>
            </a:custGeom>
            <a:solidFill>
              <a:srgbClr val="2235B8"/>
            </a:solidFill>
            <a:ln>
              <a:noFill/>
            </a:ln>
          </p:spPr>
        </p:sp>
        <p:sp>
          <p:nvSpPr>
            <p:cNvPr id="70" name="Google Shape;70;p5"/>
            <p:cNvSpPr txBox="1"/>
            <p:nvPr/>
          </p:nvSpPr>
          <p:spPr>
            <a:xfrm>
              <a:off x="0" y="-47625"/>
              <a:ext cx="1743000" cy="275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" name="Google Shape;71;p5"/>
          <p:cNvGrpSpPr/>
          <p:nvPr/>
        </p:nvGrpSpPr>
        <p:grpSpPr>
          <a:xfrm>
            <a:off x="4803705" y="441714"/>
            <a:ext cx="4441098" cy="4441098"/>
            <a:chOff x="4097" y="4097"/>
            <a:chExt cx="804605" cy="804605"/>
          </a:xfrm>
        </p:grpSpPr>
        <p:sp>
          <p:nvSpPr>
            <p:cNvPr id="72" name="Google Shape;72;p5"/>
            <p:cNvSpPr/>
            <p:nvPr/>
          </p:nvSpPr>
          <p:spPr>
            <a:xfrm>
              <a:off x="4097" y="4097"/>
              <a:ext cx="804605" cy="804605"/>
            </a:xfrm>
            <a:custGeom>
              <a:rect b="b" l="l" r="r" t="t"/>
              <a:pathLst>
                <a:path extrusionOk="0" h="804605" w="804605">
                  <a:moveTo>
                    <a:pt x="411455" y="5055"/>
                  </a:moveTo>
                  <a:lnTo>
                    <a:pt x="799551" y="393151"/>
                  </a:lnTo>
                  <a:cubicBezTo>
                    <a:pt x="804606" y="398206"/>
                    <a:pt x="804606" y="406400"/>
                    <a:pt x="799551" y="411455"/>
                  </a:cubicBezTo>
                  <a:lnTo>
                    <a:pt x="411455" y="799551"/>
                  </a:lnTo>
                  <a:cubicBezTo>
                    <a:pt x="406400" y="804606"/>
                    <a:pt x="398206" y="804606"/>
                    <a:pt x="393151" y="799551"/>
                  </a:cubicBezTo>
                  <a:lnTo>
                    <a:pt x="5055" y="411455"/>
                  </a:lnTo>
                  <a:cubicBezTo>
                    <a:pt x="0" y="406400"/>
                    <a:pt x="0" y="398206"/>
                    <a:pt x="5055" y="393151"/>
                  </a:cubicBezTo>
                  <a:lnTo>
                    <a:pt x="393151" y="5055"/>
                  </a:lnTo>
                  <a:cubicBezTo>
                    <a:pt x="398206" y="0"/>
                    <a:pt x="406400" y="0"/>
                    <a:pt x="411455" y="5055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57150">
              <a:solidFill>
                <a:srgbClr val="FFBD59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5"/>
            <p:cNvSpPr txBox="1"/>
            <p:nvPr/>
          </p:nvSpPr>
          <p:spPr>
            <a:xfrm>
              <a:off x="139700" y="92075"/>
              <a:ext cx="533400" cy="58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" name="Google Shape;74;p5"/>
          <p:cNvGrpSpPr/>
          <p:nvPr/>
        </p:nvGrpSpPr>
        <p:grpSpPr>
          <a:xfrm rot="5400000">
            <a:off x="8125495" y="360506"/>
            <a:ext cx="617688" cy="514753"/>
            <a:chOff x="78908" y="78908"/>
            <a:chExt cx="1647169" cy="1372676"/>
          </a:xfrm>
        </p:grpSpPr>
        <p:grpSp>
          <p:nvGrpSpPr>
            <p:cNvPr id="75" name="Google Shape;75;p5"/>
            <p:cNvGrpSpPr/>
            <p:nvPr/>
          </p:nvGrpSpPr>
          <p:grpSpPr>
            <a:xfrm>
              <a:off x="78908" y="742550"/>
              <a:ext cx="709034" cy="709034"/>
              <a:chOff x="73988" y="73988"/>
              <a:chExt cx="664823" cy="664823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73988" y="73988"/>
                <a:ext cx="664823" cy="664823"/>
              </a:xfrm>
              <a:custGeom>
                <a:rect b="b" l="l" r="r" t="t"/>
                <a:pathLst>
                  <a:path extrusionOk="0" h="664823" w="664823">
                    <a:moveTo>
                      <a:pt x="458718" y="52318"/>
                    </a:moveTo>
                    <a:lnTo>
                      <a:pt x="612506" y="206106"/>
                    </a:lnTo>
                    <a:cubicBezTo>
                      <a:pt x="646005" y="239605"/>
                      <a:pt x="664824" y="285038"/>
                      <a:pt x="664824" y="332412"/>
                    </a:cubicBezTo>
                    <a:cubicBezTo>
                      <a:pt x="664824" y="379786"/>
                      <a:pt x="646005" y="425219"/>
                      <a:pt x="612506" y="458718"/>
                    </a:cubicBezTo>
                    <a:lnTo>
                      <a:pt x="458718" y="612506"/>
                    </a:lnTo>
                    <a:cubicBezTo>
                      <a:pt x="425219" y="646005"/>
                      <a:pt x="379786" y="664824"/>
                      <a:pt x="332412" y="664824"/>
                    </a:cubicBezTo>
                    <a:cubicBezTo>
                      <a:pt x="285038" y="664824"/>
                      <a:pt x="239605" y="646005"/>
                      <a:pt x="206106" y="612506"/>
                    </a:cubicBezTo>
                    <a:lnTo>
                      <a:pt x="52318" y="458718"/>
                    </a:lnTo>
                    <a:cubicBezTo>
                      <a:pt x="18819" y="425219"/>
                      <a:pt x="0" y="379786"/>
                      <a:pt x="0" y="332412"/>
                    </a:cubicBezTo>
                    <a:cubicBezTo>
                      <a:pt x="0" y="285038"/>
                      <a:pt x="18819" y="239605"/>
                      <a:pt x="52318" y="206106"/>
                    </a:cubicBezTo>
                    <a:lnTo>
                      <a:pt x="206106" y="52318"/>
                    </a:lnTo>
                    <a:cubicBezTo>
                      <a:pt x="239605" y="18819"/>
                      <a:pt x="285038" y="0"/>
                      <a:pt x="332412" y="0"/>
                    </a:cubicBezTo>
                    <a:cubicBezTo>
                      <a:pt x="379786" y="0"/>
                      <a:pt x="425219" y="18819"/>
                      <a:pt x="458718" y="52318"/>
                    </a:cubicBezTo>
                    <a:close/>
                  </a:path>
                </a:pathLst>
              </a:custGeom>
              <a:solidFill>
                <a:srgbClr val="FFBD59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5"/>
              <p:cNvSpPr txBox="1"/>
              <p:nvPr/>
            </p:nvSpPr>
            <p:spPr>
              <a:xfrm>
                <a:off x="139700" y="92075"/>
                <a:ext cx="533400" cy="58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" name="Google Shape;78;p5"/>
            <p:cNvGrpSpPr/>
            <p:nvPr/>
          </p:nvGrpSpPr>
          <p:grpSpPr>
            <a:xfrm>
              <a:off x="1017043" y="742550"/>
              <a:ext cx="709034" cy="709034"/>
              <a:chOff x="73988" y="73988"/>
              <a:chExt cx="664823" cy="664823"/>
            </a:xfrm>
          </p:grpSpPr>
          <p:sp>
            <p:nvSpPr>
              <p:cNvPr id="79" name="Google Shape;79;p5"/>
              <p:cNvSpPr/>
              <p:nvPr/>
            </p:nvSpPr>
            <p:spPr>
              <a:xfrm>
                <a:off x="73988" y="73988"/>
                <a:ext cx="664823" cy="664823"/>
              </a:xfrm>
              <a:custGeom>
                <a:rect b="b" l="l" r="r" t="t"/>
                <a:pathLst>
                  <a:path extrusionOk="0" h="664823" w="664823">
                    <a:moveTo>
                      <a:pt x="458718" y="52318"/>
                    </a:moveTo>
                    <a:lnTo>
                      <a:pt x="612506" y="206106"/>
                    </a:lnTo>
                    <a:cubicBezTo>
                      <a:pt x="646005" y="239605"/>
                      <a:pt x="664824" y="285038"/>
                      <a:pt x="664824" y="332412"/>
                    </a:cubicBezTo>
                    <a:cubicBezTo>
                      <a:pt x="664824" y="379786"/>
                      <a:pt x="646005" y="425219"/>
                      <a:pt x="612506" y="458718"/>
                    </a:cubicBezTo>
                    <a:lnTo>
                      <a:pt x="458718" y="612506"/>
                    </a:lnTo>
                    <a:cubicBezTo>
                      <a:pt x="425219" y="646005"/>
                      <a:pt x="379786" y="664824"/>
                      <a:pt x="332412" y="664824"/>
                    </a:cubicBezTo>
                    <a:cubicBezTo>
                      <a:pt x="285038" y="664824"/>
                      <a:pt x="239605" y="646005"/>
                      <a:pt x="206106" y="612506"/>
                    </a:cubicBezTo>
                    <a:lnTo>
                      <a:pt x="52318" y="458718"/>
                    </a:lnTo>
                    <a:cubicBezTo>
                      <a:pt x="18819" y="425219"/>
                      <a:pt x="0" y="379786"/>
                      <a:pt x="0" y="332412"/>
                    </a:cubicBezTo>
                    <a:cubicBezTo>
                      <a:pt x="0" y="285038"/>
                      <a:pt x="18819" y="239605"/>
                      <a:pt x="52318" y="206106"/>
                    </a:cubicBezTo>
                    <a:lnTo>
                      <a:pt x="206106" y="52318"/>
                    </a:lnTo>
                    <a:cubicBezTo>
                      <a:pt x="239605" y="18819"/>
                      <a:pt x="285038" y="0"/>
                      <a:pt x="332412" y="0"/>
                    </a:cubicBezTo>
                    <a:cubicBezTo>
                      <a:pt x="379786" y="0"/>
                      <a:pt x="425219" y="18819"/>
                      <a:pt x="458718" y="52318"/>
                    </a:cubicBezTo>
                    <a:close/>
                  </a:path>
                </a:pathLst>
              </a:custGeom>
              <a:solidFill>
                <a:srgbClr val="FFBD59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5"/>
              <p:cNvSpPr txBox="1"/>
              <p:nvPr/>
            </p:nvSpPr>
            <p:spPr>
              <a:xfrm>
                <a:off x="139700" y="92075"/>
                <a:ext cx="533400" cy="58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" name="Google Shape;81;p5"/>
            <p:cNvGrpSpPr/>
            <p:nvPr/>
          </p:nvGrpSpPr>
          <p:grpSpPr>
            <a:xfrm>
              <a:off x="537729" y="78908"/>
              <a:ext cx="709034" cy="709034"/>
              <a:chOff x="73988" y="73988"/>
              <a:chExt cx="664823" cy="664823"/>
            </a:xfrm>
          </p:grpSpPr>
          <p:sp>
            <p:nvSpPr>
              <p:cNvPr id="82" name="Google Shape;82;p5"/>
              <p:cNvSpPr/>
              <p:nvPr/>
            </p:nvSpPr>
            <p:spPr>
              <a:xfrm>
                <a:off x="73988" y="73988"/>
                <a:ext cx="664823" cy="664823"/>
              </a:xfrm>
              <a:custGeom>
                <a:rect b="b" l="l" r="r" t="t"/>
                <a:pathLst>
                  <a:path extrusionOk="0" h="664823" w="664823">
                    <a:moveTo>
                      <a:pt x="458718" y="52318"/>
                    </a:moveTo>
                    <a:lnTo>
                      <a:pt x="612506" y="206106"/>
                    </a:lnTo>
                    <a:cubicBezTo>
                      <a:pt x="646005" y="239605"/>
                      <a:pt x="664824" y="285038"/>
                      <a:pt x="664824" y="332412"/>
                    </a:cubicBezTo>
                    <a:cubicBezTo>
                      <a:pt x="664824" y="379786"/>
                      <a:pt x="646005" y="425219"/>
                      <a:pt x="612506" y="458718"/>
                    </a:cubicBezTo>
                    <a:lnTo>
                      <a:pt x="458718" y="612506"/>
                    </a:lnTo>
                    <a:cubicBezTo>
                      <a:pt x="425219" y="646005"/>
                      <a:pt x="379786" y="664824"/>
                      <a:pt x="332412" y="664824"/>
                    </a:cubicBezTo>
                    <a:cubicBezTo>
                      <a:pt x="285038" y="664824"/>
                      <a:pt x="239605" y="646005"/>
                      <a:pt x="206106" y="612506"/>
                    </a:cubicBezTo>
                    <a:lnTo>
                      <a:pt x="52318" y="458718"/>
                    </a:lnTo>
                    <a:cubicBezTo>
                      <a:pt x="18819" y="425219"/>
                      <a:pt x="0" y="379786"/>
                      <a:pt x="0" y="332412"/>
                    </a:cubicBezTo>
                    <a:cubicBezTo>
                      <a:pt x="0" y="285038"/>
                      <a:pt x="18819" y="239605"/>
                      <a:pt x="52318" y="206106"/>
                    </a:cubicBezTo>
                    <a:lnTo>
                      <a:pt x="206106" y="52318"/>
                    </a:lnTo>
                    <a:cubicBezTo>
                      <a:pt x="239605" y="18819"/>
                      <a:pt x="285038" y="0"/>
                      <a:pt x="332412" y="0"/>
                    </a:cubicBezTo>
                    <a:cubicBezTo>
                      <a:pt x="379786" y="0"/>
                      <a:pt x="425219" y="18819"/>
                      <a:pt x="458718" y="52318"/>
                    </a:cubicBezTo>
                    <a:close/>
                  </a:path>
                </a:pathLst>
              </a:custGeom>
              <a:solidFill>
                <a:srgbClr val="FFBD59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83;p5"/>
              <p:cNvSpPr txBox="1"/>
              <p:nvPr/>
            </p:nvSpPr>
            <p:spPr>
              <a:xfrm>
                <a:off x="139700" y="92075"/>
                <a:ext cx="533400" cy="58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4" name="Google Shape;84;p5"/>
          <p:cNvGrpSpPr/>
          <p:nvPr/>
        </p:nvGrpSpPr>
        <p:grpSpPr>
          <a:xfrm>
            <a:off x="7209588" y="3115148"/>
            <a:ext cx="1482131" cy="1482131"/>
            <a:chOff x="15604" y="15604"/>
            <a:chExt cx="781591" cy="781591"/>
          </a:xfrm>
        </p:grpSpPr>
        <p:sp>
          <p:nvSpPr>
            <p:cNvPr id="85" name="Google Shape;85;p5"/>
            <p:cNvSpPr/>
            <p:nvPr/>
          </p:nvSpPr>
          <p:spPr>
            <a:xfrm>
              <a:off x="15604" y="15604"/>
              <a:ext cx="781591" cy="781591"/>
            </a:xfrm>
            <a:custGeom>
              <a:rect b="b" l="l" r="r" t="t"/>
              <a:pathLst>
                <a:path extrusionOk="0" h="781591" w="781591">
                  <a:moveTo>
                    <a:pt x="417434" y="11034"/>
                  </a:moveTo>
                  <a:lnTo>
                    <a:pt x="770558" y="364158"/>
                  </a:lnTo>
                  <a:cubicBezTo>
                    <a:pt x="777623" y="371223"/>
                    <a:pt x="781592" y="380805"/>
                    <a:pt x="781592" y="390796"/>
                  </a:cubicBezTo>
                  <a:cubicBezTo>
                    <a:pt x="781592" y="400787"/>
                    <a:pt x="777623" y="410369"/>
                    <a:pt x="770558" y="417434"/>
                  </a:cubicBezTo>
                  <a:lnTo>
                    <a:pt x="417434" y="770558"/>
                  </a:lnTo>
                  <a:cubicBezTo>
                    <a:pt x="410369" y="777623"/>
                    <a:pt x="400787" y="781592"/>
                    <a:pt x="390796" y="781592"/>
                  </a:cubicBezTo>
                  <a:cubicBezTo>
                    <a:pt x="380805" y="781592"/>
                    <a:pt x="371223" y="777623"/>
                    <a:pt x="364158" y="770558"/>
                  </a:cubicBezTo>
                  <a:lnTo>
                    <a:pt x="11034" y="417434"/>
                  </a:lnTo>
                  <a:cubicBezTo>
                    <a:pt x="3969" y="410369"/>
                    <a:pt x="0" y="400787"/>
                    <a:pt x="0" y="390796"/>
                  </a:cubicBezTo>
                  <a:cubicBezTo>
                    <a:pt x="0" y="380805"/>
                    <a:pt x="3969" y="371223"/>
                    <a:pt x="11034" y="364158"/>
                  </a:cubicBezTo>
                  <a:lnTo>
                    <a:pt x="364158" y="11034"/>
                  </a:lnTo>
                  <a:cubicBezTo>
                    <a:pt x="371223" y="3969"/>
                    <a:pt x="380805" y="0"/>
                    <a:pt x="390796" y="0"/>
                  </a:cubicBezTo>
                  <a:cubicBezTo>
                    <a:pt x="400787" y="0"/>
                    <a:pt x="410369" y="3969"/>
                    <a:pt x="417434" y="11034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57150">
              <a:solidFill>
                <a:srgbClr val="FFBD59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5"/>
            <p:cNvSpPr txBox="1"/>
            <p:nvPr/>
          </p:nvSpPr>
          <p:spPr>
            <a:xfrm>
              <a:off x="139700" y="92075"/>
              <a:ext cx="533400" cy="58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 txBox="1"/>
          <p:nvPr>
            <p:ph type="title"/>
          </p:nvPr>
        </p:nvSpPr>
        <p:spPr>
          <a:xfrm>
            <a:off x="339825" y="625475"/>
            <a:ext cx="8464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9" name="Google Shape;89;p6"/>
          <p:cNvSpPr txBox="1"/>
          <p:nvPr>
            <p:ph idx="1" type="body"/>
          </p:nvPr>
        </p:nvSpPr>
        <p:spPr>
          <a:xfrm>
            <a:off x="800100" y="2169313"/>
            <a:ext cx="3815100" cy="22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1pPr>
            <a:lvl2pPr indent="-3048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2pPr>
            <a:lvl3pPr indent="-3048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indent="-3048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4pPr>
            <a:lvl5pPr indent="-3048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/>
            </a:lvl5pPr>
            <a:lvl6pPr indent="-3048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6pPr>
            <a:lvl7pPr indent="-3048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indent="-3048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8pPr>
            <a:lvl9pPr indent="-3048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/>
        </p:txBody>
      </p:sp>
      <p:sp>
        <p:nvSpPr>
          <p:cNvPr id="90" name="Google Shape;90;p6"/>
          <p:cNvSpPr txBox="1"/>
          <p:nvPr>
            <p:ph idx="2" type="body"/>
          </p:nvPr>
        </p:nvSpPr>
        <p:spPr>
          <a:xfrm>
            <a:off x="4758942" y="2169313"/>
            <a:ext cx="3815100" cy="22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1pPr>
            <a:lvl2pPr indent="-3048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2pPr>
            <a:lvl3pPr indent="-3048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indent="-3048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4pPr>
            <a:lvl5pPr indent="-3048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/>
            </a:lvl5pPr>
            <a:lvl6pPr indent="-3048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6pPr>
            <a:lvl7pPr indent="-3048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indent="-3048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8pPr>
            <a:lvl9pPr indent="-3048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/>
        </p:txBody>
      </p:sp>
      <p:grpSp>
        <p:nvGrpSpPr>
          <p:cNvPr id="91" name="Google Shape;91;p6"/>
          <p:cNvGrpSpPr/>
          <p:nvPr/>
        </p:nvGrpSpPr>
        <p:grpSpPr>
          <a:xfrm>
            <a:off x="0" y="4538734"/>
            <a:ext cx="3315351" cy="606702"/>
            <a:chOff x="0" y="-47625"/>
            <a:chExt cx="1746300" cy="319569"/>
          </a:xfrm>
        </p:grpSpPr>
        <p:sp>
          <p:nvSpPr>
            <p:cNvPr id="92" name="Google Shape;92;p6"/>
            <p:cNvSpPr/>
            <p:nvPr/>
          </p:nvSpPr>
          <p:spPr>
            <a:xfrm>
              <a:off x="0" y="0"/>
              <a:ext cx="1746173" cy="271944"/>
            </a:xfrm>
            <a:custGeom>
              <a:rect b="b" l="l" r="r" t="t"/>
              <a:pathLst>
                <a:path extrusionOk="0" h="271944" w="1746173">
                  <a:moveTo>
                    <a:pt x="0" y="0"/>
                  </a:moveTo>
                  <a:lnTo>
                    <a:pt x="1746173" y="0"/>
                  </a:lnTo>
                  <a:lnTo>
                    <a:pt x="1746173" y="271944"/>
                  </a:lnTo>
                  <a:lnTo>
                    <a:pt x="0" y="271944"/>
                  </a:lnTo>
                  <a:close/>
                </a:path>
              </a:pathLst>
            </a:custGeom>
            <a:solidFill>
              <a:srgbClr val="FFBD59"/>
            </a:solidFill>
            <a:ln>
              <a:noFill/>
            </a:ln>
          </p:spPr>
        </p:sp>
        <p:sp>
          <p:nvSpPr>
            <p:cNvPr id="93" name="Google Shape;93;p6"/>
            <p:cNvSpPr txBox="1"/>
            <p:nvPr/>
          </p:nvSpPr>
          <p:spPr>
            <a:xfrm>
              <a:off x="0" y="-47625"/>
              <a:ext cx="1746300" cy="31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" name="Google Shape;94;p6"/>
          <p:cNvGrpSpPr/>
          <p:nvPr/>
        </p:nvGrpSpPr>
        <p:grpSpPr>
          <a:xfrm>
            <a:off x="3315000" y="4538734"/>
            <a:ext cx="5829344" cy="606702"/>
            <a:chOff x="0" y="-47625"/>
            <a:chExt cx="3070500" cy="319569"/>
          </a:xfrm>
        </p:grpSpPr>
        <p:sp>
          <p:nvSpPr>
            <p:cNvPr id="95" name="Google Shape;95;p6"/>
            <p:cNvSpPr/>
            <p:nvPr/>
          </p:nvSpPr>
          <p:spPr>
            <a:xfrm>
              <a:off x="0" y="0"/>
              <a:ext cx="3070420" cy="271944"/>
            </a:xfrm>
            <a:custGeom>
              <a:rect b="b" l="l" r="r" t="t"/>
              <a:pathLst>
                <a:path extrusionOk="0" h="271944" w="3070420">
                  <a:moveTo>
                    <a:pt x="0" y="0"/>
                  </a:moveTo>
                  <a:lnTo>
                    <a:pt x="3070420" y="0"/>
                  </a:lnTo>
                  <a:lnTo>
                    <a:pt x="3070420" y="271944"/>
                  </a:lnTo>
                  <a:lnTo>
                    <a:pt x="0" y="271944"/>
                  </a:lnTo>
                  <a:close/>
                </a:path>
              </a:pathLst>
            </a:custGeom>
            <a:solidFill>
              <a:srgbClr val="2235B8"/>
            </a:solidFill>
            <a:ln>
              <a:noFill/>
            </a:ln>
          </p:spPr>
        </p:sp>
        <p:sp>
          <p:nvSpPr>
            <p:cNvPr id="96" name="Google Shape;96;p6"/>
            <p:cNvSpPr txBox="1"/>
            <p:nvPr/>
          </p:nvSpPr>
          <p:spPr>
            <a:xfrm>
              <a:off x="0" y="-47625"/>
              <a:ext cx="3070500" cy="31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" name="Google Shape;97;p6"/>
          <p:cNvGrpSpPr/>
          <p:nvPr/>
        </p:nvGrpSpPr>
        <p:grpSpPr>
          <a:xfrm rot="5400000">
            <a:off x="8320805" y="261442"/>
            <a:ext cx="617688" cy="514753"/>
            <a:chOff x="78908" y="78908"/>
            <a:chExt cx="1647169" cy="1372676"/>
          </a:xfrm>
        </p:grpSpPr>
        <p:grpSp>
          <p:nvGrpSpPr>
            <p:cNvPr id="98" name="Google Shape;98;p6"/>
            <p:cNvGrpSpPr/>
            <p:nvPr/>
          </p:nvGrpSpPr>
          <p:grpSpPr>
            <a:xfrm>
              <a:off x="78908" y="742550"/>
              <a:ext cx="709034" cy="709034"/>
              <a:chOff x="73988" y="73988"/>
              <a:chExt cx="664823" cy="664823"/>
            </a:xfrm>
          </p:grpSpPr>
          <p:sp>
            <p:nvSpPr>
              <p:cNvPr id="99" name="Google Shape;99;p6"/>
              <p:cNvSpPr/>
              <p:nvPr/>
            </p:nvSpPr>
            <p:spPr>
              <a:xfrm>
                <a:off x="73988" y="73988"/>
                <a:ext cx="664823" cy="664823"/>
              </a:xfrm>
              <a:custGeom>
                <a:rect b="b" l="l" r="r" t="t"/>
                <a:pathLst>
                  <a:path extrusionOk="0" h="664823" w="664823">
                    <a:moveTo>
                      <a:pt x="458718" y="52318"/>
                    </a:moveTo>
                    <a:lnTo>
                      <a:pt x="612506" y="206106"/>
                    </a:lnTo>
                    <a:cubicBezTo>
                      <a:pt x="646005" y="239605"/>
                      <a:pt x="664824" y="285038"/>
                      <a:pt x="664824" y="332412"/>
                    </a:cubicBezTo>
                    <a:cubicBezTo>
                      <a:pt x="664824" y="379786"/>
                      <a:pt x="646005" y="425219"/>
                      <a:pt x="612506" y="458718"/>
                    </a:cubicBezTo>
                    <a:lnTo>
                      <a:pt x="458718" y="612506"/>
                    </a:lnTo>
                    <a:cubicBezTo>
                      <a:pt x="425219" y="646005"/>
                      <a:pt x="379786" y="664824"/>
                      <a:pt x="332412" y="664824"/>
                    </a:cubicBezTo>
                    <a:cubicBezTo>
                      <a:pt x="285038" y="664824"/>
                      <a:pt x="239605" y="646005"/>
                      <a:pt x="206106" y="612506"/>
                    </a:cubicBezTo>
                    <a:lnTo>
                      <a:pt x="52318" y="458718"/>
                    </a:lnTo>
                    <a:cubicBezTo>
                      <a:pt x="18819" y="425219"/>
                      <a:pt x="0" y="379786"/>
                      <a:pt x="0" y="332412"/>
                    </a:cubicBezTo>
                    <a:cubicBezTo>
                      <a:pt x="0" y="285038"/>
                      <a:pt x="18819" y="239605"/>
                      <a:pt x="52318" y="206106"/>
                    </a:cubicBezTo>
                    <a:lnTo>
                      <a:pt x="206106" y="52318"/>
                    </a:lnTo>
                    <a:cubicBezTo>
                      <a:pt x="239605" y="18819"/>
                      <a:pt x="285038" y="0"/>
                      <a:pt x="332412" y="0"/>
                    </a:cubicBezTo>
                    <a:cubicBezTo>
                      <a:pt x="379786" y="0"/>
                      <a:pt x="425219" y="18819"/>
                      <a:pt x="458718" y="52318"/>
                    </a:cubicBezTo>
                    <a:close/>
                  </a:path>
                </a:pathLst>
              </a:custGeom>
              <a:solidFill>
                <a:srgbClr val="FFBD59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6"/>
              <p:cNvSpPr txBox="1"/>
              <p:nvPr/>
            </p:nvSpPr>
            <p:spPr>
              <a:xfrm>
                <a:off x="139700" y="92075"/>
                <a:ext cx="533400" cy="58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1" name="Google Shape;101;p6"/>
            <p:cNvGrpSpPr/>
            <p:nvPr/>
          </p:nvGrpSpPr>
          <p:grpSpPr>
            <a:xfrm>
              <a:off x="1017043" y="742550"/>
              <a:ext cx="709034" cy="709034"/>
              <a:chOff x="73988" y="73988"/>
              <a:chExt cx="664823" cy="664823"/>
            </a:xfrm>
          </p:grpSpPr>
          <p:sp>
            <p:nvSpPr>
              <p:cNvPr id="102" name="Google Shape;102;p6"/>
              <p:cNvSpPr/>
              <p:nvPr/>
            </p:nvSpPr>
            <p:spPr>
              <a:xfrm>
                <a:off x="73988" y="73988"/>
                <a:ext cx="664823" cy="664823"/>
              </a:xfrm>
              <a:custGeom>
                <a:rect b="b" l="l" r="r" t="t"/>
                <a:pathLst>
                  <a:path extrusionOk="0" h="664823" w="664823">
                    <a:moveTo>
                      <a:pt x="458718" y="52318"/>
                    </a:moveTo>
                    <a:lnTo>
                      <a:pt x="612506" y="206106"/>
                    </a:lnTo>
                    <a:cubicBezTo>
                      <a:pt x="646005" y="239605"/>
                      <a:pt x="664824" y="285038"/>
                      <a:pt x="664824" y="332412"/>
                    </a:cubicBezTo>
                    <a:cubicBezTo>
                      <a:pt x="664824" y="379786"/>
                      <a:pt x="646005" y="425219"/>
                      <a:pt x="612506" y="458718"/>
                    </a:cubicBezTo>
                    <a:lnTo>
                      <a:pt x="458718" y="612506"/>
                    </a:lnTo>
                    <a:cubicBezTo>
                      <a:pt x="425219" y="646005"/>
                      <a:pt x="379786" y="664824"/>
                      <a:pt x="332412" y="664824"/>
                    </a:cubicBezTo>
                    <a:cubicBezTo>
                      <a:pt x="285038" y="664824"/>
                      <a:pt x="239605" y="646005"/>
                      <a:pt x="206106" y="612506"/>
                    </a:cubicBezTo>
                    <a:lnTo>
                      <a:pt x="52318" y="458718"/>
                    </a:lnTo>
                    <a:cubicBezTo>
                      <a:pt x="18819" y="425219"/>
                      <a:pt x="0" y="379786"/>
                      <a:pt x="0" y="332412"/>
                    </a:cubicBezTo>
                    <a:cubicBezTo>
                      <a:pt x="0" y="285038"/>
                      <a:pt x="18819" y="239605"/>
                      <a:pt x="52318" y="206106"/>
                    </a:cubicBezTo>
                    <a:lnTo>
                      <a:pt x="206106" y="52318"/>
                    </a:lnTo>
                    <a:cubicBezTo>
                      <a:pt x="239605" y="18819"/>
                      <a:pt x="285038" y="0"/>
                      <a:pt x="332412" y="0"/>
                    </a:cubicBezTo>
                    <a:cubicBezTo>
                      <a:pt x="379786" y="0"/>
                      <a:pt x="425219" y="18819"/>
                      <a:pt x="458718" y="52318"/>
                    </a:cubicBezTo>
                    <a:close/>
                  </a:path>
                </a:pathLst>
              </a:custGeom>
              <a:solidFill>
                <a:srgbClr val="FFBD59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6"/>
              <p:cNvSpPr txBox="1"/>
              <p:nvPr/>
            </p:nvSpPr>
            <p:spPr>
              <a:xfrm>
                <a:off x="139700" y="92075"/>
                <a:ext cx="533400" cy="58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4" name="Google Shape;104;p6"/>
            <p:cNvGrpSpPr/>
            <p:nvPr/>
          </p:nvGrpSpPr>
          <p:grpSpPr>
            <a:xfrm>
              <a:off x="537729" y="78908"/>
              <a:ext cx="709034" cy="709034"/>
              <a:chOff x="73988" y="73988"/>
              <a:chExt cx="664823" cy="664823"/>
            </a:xfrm>
          </p:grpSpPr>
          <p:sp>
            <p:nvSpPr>
              <p:cNvPr id="105" name="Google Shape;105;p6"/>
              <p:cNvSpPr/>
              <p:nvPr/>
            </p:nvSpPr>
            <p:spPr>
              <a:xfrm>
                <a:off x="73988" y="73988"/>
                <a:ext cx="664823" cy="664823"/>
              </a:xfrm>
              <a:custGeom>
                <a:rect b="b" l="l" r="r" t="t"/>
                <a:pathLst>
                  <a:path extrusionOk="0" h="664823" w="664823">
                    <a:moveTo>
                      <a:pt x="458718" y="52318"/>
                    </a:moveTo>
                    <a:lnTo>
                      <a:pt x="612506" y="206106"/>
                    </a:lnTo>
                    <a:cubicBezTo>
                      <a:pt x="646005" y="239605"/>
                      <a:pt x="664824" y="285038"/>
                      <a:pt x="664824" y="332412"/>
                    </a:cubicBezTo>
                    <a:cubicBezTo>
                      <a:pt x="664824" y="379786"/>
                      <a:pt x="646005" y="425219"/>
                      <a:pt x="612506" y="458718"/>
                    </a:cubicBezTo>
                    <a:lnTo>
                      <a:pt x="458718" y="612506"/>
                    </a:lnTo>
                    <a:cubicBezTo>
                      <a:pt x="425219" y="646005"/>
                      <a:pt x="379786" y="664824"/>
                      <a:pt x="332412" y="664824"/>
                    </a:cubicBezTo>
                    <a:cubicBezTo>
                      <a:pt x="285038" y="664824"/>
                      <a:pt x="239605" y="646005"/>
                      <a:pt x="206106" y="612506"/>
                    </a:cubicBezTo>
                    <a:lnTo>
                      <a:pt x="52318" y="458718"/>
                    </a:lnTo>
                    <a:cubicBezTo>
                      <a:pt x="18819" y="425219"/>
                      <a:pt x="0" y="379786"/>
                      <a:pt x="0" y="332412"/>
                    </a:cubicBezTo>
                    <a:cubicBezTo>
                      <a:pt x="0" y="285038"/>
                      <a:pt x="18819" y="239605"/>
                      <a:pt x="52318" y="206106"/>
                    </a:cubicBezTo>
                    <a:lnTo>
                      <a:pt x="206106" y="52318"/>
                    </a:lnTo>
                    <a:cubicBezTo>
                      <a:pt x="239605" y="18819"/>
                      <a:pt x="285038" y="0"/>
                      <a:pt x="332412" y="0"/>
                    </a:cubicBezTo>
                    <a:cubicBezTo>
                      <a:pt x="379786" y="0"/>
                      <a:pt x="425219" y="18819"/>
                      <a:pt x="458718" y="52318"/>
                    </a:cubicBezTo>
                    <a:close/>
                  </a:path>
                </a:pathLst>
              </a:custGeom>
              <a:solidFill>
                <a:srgbClr val="FFBD59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6"/>
              <p:cNvSpPr txBox="1"/>
              <p:nvPr/>
            </p:nvSpPr>
            <p:spPr>
              <a:xfrm>
                <a:off x="139700" y="92075"/>
                <a:ext cx="533400" cy="58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7" name="Google Shape;107;p6"/>
          <p:cNvGrpSpPr/>
          <p:nvPr/>
        </p:nvGrpSpPr>
        <p:grpSpPr>
          <a:xfrm>
            <a:off x="536966" y="4125096"/>
            <a:ext cx="1348639" cy="1348639"/>
            <a:chOff x="13188" y="13188"/>
            <a:chExt cx="786424" cy="786424"/>
          </a:xfrm>
        </p:grpSpPr>
        <p:sp>
          <p:nvSpPr>
            <p:cNvPr id="108" name="Google Shape;108;p6"/>
            <p:cNvSpPr/>
            <p:nvPr/>
          </p:nvSpPr>
          <p:spPr>
            <a:xfrm>
              <a:off x="13188" y="13188"/>
              <a:ext cx="786424" cy="786424"/>
            </a:xfrm>
            <a:custGeom>
              <a:rect b="b" l="l" r="r" t="t"/>
              <a:pathLst>
                <a:path extrusionOk="0" h="786424" w="786424">
                  <a:moveTo>
                    <a:pt x="422669" y="16269"/>
                  </a:moveTo>
                  <a:lnTo>
                    <a:pt x="770155" y="363755"/>
                  </a:lnTo>
                  <a:cubicBezTo>
                    <a:pt x="786424" y="380024"/>
                    <a:pt x="786424" y="406400"/>
                    <a:pt x="770155" y="422669"/>
                  </a:cubicBezTo>
                  <a:lnTo>
                    <a:pt x="422669" y="770155"/>
                  </a:lnTo>
                  <a:cubicBezTo>
                    <a:pt x="406400" y="786424"/>
                    <a:pt x="380024" y="786424"/>
                    <a:pt x="363755" y="770155"/>
                  </a:cubicBezTo>
                  <a:lnTo>
                    <a:pt x="16269" y="422669"/>
                  </a:lnTo>
                  <a:cubicBezTo>
                    <a:pt x="0" y="406400"/>
                    <a:pt x="0" y="380024"/>
                    <a:pt x="16269" y="363755"/>
                  </a:cubicBezTo>
                  <a:lnTo>
                    <a:pt x="363755" y="16269"/>
                  </a:lnTo>
                  <a:cubicBezTo>
                    <a:pt x="380024" y="0"/>
                    <a:pt x="406400" y="0"/>
                    <a:pt x="422669" y="16269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57150">
              <a:solidFill>
                <a:srgbClr val="2235B8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6"/>
            <p:cNvSpPr txBox="1"/>
            <p:nvPr/>
          </p:nvSpPr>
          <p:spPr>
            <a:xfrm>
              <a:off x="139700" y="92075"/>
              <a:ext cx="533400" cy="58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" name="Google Shape;110;p6"/>
          <p:cNvGrpSpPr/>
          <p:nvPr/>
        </p:nvGrpSpPr>
        <p:grpSpPr>
          <a:xfrm>
            <a:off x="1122672" y="3940347"/>
            <a:ext cx="836490" cy="836490"/>
            <a:chOff x="20849" y="20849"/>
            <a:chExt cx="771101" cy="771101"/>
          </a:xfrm>
        </p:grpSpPr>
        <p:sp>
          <p:nvSpPr>
            <p:cNvPr id="111" name="Google Shape;111;p6"/>
            <p:cNvSpPr/>
            <p:nvPr/>
          </p:nvSpPr>
          <p:spPr>
            <a:xfrm>
              <a:off x="20849" y="20849"/>
              <a:ext cx="771101" cy="771101"/>
            </a:xfrm>
            <a:custGeom>
              <a:rect b="b" l="l" r="r" t="t"/>
              <a:pathLst>
                <a:path extrusionOk="0" h="771101" w="771101">
                  <a:moveTo>
                    <a:pt x="432119" y="25719"/>
                  </a:moveTo>
                  <a:lnTo>
                    <a:pt x="745383" y="338983"/>
                  </a:lnTo>
                  <a:cubicBezTo>
                    <a:pt x="771102" y="364702"/>
                    <a:pt x="771102" y="406400"/>
                    <a:pt x="745383" y="432119"/>
                  </a:cubicBezTo>
                  <a:lnTo>
                    <a:pt x="432119" y="745383"/>
                  </a:lnTo>
                  <a:cubicBezTo>
                    <a:pt x="406400" y="771102"/>
                    <a:pt x="364702" y="771102"/>
                    <a:pt x="338983" y="745383"/>
                  </a:cubicBezTo>
                  <a:lnTo>
                    <a:pt x="25719" y="432119"/>
                  </a:lnTo>
                  <a:cubicBezTo>
                    <a:pt x="0" y="406400"/>
                    <a:pt x="0" y="364702"/>
                    <a:pt x="25719" y="338983"/>
                  </a:cubicBezTo>
                  <a:lnTo>
                    <a:pt x="338983" y="25719"/>
                  </a:lnTo>
                  <a:cubicBezTo>
                    <a:pt x="364702" y="0"/>
                    <a:pt x="406400" y="0"/>
                    <a:pt x="432119" y="25719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57150">
              <a:solidFill>
                <a:srgbClr val="2235B8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6"/>
            <p:cNvSpPr txBox="1"/>
            <p:nvPr/>
          </p:nvSpPr>
          <p:spPr>
            <a:xfrm>
              <a:off x="139700" y="92075"/>
              <a:ext cx="533400" cy="58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" name="Google Shape;113;p6"/>
          <p:cNvGrpSpPr/>
          <p:nvPr/>
        </p:nvGrpSpPr>
        <p:grpSpPr>
          <a:xfrm>
            <a:off x="8435660" y="3353127"/>
            <a:ext cx="1416700" cy="1416700"/>
            <a:chOff x="16296" y="16296"/>
            <a:chExt cx="780207" cy="780207"/>
          </a:xfrm>
        </p:grpSpPr>
        <p:sp>
          <p:nvSpPr>
            <p:cNvPr id="114" name="Google Shape;114;p6"/>
            <p:cNvSpPr/>
            <p:nvPr/>
          </p:nvSpPr>
          <p:spPr>
            <a:xfrm>
              <a:off x="16296" y="16296"/>
              <a:ext cx="780207" cy="780207"/>
            </a:xfrm>
            <a:custGeom>
              <a:rect b="b" l="l" r="r" t="t"/>
              <a:pathLst>
                <a:path extrusionOk="0" h="780207" w="780207">
                  <a:moveTo>
                    <a:pt x="417924" y="11524"/>
                  </a:moveTo>
                  <a:lnTo>
                    <a:pt x="768684" y="362284"/>
                  </a:lnTo>
                  <a:cubicBezTo>
                    <a:pt x="776063" y="369663"/>
                    <a:pt x="780208" y="379670"/>
                    <a:pt x="780208" y="390104"/>
                  </a:cubicBezTo>
                  <a:cubicBezTo>
                    <a:pt x="780208" y="400538"/>
                    <a:pt x="776063" y="410545"/>
                    <a:pt x="768684" y="417924"/>
                  </a:cubicBezTo>
                  <a:lnTo>
                    <a:pt x="417924" y="768684"/>
                  </a:lnTo>
                  <a:cubicBezTo>
                    <a:pt x="410545" y="776063"/>
                    <a:pt x="400538" y="780208"/>
                    <a:pt x="390104" y="780208"/>
                  </a:cubicBezTo>
                  <a:cubicBezTo>
                    <a:pt x="379670" y="780208"/>
                    <a:pt x="369663" y="776063"/>
                    <a:pt x="362284" y="768684"/>
                  </a:cubicBezTo>
                  <a:lnTo>
                    <a:pt x="11524" y="417924"/>
                  </a:lnTo>
                  <a:cubicBezTo>
                    <a:pt x="4145" y="410545"/>
                    <a:pt x="0" y="400538"/>
                    <a:pt x="0" y="390104"/>
                  </a:cubicBezTo>
                  <a:cubicBezTo>
                    <a:pt x="0" y="379670"/>
                    <a:pt x="4145" y="369663"/>
                    <a:pt x="11524" y="362284"/>
                  </a:cubicBezTo>
                  <a:lnTo>
                    <a:pt x="362284" y="11524"/>
                  </a:lnTo>
                  <a:cubicBezTo>
                    <a:pt x="369663" y="4145"/>
                    <a:pt x="379670" y="0"/>
                    <a:pt x="390104" y="0"/>
                  </a:cubicBezTo>
                  <a:cubicBezTo>
                    <a:pt x="400538" y="0"/>
                    <a:pt x="410545" y="4145"/>
                    <a:pt x="417924" y="11524"/>
                  </a:cubicBezTo>
                  <a:close/>
                </a:path>
              </a:pathLst>
            </a:custGeom>
            <a:solidFill>
              <a:srgbClr val="FFBD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 txBox="1"/>
            <p:nvPr/>
          </p:nvSpPr>
          <p:spPr>
            <a:xfrm>
              <a:off x="139700" y="92075"/>
              <a:ext cx="533400" cy="58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" name="Google Shape;116;p6"/>
          <p:cNvGrpSpPr/>
          <p:nvPr/>
        </p:nvGrpSpPr>
        <p:grpSpPr>
          <a:xfrm>
            <a:off x="8428686" y="3997483"/>
            <a:ext cx="609071" cy="609071"/>
            <a:chOff x="28095" y="28095"/>
            <a:chExt cx="756610" cy="756610"/>
          </a:xfrm>
        </p:grpSpPr>
        <p:sp>
          <p:nvSpPr>
            <p:cNvPr id="117" name="Google Shape;117;p6"/>
            <p:cNvSpPr/>
            <p:nvPr/>
          </p:nvSpPr>
          <p:spPr>
            <a:xfrm>
              <a:off x="28095" y="28095"/>
              <a:ext cx="756610" cy="756610"/>
            </a:xfrm>
            <a:custGeom>
              <a:rect b="b" l="l" r="r" t="t"/>
              <a:pathLst>
                <a:path extrusionOk="0" h="756610" w="756610">
                  <a:moveTo>
                    <a:pt x="441057" y="34657"/>
                  </a:moveTo>
                  <a:lnTo>
                    <a:pt x="721953" y="315553"/>
                  </a:lnTo>
                  <a:cubicBezTo>
                    <a:pt x="756610" y="350210"/>
                    <a:pt x="756610" y="406400"/>
                    <a:pt x="721953" y="441057"/>
                  </a:cubicBezTo>
                  <a:lnTo>
                    <a:pt x="441057" y="721953"/>
                  </a:lnTo>
                  <a:cubicBezTo>
                    <a:pt x="406400" y="756610"/>
                    <a:pt x="350210" y="756610"/>
                    <a:pt x="315553" y="721953"/>
                  </a:cubicBezTo>
                  <a:lnTo>
                    <a:pt x="34657" y="441057"/>
                  </a:lnTo>
                  <a:cubicBezTo>
                    <a:pt x="0" y="406400"/>
                    <a:pt x="0" y="350210"/>
                    <a:pt x="34657" y="315553"/>
                  </a:cubicBezTo>
                  <a:lnTo>
                    <a:pt x="315553" y="34657"/>
                  </a:lnTo>
                  <a:cubicBezTo>
                    <a:pt x="350210" y="0"/>
                    <a:pt x="406400" y="0"/>
                    <a:pt x="441057" y="34657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57150">
              <a:solidFill>
                <a:srgbClr val="FFBD59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 txBox="1"/>
            <p:nvPr/>
          </p:nvSpPr>
          <p:spPr>
            <a:xfrm>
              <a:off x="139700" y="92075"/>
              <a:ext cx="533400" cy="58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" name="Google Shape;119;p6"/>
          <p:cNvGrpSpPr/>
          <p:nvPr/>
        </p:nvGrpSpPr>
        <p:grpSpPr>
          <a:xfrm>
            <a:off x="8057566" y="3684263"/>
            <a:ext cx="836490" cy="836490"/>
            <a:chOff x="20849" y="20849"/>
            <a:chExt cx="771101" cy="771101"/>
          </a:xfrm>
        </p:grpSpPr>
        <p:sp>
          <p:nvSpPr>
            <p:cNvPr id="120" name="Google Shape;120;p6"/>
            <p:cNvSpPr/>
            <p:nvPr/>
          </p:nvSpPr>
          <p:spPr>
            <a:xfrm>
              <a:off x="20849" y="20849"/>
              <a:ext cx="771101" cy="771101"/>
            </a:xfrm>
            <a:custGeom>
              <a:rect b="b" l="l" r="r" t="t"/>
              <a:pathLst>
                <a:path extrusionOk="0" h="771101" w="771101">
                  <a:moveTo>
                    <a:pt x="432119" y="25719"/>
                  </a:moveTo>
                  <a:lnTo>
                    <a:pt x="745383" y="338983"/>
                  </a:lnTo>
                  <a:cubicBezTo>
                    <a:pt x="771102" y="364702"/>
                    <a:pt x="771102" y="406400"/>
                    <a:pt x="745383" y="432119"/>
                  </a:cubicBezTo>
                  <a:lnTo>
                    <a:pt x="432119" y="745383"/>
                  </a:lnTo>
                  <a:cubicBezTo>
                    <a:pt x="406400" y="771102"/>
                    <a:pt x="364702" y="771102"/>
                    <a:pt x="338983" y="745383"/>
                  </a:cubicBezTo>
                  <a:lnTo>
                    <a:pt x="25719" y="432119"/>
                  </a:lnTo>
                  <a:cubicBezTo>
                    <a:pt x="0" y="406400"/>
                    <a:pt x="0" y="364702"/>
                    <a:pt x="25719" y="338983"/>
                  </a:cubicBezTo>
                  <a:lnTo>
                    <a:pt x="338983" y="25719"/>
                  </a:lnTo>
                  <a:cubicBezTo>
                    <a:pt x="364702" y="0"/>
                    <a:pt x="406400" y="0"/>
                    <a:pt x="432119" y="25719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57150">
              <a:solidFill>
                <a:srgbClr val="2235B8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 txBox="1"/>
            <p:nvPr/>
          </p:nvSpPr>
          <p:spPr>
            <a:xfrm>
              <a:off x="139700" y="92075"/>
              <a:ext cx="533400" cy="58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" name="Google Shape;122;p6"/>
          <p:cNvGrpSpPr/>
          <p:nvPr/>
        </p:nvGrpSpPr>
        <p:grpSpPr>
          <a:xfrm>
            <a:off x="600608" y="4004458"/>
            <a:ext cx="325109" cy="325109"/>
            <a:chOff x="62587" y="62587"/>
            <a:chExt cx="687625" cy="687625"/>
          </a:xfrm>
        </p:grpSpPr>
        <p:sp>
          <p:nvSpPr>
            <p:cNvPr id="123" name="Google Shape;123;p6"/>
            <p:cNvSpPr/>
            <p:nvPr/>
          </p:nvSpPr>
          <p:spPr>
            <a:xfrm>
              <a:off x="62587" y="62587"/>
              <a:ext cx="687625" cy="687625"/>
            </a:xfrm>
            <a:custGeom>
              <a:rect b="b" l="l" r="r" t="t"/>
              <a:pathLst>
                <a:path extrusionOk="0" h="687625" w="687625">
                  <a:moveTo>
                    <a:pt x="450657" y="44257"/>
                  </a:moveTo>
                  <a:lnTo>
                    <a:pt x="643369" y="236969"/>
                  </a:lnTo>
                  <a:cubicBezTo>
                    <a:pt x="671706" y="265306"/>
                    <a:pt x="687625" y="303739"/>
                    <a:pt x="687625" y="343813"/>
                  </a:cubicBezTo>
                  <a:cubicBezTo>
                    <a:pt x="687625" y="383887"/>
                    <a:pt x="671706" y="422320"/>
                    <a:pt x="643369" y="450657"/>
                  </a:cubicBezTo>
                  <a:lnTo>
                    <a:pt x="450657" y="643369"/>
                  </a:lnTo>
                  <a:cubicBezTo>
                    <a:pt x="422320" y="671706"/>
                    <a:pt x="383887" y="687625"/>
                    <a:pt x="343813" y="687625"/>
                  </a:cubicBezTo>
                  <a:cubicBezTo>
                    <a:pt x="303739" y="687625"/>
                    <a:pt x="265306" y="671706"/>
                    <a:pt x="236969" y="643369"/>
                  </a:cubicBezTo>
                  <a:lnTo>
                    <a:pt x="44257" y="450657"/>
                  </a:lnTo>
                  <a:cubicBezTo>
                    <a:pt x="15920" y="422320"/>
                    <a:pt x="0" y="383887"/>
                    <a:pt x="0" y="343813"/>
                  </a:cubicBezTo>
                  <a:cubicBezTo>
                    <a:pt x="0" y="303739"/>
                    <a:pt x="15920" y="265306"/>
                    <a:pt x="44257" y="236969"/>
                  </a:cubicBezTo>
                  <a:lnTo>
                    <a:pt x="236969" y="44257"/>
                  </a:lnTo>
                  <a:cubicBezTo>
                    <a:pt x="265306" y="15920"/>
                    <a:pt x="303739" y="0"/>
                    <a:pt x="343813" y="0"/>
                  </a:cubicBezTo>
                  <a:cubicBezTo>
                    <a:pt x="383887" y="0"/>
                    <a:pt x="422320" y="15920"/>
                    <a:pt x="450657" y="44257"/>
                  </a:cubicBezTo>
                  <a:close/>
                </a:path>
              </a:pathLst>
            </a:custGeom>
            <a:solidFill>
              <a:srgbClr val="2235B8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 txBox="1"/>
            <p:nvPr/>
          </p:nvSpPr>
          <p:spPr>
            <a:xfrm>
              <a:off x="139700" y="92075"/>
              <a:ext cx="533400" cy="58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 txBox="1"/>
          <p:nvPr>
            <p:ph type="title"/>
          </p:nvPr>
        </p:nvSpPr>
        <p:spPr>
          <a:xfrm>
            <a:off x="339825" y="625475"/>
            <a:ext cx="8464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7" name="Google Shape;127;p7"/>
          <p:cNvSpPr txBox="1"/>
          <p:nvPr>
            <p:ph idx="1" type="body"/>
          </p:nvPr>
        </p:nvSpPr>
        <p:spPr>
          <a:xfrm>
            <a:off x="435094" y="2313775"/>
            <a:ext cx="4062000" cy="19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1pPr>
            <a:lvl2pPr indent="-3048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2pPr>
            <a:lvl3pPr indent="-3048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indent="-3048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4pPr>
            <a:lvl5pPr indent="-3048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/>
            </a:lvl5pPr>
            <a:lvl6pPr indent="-3048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6pPr>
            <a:lvl7pPr indent="-3048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indent="-3048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8pPr>
            <a:lvl9pPr indent="-3048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/>
        </p:txBody>
      </p:sp>
      <p:sp>
        <p:nvSpPr>
          <p:cNvPr id="128" name="Google Shape;128;p7"/>
          <p:cNvSpPr txBox="1"/>
          <p:nvPr>
            <p:ph idx="2" type="body"/>
          </p:nvPr>
        </p:nvSpPr>
        <p:spPr>
          <a:xfrm>
            <a:off x="4645405" y="2313775"/>
            <a:ext cx="4063500" cy="19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1pPr>
            <a:lvl2pPr indent="-3048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2pPr>
            <a:lvl3pPr indent="-3048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indent="-3048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4pPr>
            <a:lvl5pPr indent="-3048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/>
            </a:lvl5pPr>
            <a:lvl6pPr indent="-3048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6pPr>
            <a:lvl7pPr indent="-3048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indent="-3048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8pPr>
            <a:lvl9pPr indent="-3048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/>
        </p:txBody>
      </p:sp>
      <p:grpSp>
        <p:nvGrpSpPr>
          <p:cNvPr id="129" name="Google Shape;129;p7"/>
          <p:cNvGrpSpPr/>
          <p:nvPr/>
        </p:nvGrpSpPr>
        <p:grpSpPr>
          <a:xfrm>
            <a:off x="0" y="4538734"/>
            <a:ext cx="5956923" cy="606702"/>
            <a:chOff x="0" y="-47625"/>
            <a:chExt cx="3137700" cy="319569"/>
          </a:xfrm>
        </p:grpSpPr>
        <p:sp>
          <p:nvSpPr>
            <p:cNvPr id="130" name="Google Shape;130;p7"/>
            <p:cNvSpPr/>
            <p:nvPr/>
          </p:nvSpPr>
          <p:spPr>
            <a:xfrm>
              <a:off x="0" y="0"/>
              <a:ext cx="3137694" cy="271944"/>
            </a:xfrm>
            <a:custGeom>
              <a:rect b="b" l="l" r="r" t="t"/>
              <a:pathLst>
                <a:path extrusionOk="0" h="271944" w="3137694">
                  <a:moveTo>
                    <a:pt x="0" y="0"/>
                  </a:moveTo>
                  <a:lnTo>
                    <a:pt x="3137694" y="0"/>
                  </a:lnTo>
                  <a:lnTo>
                    <a:pt x="3137694" y="271944"/>
                  </a:lnTo>
                  <a:lnTo>
                    <a:pt x="0" y="271944"/>
                  </a:lnTo>
                  <a:close/>
                </a:path>
              </a:pathLst>
            </a:custGeom>
            <a:solidFill>
              <a:srgbClr val="FFBD59"/>
            </a:solidFill>
            <a:ln>
              <a:noFill/>
            </a:ln>
          </p:spPr>
        </p:sp>
        <p:sp>
          <p:nvSpPr>
            <p:cNvPr id="131" name="Google Shape;131;p7"/>
            <p:cNvSpPr txBox="1"/>
            <p:nvPr/>
          </p:nvSpPr>
          <p:spPr>
            <a:xfrm>
              <a:off x="0" y="-47625"/>
              <a:ext cx="3137700" cy="31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7"/>
          <p:cNvGrpSpPr/>
          <p:nvPr/>
        </p:nvGrpSpPr>
        <p:grpSpPr>
          <a:xfrm>
            <a:off x="5834900" y="4538734"/>
            <a:ext cx="3309209" cy="606702"/>
            <a:chOff x="0" y="-47625"/>
            <a:chExt cx="1743065" cy="319569"/>
          </a:xfrm>
        </p:grpSpPr>
        <p:sp>
          <p:nvSpPr>
            <p:cNvPr id="133" name="Google Shape;133;p7"/>
            <p:cNvSpPr/>
            <p:nvPr/>
          </p:nvSpPr>
          <p:spPr>
            <a:xfrm>
              <a:off x="0" y="0"/>
              <a:ext cx="1743065" cy="271944"/>
            </a:xfrm>
            <a:custGeom>
              <a:rect b="b" l="l" r="r" t="t"/>
              <a:pathLst>
                <a:path extrusionOk="0" h="271944" w="1743065">
                  <a:moveTo>
                    <a:pt x="0" y="0"/>
                  </a:moveTo>
                  <a:lnTo>
                    <a:pt x="1743065" y="0"/>
                  </a:lnTo>
                  <a:lnTo>
                    <a:pt x="1743065" y="271944"/>
                  </a:lnTo>
                  <a:lnTo>
                    <a:pt x="0" y="271944"/>
                  </a:lnTo>
                  <a:close/>
                </a:path>
              </a:pathLst>
            </a:custGeom>
            <a:solidFill>
              <a:srgbClr val="2235B8"/>
            </a:solidFill>
            <a:ln>
              <a:noFill/>
            </a:ln>
          </p:spPr>
        </p:sp>
        <p:sp>
          <p:nvSpPr>
            <p:cNvPr id="134" name="Google Shape;134;p7"/>
            <p:cNvSpPr txBox="1"/>
            <p:nvPr/>
          </p:nvSpPr>
          <p:spPr>
            <a:xfrm>
              <a:off x="0" y="-47625"/>
              <a:ext cx="1743000" cy="31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" name="Google Shape;135;p7"/>
          <p:cNvGrpSpPr/>
          <p:nvPr/>
        </p:nvGrpSpPr>
        <p:grpSpPr>
          <a:xfrm rot="5400000">
            <a:off x="8441092" y="653848"/>
            <a:ext cx="617688" cy="514753"/>
            <a:chOff x="78908" y="78908"/>
            <a:chExt cx="1647169" cy="1372676"/>
          </a:xfrm>
        </p:grpSpPr>
        <p:grpSp>
          <p:nvGrpSpPr>
            <p:cNvPr id="136" name="Google Shape;136;p7"/>
            <p:cNvGrpSpPr/>
            <p:nvPr/>
          </p:nvGrpSpPr>
          <p:grpSpPr>
            <a:xfrm>
              <a:off x="78908" y="742550"/>
              <a:ext cx="709034" cy="709034"/>
              <a:chOff x="73988" y="73988"/>
              <a:chExt cx="664823" cy="664823"/>
            </a:xfrm>
          </p:grpSpPr>
          <p:sp>
            <p:nvSpPr>
              <p:cNvPr id="137" name="Google Shape;137;p7"/>
              <p:cNvSpPr/>
              <p:nvPr/>
            </p:nvSpPr>
            <p:spPr>
              <a:xfrm>
                <a:off x="73988" y="73988"/>
                <a:ext cx="664823" cy="664823"/>
              </a:xfrm>
              <a:custGeom>
                <a:rect b="b" l="l" r="r" t="t"/>
                <a:pathLst>
                  <a:path extrusionOk="0" h="664823" w="664823">
                    <a:moveTo>
                      <a:pt x="458718" y="52318"/>
                    </a:moveTo>
                    <a:lnTo>
                      <a:pt x="612506" y="206106"/>
                    </a:lnTo>
                    <a:cubicBezTo>
                      <a:pt x="646005" y="239605"/>
                      <a:pt x="664824" y="285038"/>
                      <a:pt x="664824" y="332412"/>
                    </a:cubicBezTo>
                    <a:cubicBezTo>
                      <a:pt x="664824" y="379786"/>
                      <a:pt x="646005" y="425219"/>
                      <a:pt x="612506" y="458718"/>
                    </a:cubicBezTo>
                    <a:lnTo>
                      <a:pt x="458718" y="612506"/>
                    </a:lnTo>
                    <a:cubicBezTo>
                      <a:pt x="425219" y="646005"/>
                      <a:pt x="379786" y="664824"/>
                      <a:pt x="332412" y="664824"/>
                    </a:cubicBezTo>
                    <a:cubicBezTo>
                      <a:pt x="285038" y="664824"/>
                      <a:pt x="239605" y="646005"/>
                      <a:pt x="206106" y="612506"/>
                    </a:cubicBezTo>
                    <a:lnTo>
                      <a:pt x="52318" y="458718"/>
                    </a:lnTo>
                    <a:cubicBezTo>
                      <a:pt x="18819" y="425219"/>
                      <a:pt x="0" y="379786"/>
                      <a:pt x="0" y="332412"/>
                    </a:cubicBezTo>
                    <a:cubicBezTo>
                      <a:pt x="0" y="285038"/>
                      <a:pt x="18819" y="239605"/>
                      <a:pt x="52318" y="206106"/>
                    </a:cubicBezTo>
                    <a:lnTo>
                      <a:pt x="206106" y="52318"/>
                    </a:lnTo>
                    <a:cubicBezTo>
                      <a:pt x="239605" y="18819"/>
                      <a:pt x="285038" y="0"/>
                      <a:pt x="332412" y="0"/>
                    </a:cubicBezTo>
                    <a:cubicBezTo>
                      <a:pt x="379786" y="0"/>
                      <a:pt x="425219" y="18819"/>
                      <a:pt x="458718" y="52318"/>
                    </a:cubicBezTo>
                    <a:close/>
                  </a:path>
                </a:pathLst>
              </a:custGeom>
              <a:solidFill>
                <a:srgbClr val="FFBD59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7"/>
              <p:cNvSpPr txBox="1"/>
              <p:nvPr/>
            </p:nvSpPr>
            <p:spPr>
              <a:xfrm>
                <a:off x="139700" y="92075"/>
                <a:ext cx="533400" cy="58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9" name="Google Shape;139;p7"/>
            <p:cNvGrpSpPr/>
            <p:nvPr/>
          </p:nvGrpSpPr>
          <p:grpSpPr>
            <a:xfrm>
              <a:off x="1017043" y="742550"/>
              <a:ext cx="709034" cy="709034"/>
              <a:chOff x="73988" y="73988"/>
              <a:chExt cx="664823" cy="664823"/>
            </a:xfrm>
          </p:grpSpPr>
          <p:sp>
            <p:nvSpPr>
              <p:cNvPr id="140" name="Google Shape;140;p7"/>
              <p:cNvSpPr/>
              <p:nvPr/>
            </p:nvSpPr>
            <p:spPr>
              <a:xfrm>
                <a:off x="73988" y="73988"/>
                <a:ext cx="664823" cy="664823"/>
              </a:xfrm>
              <a:custGeom>
                <a:rect b="b" l="l" r="r" t="t"/>
                <a:pathLst>
                  <a:path extrusionOk="0" h="664823" w="664823">
                    <a:moveTo>
                      <a:pt x="458718" y="52318"/>
                    </a:moveTo>
                    <a:lnTo>
                      <a:pt x="612506" y="206106"/>
                    </a:lnTo>
                    <a:cubicBezTo>
                      <a:pt x="646005" y="239605"/>
                      <a:pt x="664824" y="285038"/>
                      <a:pt x="664824" y="332412"/>
                    </a:cubicBezTo>
                    <a:cubicBezTo>
                      <a:pt x="664824" y="379786"/>
                      <a:pt x="646005" y="425219"/>
                      <a:pt x="612506" y="458718"/>
                    </a:cubicBezTo>
                    <a:lnTo>
                      <a:pt x="458718" y="612506"/>
                    </a:lnTo>
                    <a:cubicBezTo>
                      <a:pt x="425219" y="646005"/>
                      <a:pt x="379786" y="664824"/>
                      <a:pt x="332412" y="664824"/>
                    </a:cubicBezTo>
                    <a:cubicBezTo>
                      <a:pt x="285038" y="664824"/>
                      <a:pt x="239605" y="646005"/>
                      <a:pt x="206106" y="612506"/>
                    </a:cubicBezTo>
                    <a:lnTo>
                      <a:pt x="52318" y="458718"/>
                    </a:lnTo>
                    <a:cubicBezTo>
                      <a:pt x="18819" y="425219"/>
                      <a:pt x="0" y="379786"/>
                      <a:pt x="0" y="332412"/>
                    </a:cubicBezTo>
                    <a:cubicBezTo>
                      <a:pt x="0" y="285038"/>
                      <a:pt x="18819" y="239605"/>
                      <a:pt x="52318" y="206106"/>
                    </a:cubicBezTo>
                    <a:lnTo>
                      <a:pt x="206106" y="52318"/>
                    </a:lnTo>
                    <a:cubicBezTo>
                      <a:pt x="239605" y="18819"/>
                      <a:pt x="285038" y="0"/>
                      <a:pt x="332412" y="0"/>
                    </a:cubicBezTo>
                    <a:cubicBezTo>
                      <a:pt x="379786" y="0"/>
                      <a:pt x="425219" y="18819"/>
                      <a:pt x="458718" y="52318"/>
                    </a:cubicBezTo>
                    <a:close/>
                  </a:path>
                </a:pathLst>
              </a:custGeom>
              <a:solidFill>
                <a:srgbClr val="FFBD59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7"/>
              <p:cNvSpPr txBox="1"/>
              <p:nvPr/>
            </p:nvSpPr>
            <p:spPr>
              <a:xfrm>
                <a:off x="139700" y="92075"/>
                <a:ext cx="533400" cy="58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" name="Google Shape;142;p7"/>
            <p:cNvGrpSpPr/>
            <p:nvPr/>
          </p:nvGrpSpPr>
          <p:grpSpPr>
            <a:xfrm>
              <a:off x="537729" y="78908"/>
              <a:ext cx="709034" cy="709034"/>
              <a:chOff x="73988" y="73988"/>
              <a:chExt cx="664823" cy="664823"/>
            </a:xfrm>
          </p:grpSpPr>
          <p:sp>
            <p:nvSpPr>
              <p:cNvPr id="143" name="Google Shape;143;p7"/>
              <p:cNvSpPr/>
              <p:nvPr/>
            </p:nvSpPr>
            <p:spPr>
              <a:xfrm>
                <a:off x="73988" y="73988"/>
                <a:ext cx="664823" cy="664823"/>
              </a:xfrm>
              <a:custGeom>
                <a:rect b="b" l="l" r="r" t="t"/>
                <a:pathLst>
                  <a:path extrusionOk="0" h="664823" w="664823">
                    <a:moveTo>
                      <a:pt x="458718" y="52318"/>
                    </a:moveTo>
                    <a:lnTo>
                      <a:pt x="612506" y="206106"/>
                    </a:lnTo>
                    <a:cubicBezTo>
                      <a:pt x="646005" y="239605"/>
                      <a:pt x="664824" y="285038"/>
                      <a:pt x="664824" y="332412"/>
                    </a:cubicBezTo>
                    <a:cubicBezTo>
                      <a:pt x="664824" y="379786"/>
                      <a:pt x="646005" y="425219"/>
                      <a:pt x="612506" y="458718"/>
                    </a:cubicBezTo>
                    <a:lnTo>
                      <a:pt x="458718" y="612506"/>
                    </a:lnTo>
                    <a:cubicBezTo>
                      <a:pt x="425219" y="646005"/>
                      <a:pt x="379786" y="664824"/>
                      <a:pt x="332412" y="664824"/>
                    </a:cubicBezTo>
                    <a:cubicBezTo>
                      <a:pt x="285038" y="664824"/>
                      <a:pt x="239605" y="646005"/>
                      <a:pt x="206106" y="612506"/>
                    </a:cubicBezTo>
                    <a:lnTo>
                      <a:pt x="52318" y="458718"/>
                    </a:lnTo>
                    <a:cubicBezTo>
                      <a:pt x="18819" y="425219"/>
                      <a:pt x="0" y="379786"/>
                      <a:pt x="0" y="332412"/>
                    </a:cubicBezTo>
                    <a:cubicBezTo>
                      <a:pt x="0" y="285038"/>
                      <a:pt x="18819" y="239605"/>
                      <a:pt x="52318" y="206106"/>
                    </a:cubicBezTo>
                    <a:lnTo>
                      <a:pt x="206106" y="52318"/>
                    </a:lnTo>
                    <a:cubicBezTo>
                      <a:pt x="239605" y="18819"/>
                      <a:pt x="285038" y="0"/>
                      <a:pt x="332412" y="0"/>
                    </a:cubicBezTo>
                    <a:cubicBezTo>
                      <a:pt x="379786" y="0"/>
                      <a:pt x="425219" y="18819"/>
                      <a:pt x="458718" y="52318"/>
                    </a:cubicBezTo>
                    <a:close/>
                  </a:path>
                </a:pathLst>
              </a:custGeom>
              <a:solidFill>
                <a:srgbClr val="FFBD59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7"/>
              <p:cNvSpPr txBox="1"/>
              <p:nvPr/>
            </p:nvSpPr>
            <p:spPr>
              <a:xfrm>
                <a:off x="139700" y="92075"/>
                <a:ext cx="533400" cy="58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5" name="Google Shape;145;p7"/>
          <p:cNvGrpSpPr/>
          <p:nvPr/>
        </p:nvGrpSpPr>
        <p:grpSpPr>
          <a:xfrm>
            <a:off x="650658" y="4027972"/>
            <a:ext cx="405580" cy="405580"/>
            <a:chOff x="51748" y="51748"/>
            <a:chExt cx="709304" cy="709304"/>
          </a:xfrm>
        </p:grpSpPr>
        <p:sp>
          <p:nvSpPr>
            <p:cNvPr id="146" name="Google Shape;146;p7"/>
            <p:cNvSpPr/>
            <p:nvPr/>
          </p:nvSpPr>
          <p:spPr>
            <a:xfrm>
              <a:off x="51748" y="51748"/>
              <a:ext cx="709304" cy="709304"/>
            </a:xfrm>
            <a:custGeom>
              <a:rect b="b" l="l" r="r" t="t"/>
              <a:pathLst>
                <a:path extrusionOk="0" h="709304" w="709304">
                  <a:moveTo>
                    <a:pt x="442991" y="36591"/>
                  </a:moveTo>
                  <a:lnTo>
                    <a:pt x="672713" y="266313"/>
                  </a:lnTo>
                  <a:cubicBezTo>
                    <a:pt x="696142" y="289742"/>
                    <a:pt x="709304" y="321518"/>
                    <a:pt x="709304" y="354652"/>
                  </a:cubicBezTo>
                  <a:cubicBezTo>
                    <a:pt x="709304" y="387786"/>
                    <a:pt x="696142" y="419562"/>
                    <a:pt x="672713" y="442991"/>
                  </a:cubicBezTo>
                  <a:lnTo>
                    <a:pt x="442991" y="672713"/>
                  </a:lnTo>
                  <a:cubicBezTo>
                    <a:pt x="419562" y="696142"/>
                    <a:pt x="387786" y="709304"/>
                    <a:pt x="354652" y="709304"/>
                  </a:cubicBezTo>
                  <a:cubicBezTo>
                    <a:pt x="321518" y="709304"/>
                    <a:pt x="289742" y="696142"/>
                    <a:pt x="266313" y="672713"/>
                  </a:cubicBezTo>
                  <a:lnTo>
                    <a:pt x="36591" y="442991"/>
                  </a:lnTo>
                  <a:cubicBezTo>
                    <a:pt x="13162" y="419562"/>
                    <a:pt x="0" y="387786"/>
                    <a:pt x="0" y="354652"/>
                  </a:cubicBezTo>
                  <a:cubicBezTo>
                    <a:pt x="0" y="321518"/>
                    <a:pt x="13162" y="289742"/>
                    <a:pt x="36591" y="266313"/>
                  </a:cubicBezTo>
                  <a:lnTo>
                    <a:pt x="266313" y="36591"/>
                  </a:lnTo>
                  <a:cubicBezTo>
                    <a:pt x="289742" y="13162"/>
                    <a:pt x="321518" y="0"/>
                    <a:pt x="354652" y="0"/>
                  </a:cubicBezTo>
                  <a:cubicBezTo>
                    <a:pt x="387786" y="0"/>
                    <a:pt x="419562" y="13162"/>
                    <a:pt x="442991" y="3659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57150">
              <a:solidFill>
                <a:srgbClr val="FFBD59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7"/>
            <p:cNvSpPr txBox="1"/>
            <p:nvPr/>
          </p:nvSpPr>
          <p:spPr>
            <a:xfrm>
              <a:off x="139700" y="92075"/>
              <a:ext cx="533400" cy="58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" name="Google Shape;148;p7"/>
          <p:cNvGrpSpPr/>
          <p:nvPr/>
        </p:nvGrpSpPr>
        <p:grpSpPr>
          <a:xfrm>
            <a:off x="1013639" y="4210934"/>
            <a:ext cx="836490" cy="836490"/>
            <a:chOff x="20849" y="20849"/>
            <a:chExt cx="771101" cy="771101"/>
          </a:xfrm>
        </p:grpSpPr>
        <p:sp>
          <p:nvSpPr>
            <p:cNvPr id="149" name="Google Shape;149;p7"/>
            <p:cNvSpPr/>
            <p:nvPr/>
          </p:nvSpPr>
          <p:spPr>
            <a:xfrm>
              <a:off x="20849" y="20849"/>
              <a:ext cx="771101" cy="771101"/>
            </a:xfrm>
            <a:custGeom>
              <a:rect b="b" l="l" r="r" t="t"/>
              <a:pathLst>
                <a:path extrusionOk="0" h="771101" w="771101">
                  <a:moveTo>
                    <a:pt x="432119" y="25719"/>
                  </a:moveTo>
                  <a:lnTo>
                    <a:pt x="745383" y="338983"/>
                  </a:lnTo>
                  <a:cubicBezTo>
                    <a:pt x="771102" y="364702"/>
                    <a:pt x="771102" y="406400"/>
                    <a:pt x="745383" y="432119"/>
                  </a:cubicBezTo>
                  <a:lnTo>
                    <a:pt x="432119" y="745383"/>
                  </a:lnTo>
                  <a:cubicBezTo>
                    <a:pt x="406400" y="771102"/>
                    <a:pt x="364702" y="771102"/>
                    <a:pt x="338983" y="745383"/>
                  </a:cubicBezTo>
                  <a:lnTo>
                    <a:pt x="25719" y="432119"/>
                  </a:lnTo>
                  <a:cubicBezTo>
                    <a:pt x="0" y="406400"/>
                    <a:pt x="0" y="364702"/>
                    <a:pt x="25719" y="338983"/>
                  </a:cubicBezTo>
                  <a:lnTo>
                    <a:pt x="338983" y="25719"/>
                  </a:lnTo>
                  <a:cubicBezTo>
                    <a:pt x="364702" y="0"/>
                    <a:pt x="406400" y="0"/>
                    <a:pt x="432119" y="25719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57150">
              <a:solidFill>
                <a:srgbClr val="2235B8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7"/>
            <p:cNvSpPr txBox="1"/>
            <p:nvPr/>
          </p:nvSpPr>
          <p:spPr>
            <a:xfrm>
              <a:off x="139700" y="92075"/>
              <a:ext cx="533400" cy="58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" name="Google Shape;151;p7"/>
          <p:cNvGrpSpPr/>
          <p:nvPr/>
        </p:nvGrpSpPr>
        <p:grpSpPr>
          <a:xfrm>
            <a:off x="223312" y="4754854"/>
            <a:ext cx="1337422" cy="1337422"/>
            <a:chOff x="13295" y="13295"/>
            <a:chExt cx="786210" cy="786210"/>
          </a:xfrm>
        </p:grpSpPr>
        <p:sp>
          <p:nvSpPr>
            <p:cNvPr id="152" name="Google Shape;152;p7"/>
            <p:cNvSpPr/>
            <p:nvPr/>
          </p:nvSpPr>
          <p:spPr>
            <a:xfrm>
              <a:off x="13295" y="13295"/>
              <a:ext cx="786210" cy="786210"/>
            </a:xfrm>
            <a:custGeom>
              <a:rect b="b" l="l" r="r" t="t"/>
              <a:pathLst>
                <a:path extrusionOk="0" h="786210" w="786210">
                  <a:moveTo>
                    <a:pt x="422800" y="16400"/>
                  </a:moveTo>
                  <a:lnTo>
                    <a:pt x="769810" y="363410"/>
                  </a:lnTo>
                  <a:cubicBezTo>
                    <a:pt x="786210" y="379810"/>
                    <a:pt x="786210" y="406400"/>
                    <a:pt x="769810" y="422800"/>
                  </a:cubicBezTo>
                  <a:lnTo>
                    <a:pt x="422800" y="769810"/>
                  </a:lnTo>
                  <a:cubicBezTo>
                    <a:pt x="406400" y="786210"/>
                    <a:pt x="379810" y="786210"/>
                    <a:pt x="363410" y="769810"/>
                  </a:cubicBezTo>
                  <a:lnTo>
                    <a:pt x="16400" y="422800"/>
                  </a:lnTo>
                  <a:cubicBezTo>
                    <a:pt x="0" y="406400"/>
                    <a:pt x="0" y="379810"/>
                    <a:pt x="16400" y="363410"/>
                  </a:cubicBezTo>
                  <a:lnTo>
                    <a:pt x="363410" y="16400"/>
                  </a:lnTo>
                  <a:cubicBezTo>
                    <a:pt x="379810" y="0"/>
                    <a:pt x="406400" y="0"/>
                    <a:pt x="422800" y="16400"/>
                  </a:cubicBezTo>
                  <a:close/>
                </a:path>
              </a:pathLst>
            </a:custGeom>
            <a:solidFill>
              <a:srgbClr val="2235B8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7"/>
            <p:cNvSpPr txBox="1"/>
            <p:nvPr/>
          </p:nvSpPr>
          <p:spPr>
            <a:xfrm>
              <a:off x="139700" y="92075"/>
              <a:ext cx="533400" cy="58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accent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"/>
          <p:cNvSpPr txBox="1"/>
          <p:nvPr>
            <p:ph type="title"/>
          </p:nvPr>
        </p:nvSpPr>
        <p:spPr>
          <a:xfrm>
            <a:off x="339825" y="625475"/>
            <a:ext cx="8464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grpSp>
        <p:nvGrpSpPr>
          <p:cNvPr id="156" name="Google Shape;156;p8"/>
          <p:cNvGrpSpPr/>
          <p:nvPr/>
        </p:nvGrpSpPr>
        <p:grpSpPr>
          <a:xfrm>
            <a:off x="-3138504" y="739392"/>
            <a:ext cx="6355485" cy="6355485"/>
            <a:chOff x="2872" y="2872"/>
            <a:chExt cx="807056" cy="807056"/>
          </a:xfrm>
        </p:grpSpPr>
        <p:sp>
          <p:nvSpPr>
            <p:cNvPr id="157" name="Google Shape;157;p8"/>
            <p:cNvSpPr/>
            <p:nvPr/>
          </p:nvSpPr>
          <p:spPr>
            <a:xfrm>
              <a:off x="2872" y="2872"/>
              <a:ext cx="807056" cy="807056"/>
            </a:xfrm>
            <a:custGeom>
              <a:rect b="b" l="l" r="r" t="t"/>
              <a:pathLst>
                <a:path extrusionOk="0" h="807056" w="807056">
                  <a:moveTo>
                    <a:pt x="409943" y="3543"/>
                  </a:moveTo>
                  <a:lnTo>
                    <a:pt x="803513" y="397113"/>
                  </a:lnTo>
                  <a:cubicBezTo>
                    <a:pt x="807056" y="400656"/>
                    <a:pt x="807056" y="406400"/>
                    <a:pt x="803513" y="409943"/>
                  </a:cubicBezTo>
                  <a:lnTo>
                    <a:pt x="409943" y="803513"/>
                  </a:lnTo>
                  <a:cubicBezTo>
                    <a:pt x="406400" y="807056"/>
                    <a:pt x="400656" y="807056"/>
                    <a:pt x="397113" y="803513"/>
                  </a:cubicBezTo>
                  <a:lnTo>
                    <a:pt x="3543" y="409943"/>
                  </a:lnTo>
                  <a:cubicBezTo>
                    <a:pt x="0" y="406400"/>
                    <a:pt x="0" y="400656"/>
                    <a:pt x="3543" y="397113"/>
                  </a:cubicBezTo>
                  <a:lnTo>
                    <a:pt x="397113" y="3543"/>
                  </a:lnTo>
                  <a:cubicBezTo>
                    <a:pt x="400656" y="0"/>
                    <a:pt x="406400" y="0"/>
                    <a:pt x="409943" y="3543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57150">
              <a:solidFill>
                <a:srgbClr val="2235B8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8"/>
            <p:cNvSpPr txBox="1"/>
            <p:nvPr/>
          </p:nvSpPr>
          <p:spPr>
            <a:xfrm>
              <a:off x="139700" y="92075"/>
              <a:ext cx="533400" cy="58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9" name="Google Shape;159;p8"/>
          <p:cNvGrpSpPr/>
          <p:nvPr/>
        </p:nvGrpSpPr>
        <p:grpSpPr>
          <a:xfrm>
            <a:off x="0" y="4538734"/>
            <a:ext cx="9144300" cy="606702"/>
            <a:chOff x="0" y="-47625"/>
            <a:chExt cx="4816592" cy="319569"/>
          </a:xfrm>
        </p:grpSpPr>
        <p:sp>
          <p:nvSpPr>
            <p:cNvPr id="160" name="Google Shape;160;p8"/>
            <p:cNvSpPr/>
            <p:nvPr/>
          </p:nvSpPr>
          <p:spPr>
            <a:xfrm>
              <a:off x="0" y="0"/>
              <a:ext cx="4816592" cy="271944"/>
            </a:xfrm>
            <a:custGeom>
              <a:rect b="b" l="l" r="r" t="t"/>
              <a:pathLst>
                <a:path extrusionOk="0" h="271944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1944"/>
                  </a:lnTo>
                  <a:lnTo>
                    <a:pt x="0" y="271944"/>
                  </a:lnTo>
                  <a:close/>
                </a:path>
              </a:pathLst>
            </a:custGeom>
            <a:solidFill>
              <a:srgbClr val="2235B8"/>
            </a:solidFill>
            <a:ln>
              <a:noFill/>
            </a:ln>
          </p:spPr>
        </p:sp>
        <p:sp>
          <p:nvSpPr>
            <p:cNvPr id="161" name="Google Shape;161;p8"/>
            <p:cNvSpPr txBox="1"/>
            <p:nvPr/>
          </p:nvSpPr>
          <p:spPr>
            <a:xfrm>
              <a:off x="0" y="-47625"/>
              <a:ext cx="4816500" cy="31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2" name="Google Shape;162;p8"/>
          <p:cNvGrpSpPr/>
          <p:nvPr/>
        </p:nvGrpSpPr>
        <p:grpSpPr>
          <a:xfrm rot="5400000">
            <a:off x="8320805" y="497174"/>
            <a:ext cx="617688" cy="514753"/>
            <a:chOff x="78908" y="78908"/>
            <a:chExt cx="1647169" cy="1372676"/>
          </a:xfrm>
        </p:grpSpPr>
        <p:grpSp>
          <p:nvGrpSpPr>
            <p:cNvPr id="163" name="Google Shape;163;p8"/>
            <p:cNvGrpSpPr/>
            <p:nvPr/>
          </p:nvGrpSpPr>
          <p:grpSpPr>
            <a:xfrm>
              <a:off x="78908" y="742550"/>
              <a:ext cx="709034" cy="709034"/>
              <a:chOff x="73988" y="73988"/>
              <a:chExt cx="664823" cy="664823"/>
            </a:xfrm>
          </p:grpSpPr>
          <p:sp>
            <p:nvSpPr>
              <p:cNvPr id="164" name="Google Shape;164;p8"/>
              <p:cNvSpPr/>
              <p:nvPr/>
            </p:nvSpPr>
            <p:spPr>
              <a:xfrm>
                <a:off x="73988" y="73988"/>
                <a:ext cx="664823" cy="664823"/>
              </a:xfrm>
              <a:custGeom>
                <a:rect b="b" l="l" r="r" t="t"/>
                <a:pathLst>
                  <a:path extrusionOk="0" h="664823" w="664823">
                    <a:moveTo>
                      <a:pt x="458718" y="52318"/>
                    </a:moveTo>
                    <a:lnTo>
                      <a:pt x="612506" y="206106"/>
                    </a:lnTo>
                    <a:cubicBezTo>
                      <a:pt x="646005" y="239605"/>
                      <a:pt x="664824" y="285038"/>
                      <a:pt x="664824" y="332412"/>
                    </a:cubicBezTo>
                    <a:cubicBezTo>
                      <a:pt x="664824" y="379786"/>
                      <a:pt x="646005" y="425219"/>
                      <a:pt x="612506" y="458718"/>
                    </a:cubicBezTo>
                    <a:lnTo>
                      <a:pt x="458718" y="612506"/>
                    </a:lnTo>
                    <a:cubicBezTo>
                      <a:pt x="425219" y="646005"/>
                      <a:pt x="379786" y="664824"/>
                      <a:pt x="332412" y="664824"/>
                    </a:cubicBezTo>
                    <a:cubicBezTo>
                      <a:pt x="285038" y="664824"/>
                      <a:pt x="239605" y="646005"/>
                      <a:pt x="206106" y="612506"/>
                    </a:cubicBezTo>
                    <a:lnTo>
                      <a:pt x="52318" y="458718"/>
                    </a:lnTo>
                    <a:cubicBezTo>
                      <a:pt x="18819" y="425219"/>
                      <a:pt x="0" y="379786"/>
                      <a:pt x="0" y="332412"/>
                    </a:cubicBezTo>
                    <a:cubicBezTo>
                      <a:pt x="0" y="285038"/>
                      <a:pt x="18819" y="239605"/>
                      <a:pt x="52318" y="206106"/>
                    </a:cubicBezTo>
                    <a:lnTo>
                      <a:pt x="206106" y="52318"/>
                    </a:lnTo>
                    <a:cubicBezTo>
                      <a:pt x="239605" y="18819"/>
                      <a:pt x="285038" y="0"/>
                      <a:pt x="332412" y="0"/>
                    </a:cubicBezTo>
                    <a:cubicBezTo>
                      <a:pt x="379786" y="0"/>
                      <a:pt x="425219" y="18819"/>
                      <a:pt x="458718" y="523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8"/>
              <p:cNvSpPr txBox="1"/>
              <p:nvPr/>
            </p:nvSpPr>
            <p:spPr>
              <a:xfrm>
                <a:off x="139700" y="92075"/>
                <a:ext cx="533400" cy="58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6" name="Google Shape;166;p8"/>
            <p:cNvGrpSpPr/>
            <p:nvPr/>
          </p:nvGrpSpPr>
          <p:grpSpPr>
            <a:xfrm>
              <a:off x="1017043" y="742550"/>
              <a:ext cx="709034" cy="709034"/>
              <a:chOff x="73988" y="73988"/>
              <a:chExt cx="664823" cy="664823"/>
            </a:xfrm>
          </p:grpSpPr>
          <p:sp>
            <p:nvSpPr>
              <p:cNvPr id="167" name="Google Shape;167;p8"/>
              <p:cNvSpPr/>
              <p:nvPr/>
            </p:nvSpPr>
            <p:spPr>
              <a:xfrm>
                <a:off x="73988" y="73988"/>
                <a:ext cx="664823" cy="664823"/>
              </a:xfrm>
              <a:custGeom>
                <a:rect b="b" l="l" r="r" t="t"/>
                <a:pathLst>
                  <a:path extrusionOk="0" h="664823" w="664823">
                    <a:moveTo>
                      <a:pt x="458718" y="52318"/>
                    </a:moveTo>
                    <a:lnTo>
                      <a:pt x="612506" y="206106"/>
                    </a:lnTo>
                    <a:cubicBezTo>
                      <a:pt x="646005" y="239605"/>
                      <a:pt x="664824" y="285038"/>
                      <a:pt x="664824" y="332412"/>
                    </a:cubicBezTo>
                    <a:cubicBezTo>
                      <a:pt x="664824" y="379786"/>
                      <a:pt x="646005" y="425219"/>
                      <a:pt x="612506" y="458718"/>
                    </a:cubicBezTo>
                    <a:lnTo>
                      <a:pt x="458718" y="612506"/>
                    </a:lnTo>
                    <a:cubicBezTo>
                      <a:pt x="425219" y="646005"/>
                      <a:pt x="379786" y="664824"/>
                      <a:pt x="332412" y="664824"/>
                    </a:cubicBezTo>
                    <a:cubicBezTo>
                      <a:pt x="285038" y="664824"/>
                      <a:pt x="239605" y="646005"/>
                      <a:pt x="206106" y="612506"/>
                    </a:cubicBezTo>
                    <a:lnTo>
                      <a:pt x="52318" y="458718"/>
                    </a:lnTo>
                    <a:cubicBezTo>
                      <a:pt x="18819" y="425219"/>
                      <a:pt x="0" y="379786"/>
                      <a:pt x="0" y="332412"/>
                    </a:cubicBezTo>
                    <a:cubicBezTo>
                      <a:pt x="0" y="285038"/>
                      <a:pt x="18819" y="239605"/>
                      <a:pt x="52318" y="206106"/>
                    </a:cubicBezTo>
                    <a:lnTo>
                      <a:pt x="206106" y="52318"/>
                    </a:lnTo>
                    <a:cubicBezTo>
                      <a:pt x="239605" y="18819"/>
                      <a:pt x="285038" y="0"/>
                      <a:pt x="332412" y="0"/>
                    </a:cubicBezTo>
                    <a:cubicBezTo>
                      <a:pt x="379786" y="0"/>
                      <a:pt x="425219" y="18819"/>
                      <a:pt x="458718" y="523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8"/>
              <p:cNvSpPr txBox="1"/>
              <p:nvPr/>
            </p:nvSpPr>
            <p:spPr>
              <a:xfrm>
                <a:off x="139700" y="92075"/>
                <a:ext cx="533400" cy="58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9" name="Google Shape;169;p8"/>
            <p:cNvGrpSpPr/>
            <p:nvPr/>
          </p:nvGrpSpPr>
          <p:grpSpPr>
            <a:xfrm>
              <a:off x="537729" y="78908"/>
              <a:ext cx="709034" cy="709034"/>
              <a:chOff x="73988" y="73988"/>
              <a:chExt cx="664823" cy="664823"/>
            </a:xfrm>
          </p:grpSpPr>
          <p:sp>
            <p:nvSpPr>
              <p:cNvPr id="170" name="Google Shape;170;p8"/>
              <p:cNvSpPr/>
              <p:nvPr/>
            </p:nvSpPr>
            <p:spPr>
              <a:xfrm>
                <a:off x="73988" y="73988"/>
                <a:ext cx="664823" cy="664823"/>
              </a:xfrm>
              <a:custGeom>
                <a:rect b="b" l="l" r="r" t="t"/>
                <a:pathLst>
                  <a:path extrusionOk="0" h="664823" w="664823">
                    <a:moveTo>
                      <a:pt x="458718" y="52318"/>
                    </a:moveTo>
                    <a:lnTo>
                      <a:pt x="612506" y="206106"/>
                    </a:lnTo>
                    <a:cubicBezTo>
                      <a:pt x="646005" y="239605"/>
                      <a:pt x="664824" y="285038"/>
                      <a:pt x="664824" y="332412"/>
                    </a:cubicBezTo>
                    <a:cubicBezTo>
                      <a:pt x="664824" y="379786"/>
                      <a:pt x="646005" y="425219"/>
                      <a:pt x="612506" y="458718"/>
                    </a:cubicBezTo>
                    <a:lnTo>
                      <a:pt x="458718" y="612506"/>
                    </a:lnTo>
                    <a:cubicBezTo>
                      <a:pt x="425219" y="646005"/>
                      <a:pt x="379786" y="664824"/>
                      <a:pt x="332412" y="664824"/>
                    </a:cubicBezTo>
                    <a:cubicBezTo>
                      <a:pt x="285038" y="664824"/>
                      <a:pt x="239605" y="646005"/>
                      <a:pt x="206106" y="612506"/>
                    </a:cubicBezTo>
                    <a:lnTo>
                      <a:pt x="52318" y="458718"/>
                    </a:lnTo>
                    <a:cubicBezTo>
                      <a:pt x="18819" y="425219"/>
                      <a:pt x="0" y="379786"/>
                      <a:pt x="0" y="332412"/>
                    </a:cubicBezTo>
                    <a:cubicBezTo>
                      <a:pt x="0" y="285038"/>
                      <a:pt x="18819" y="239605"/>
                      <a:pt x="52318" y="206106"/>
                    </a:cubicBezTo>
                    <a:lnTo>
                      <a:pt x="206106" y="52318"/>
                    </a:lnTo>
                    <a:cubicBezTo>
                      <a:pt x="239605" y="18819"/>
                      <a:pt x="285038" y="0"/>
                      <a:pt x="332412" y="0"/>
                    </a:cubicBezTo>
                    <a:cubicBezTo>
                      <a:pt x="379786" y="0"/>
                      <a:pt x="425219" y="18819"/>
                      <a:pt x="458718" y="52318"/>
                    </a:cubicBezTo>
                    <a:close/>
                  </a:path>
                </a:pathLst>
              </a:custGeom>
              <a:solidFill>
                <a:srgbClr val="2235B8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8"/>
              <p:cNvSpPr txBox="1"/>
              <p:nvPr/>
            </p:nvSpPr>
            <p:spPr>
              <a:xfrm>
                <a:off x="139700" y="92075"/>
                <a:ext cx="533400" cy="58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2" name="Google Shape;172;p8"/>
          <p:cNvGrpSpPr/>
          <p:nvPr/>
        </p:nvGrpSpPr>
        <p:grpSpPr>
          <a:xfrm>
            <a:off x="3372162" y="3875545"/>
            <a:ext cx="1411386" cy="1411386"/>
            <a:chOff x="12620" y="12620"/>
            <a:chExt cx="787560" cy="787560"/>
          </a:xfrm>
        </p:grpSpPr>
        <p:sp>
          <p:nvSpPr>
            <p:cNvPr id="173" name="Google Shape;173;p8"/>
            <p:cNvSpPr/>
            <p:nvPr/>
          </p:nvSpPr>
          <p:spPr>
            <a:xfrm>
              <a:off x="12620" y="12620"/>
              <a:ext cx="787560" cy="787560"/>
            </a:xfrm>
            <a:custGeom>
              <a:rect b="b" l="l" r="r" t="t"/>
              <a:pathLst>
                <a:path extrusionOk="0" h="787560" w="787560">
                  <a:moveTo>
                    <a:pt x="421968" y="15568"/>
                  </a:moveTo>
                  <a:lnTo>
                    <a:pt x="771992" y="365592"/>
                  </a:lnTo>
                  <a:cubicBezTo>
                    <a:pt x="787560" y="381160"/>
                    <a:pt x="787560" y="406400"/>
                    <a:pt x="771992" y="421968"/>
                  </a:cubicBezTo>
                  <a:lnTo>
                    <a:pt x="421968" y="771992"/>
                  </a:lnTo>
                  <a:cubicBezTo>
                    <a:pt x="406400" y="787560"/>
                    <a:pt x="381160" y="787560"/>
                    <a:pt x="365592" y="771992"/>
                  </a:cubicBezTo>
                  <a:lnTo>
                    <a:pt x="15568" y="421968"/>
                  </a:lnTo>
                  <a:cubicBezTo>
                    <a:pt x="0" y="406400"/>
                    <a:pt x="0" y="381160"/>
                    <a:pt x="15568" y="365592"/>
                  </a:cubicBezTo>
                  <a:lnTo>
                    <a:pt x="365592" y="15568"/>
                  </a:lnTo>
                  <a:cubicBezTo>
                    <a:pt x="381160" y="0"/>
                    <a:pt x="406400" y="0"/>
                    <a:pt x="421968" y="15568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57150">
              <a:solidFill>
                <a:srgbClr val="2235B8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8"/>
            <p:cNvSpPr txBox="1"/>
            <p:nvPr/>
          </p:nvSpPr>
          <p:spPr>
            <a:xfrm>
              <a:off x="139700" y="92075"/>
              <a:ext cx="533400" cy="58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5" name="Google Shape;175;p8"/>
          <p:cNvGrpSpPr/>
          <p:nvPr/>
        </p:nvGrpSpPr>
        <p:grpSpPr>
          <a:xfrm>
            <a:off x="1720808" y="3875546"/>
            <a:ext cx="2535898" cy="2535898"/>
            <a:chOff x="7122" y="7122"/>
            <a:chExt cx="798557" cy="798557"/>
          </a:xfrm>
        </p:grpSpPr>
        <p:sp>
          <p:nvSpPr>
            <p:cNvPr id="176" name="Google Shape;176;p8"/>
            <p:cNvSpPr/>
            <p:nvPr/>
          </p:nvSpPr>
          <p:spPr>
            <a:xfrm>
              <a:off x="7122" y="7122"/>
              <a:ext cx="798557" cy="798557"/>
            </a:xfrm>
            <a:custGeom>
              <a:rect b="b" l="l" r="r" t="t"/>
              <a:pathLst>
                <a:path extrusionOk="0" h="798557" w="798557">
                  <a:moveTo>
                    <a:pt x="415185" y="8785"/>
                  </a:moveTo>
                  <a:lnTo>
                    <a:pt x="789771" y="383371"/>
                  </a:lnTo>
                  <a:cubicBezTo>
                    <a:pt x="798556" y="392156"/>
                    <a:pt x="798556" y="406400"/>
                    <a:pt x="789771" y="415185"/>
                  </a:cubicBezTo>
                  <a:lnTo>
                    <a:pt x="415185" y="789771"/>
                  </a:lnTo>
                  <a:cubicBezTo>
                    <a:pt x="406400" y="798556"/>
                    <a:pt x="392156" y="798556"/>
                    <a:pt x="383371" y="789771"/>
                  </a:cubicBezTo>
                  <a:lnTo>
                    <a:pt x="8785" y="415185"/>
                  </a:lnTo>
                  <a:cubicBezTo>
                    <a:pt x="0" y="406400"/>
                    <a:pt x="0" y="392156"/>
                    <a:pt x="8785" y="383371"/>
                  </a:cubicBezTo>
                  <a:lnTo>
                    <a:pt x="383371" y="8785"/>
                  </a:lnTo>
                  <a:cubicBezTo>
                    <a:pt x="392156" y="0"/>
                    <a:pt x="406400" y="0"/>
                    <a:pt x="415185" y="8785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5715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8"/>
            <p:cNvSpPr txBox="1"/>
            <p:nvPr/>
          </p:nvSpPr>
          <p:spPr>
            <a:xfrm>
              <a:off x="139700" y="92075"/>
              <a:ext cx="533400" cy="58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"/>
          <p:cNvSpPr txBox="1"/>
          <p:nvPr>
            <p:ph type="title"/>
          </p:nvPr>
        </p:nvSpPr>
        <p:spPr>
          <a:xfrm>
            <a:off x="399375" y="922338"/>
            <a:ext cx="83454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Font typeface="Merriweather"/>
              <a:buNone/>
              <a:defRPr sz="4500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Font typeface="Merriweather"/>
              <a:buNone/>
              <a:defRPr sz="4500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Font typeface="Merriweather"/>
              <a:buNone/>
              <a:defRPr sz="4500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Font typeface="Merriweather"/>
              <a:buNone/>
              <a:defRPr sz="4500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Font typeface="Merriweather"/>
              <a:buNone/>
              <a:defRPr sz="4500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Font typeface="Merriweather"/>
              <a:buNone/>
              <a:defRPr sz="4500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Font typeface="Merriweather"/>
              <a:buNone/>
              <a:defRPr sz="4500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Font typeface="Merriweather"/>
              <a:buNone/>
              <a:defRPr sz="4500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80" name="Google Shape;180;p9"/>
          <p:cNvSpPr txBox="1"/>
          <p:nvPr>
            <p:ph idx="1" type="body"/>
          </p:nvPr>
        </p:nvSpPr>
        <p:spPr>
          <a:xfrm>
            <a:off x="3988875" y="2146300"/>
            <a:ext cx="4333200" cy="22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1pPr>
            <a:lvl2pPr indent="-3048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2pPr>
            <a:lvl3pPr indent="-3048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3pPr>
            <a:lvl4pPr indent="-3048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/>
            </a:lvl4pPr>
            <a:lvl5pPr indent="-3048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/>
            </a:lvl5pPr>
            <a:lvl6pPr indent="-3048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6pPr>
            <a:lvl7pPr indent="-3048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7pPr>
            <a:lvl8pPr indent="-3048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8pPr>
            <a:lvl9pPr indent="-3048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/>
            </a:lvl9pPr>
          </a:lstStyle>
          <a:p/>
        </p:txBody>
      </p:sp>
      <p:sp>
        <p:nvSpPr>
          <p:cNvPr id="181" name="Google Shape;181;p9"/>
          <p:cNvSpPr txBox="1"/>
          <p:nvPr>
            <p:ph idx="2" type="body"/>
          </p:nvPr>
        </p:nvSpPr>
        <p:spPr>
          <a:xfrm>
            <a:off x="846663" y="2146300"/>
            <a:ext cx="3000300" cy="23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9pPr>
          </a:lstStyle>
          <a:p/>
        </p:txBody>
      </p:sp>
      <p:grpSp>
        <p:nvGrpSpPr>
          <p:cNvPr id="182" name="Google Shape;182;p9"/>
          <p:cNvGrpSpPr/>
          <p:nvPr/>
        </p:nvGrpSpPr>
        <p:grpSpPr>
          <a:xfrm>
            <a:off x="5072982" y="4538734"/>
            <a:ext cx="4071151" cy="606702"/>
            <a:chOff x="0" y="-47625"/>
            <a:chExt cx="2144404" cy="319569"/>
          </a:xfrm>
        </p:grpSpPr>
        <p:sp>
          <p:nvSpPr>
            <p:cNvPr id="183" name="Google Shape;183;p9"/>
            <p:cNvSpPr/>
            <p:nvPr/>
          </p:nvSpPr>
          <p:spPr>
            <a:xfrm>
              <a:off x="0" y="0"/>
              <a:ext cx="2144404" cy="271944"/>
            </a:xfrm>
            <a:custGeom>
              <a:rect b="b" l="l" r="r" t="t"/>
              <a:pathLst>
                <a:path extrusionOk="0" h="271944" w="2144404">
                  <a:moveTo>
                    <a:pt x="0" y="0"/>
                  </a:moveTo>
                  <a:lnTo>
                    <a:pt x="2144404" y="0"/>
                  </a:lnTo>
                  <a:lnTo>
                    <a:pt x="2144404" y="271944"/>
                  </a:lnTo>
                  <a:lnTo>
                    <a:pt x="0" y="271944"/>
                  </a:lnTo>
                  <a:close/>
                </a:path>
              </a:pathLst>
            </a:custGeom>
            <a:solidFill>
              <a:srgbClr val="2235B8"/>
            </a:solidFill>
            <a:ln>
              <a:noFill/>
            </a:ln>
          </p:spPr>
        </p:sp>
        <p:sp>
          <p:nvSpPr>
            <p:cNvPr id="184" name="Google Shape;184;p9"/>
            <p:cNvSpPr txBox="1"/>
            <p:nvPr/>
          </p:nvSpPr>
          <p:spPr>
            <a:xfrm>
              <a:off x="0" y="-47625"/>
              <a:ext cx="2144400" cy="31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5" name="Google Shape;185;p9"/>
          <p:cNvGrpSpPr/>
          <p:nvPr/>
        </p:nvGrpSpPr>
        <p:grpSpPr>
          <a:xfrm>
            <a:off x="0" y="4538734"/>
            <a:ext cx="5073149" cy="606702"/>
            <a:chOff x="0" y="-47625"/>
            <a:chExt cx="2672188" cy="319569"/>
          </a:xfrm>
        </p:grpSpPr>
        <p:sp>
          <p:nvSpPr>
            <p:cNvPr id="186" name="Google Shape;186;p9"/>
            <p:cNvSpPr/>
            <p:nvPr/>
          </p:nvSpPr>
          <p:spPr>
            <a:xfrm>
              <a:off x="0" y="0"/>
              <a:ext cx="2672188" cy="271944"/>
            </a:xfrm>
            <a:custGeom>
              <a:rect b="b" l="l" r="r" t="t"/>
              <a:pathLst>
                <a:path extrusionOk="0" h="271944" w="2672188">
                  <a:moveTo>
                    <a:pt x="0" y="0"/>
                  </a:moveTo>
                  <a:lnTo>
                    <a:pt x="2672188" y="0"/>
                  </a:lnTo>
                  <a:lnTo>
                    <a:pt x="2672188" y="271944"/>
                  </a:lnTo>
                  <a:lnTo>
                    <a:pt x="0" y="271944"/>
                  </a:lnTo>
                  <a:close/>
                </a:path>
              </a:pathLst>
            </a:custGeom>
            <a:solidFill>
              <a:srgbClr val="FFBD59"/>
            </a:solidFill>
            <a:ln>
              <a:noFill/>
            </a:ln>
          </p:spPr>
        </p:sp>
        <p:sp>
          <p:nvSpPr>
            <p:cNvPr id="187" name="Google Shape;187;p9"/>
            <p:cNvSpPr txBox="1"/>
            <p:nvPr/>
          </p:nvSpPr>
          <p:spPr>
            <a:xfrm>
              <a:off x="0" y="-47625"/>
              <a:ext cx="2672100" cy="31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8" name="Google Shape;188;p9"/>
          <p:cNvGrpSpPr/>
          <p:nvPr/>
        </p:nvGrpSpPr>
        <p:grpSpPr>
          <a:xfrm>
            <a:off x="8321925" y="780849"/>
            <a:ext cx="617688" cy="514753"/>
            <a:chOff x="78908" y="78908"/>
            <a:chExt cx="1647169" cy="1372676"/>
          </a:xfrm>
        </p:grpSpPr>
        <p:grpSp>
          <p:nvGrpSpPr>
            <p:cNvPr id="189" name="Google Shape;189;p9"/>
            <p:cNvGrpSpPr/>
            <p:nvPr/>
          </p:nvGrpSpPr>
          <p:grpSpPr>
            <a:xfrm>
              <a:off x="78908" y="742550"/>
              <a:ext cx="709034" cy="709034"/>
              <a:chOff x="73988" y="73988"/>
              <a:chExt cx="664823" cy="664823"/>
            </a:xfrm>
          </p:grpSpPr>
          <p:sp>
            <p:nvSpPr>
              <p:cNvPr id="190" name="Google Shape;190;p9"/>
              <p:cNvSpPr/>
              <p:nvPr/>
            </p:nvSpPr>
            <p:spPr>
              <a:xfrm>
                <a:off x="73988" y="73988"/>
                <a:ext cx="664823" cy="664823"/>
              </a:xfrm>
              <a:custGeom>
                <a:rect b="b" l="l" r="r" t="t"/>
                <a:pathLst>
                  <a:path extrusionOk="0" h="664823" w="664823">
                    <a:moveTo>
                      <a:pt x="458718" y="52318"/>
                    </a:moveTo>
                    <a:lnTo>
                      <a:pt x="612506" y="206106"/>
                    </a:lnTo>
                    <a:cubicBezTo>
                      <a:pt x="646005" y="239605"/>
                      <a:pt x="664824" y="285038"/>
                      <a:pt x="664824" y="332412"/>
                    </a:cubicBezTo>
                    <a:cubicBezTo>
                      <a:pt x="664824" y="379786"/>
                      <a:pt x="646005" y="425219"/>
                      <a:pt x="612506" y="458718"/>
                    </a:cubicBezTo>
                    <a:lnTo>
                      <a:pt x="458718" y="612506"/>
                    </a:lnTo>
                    <a:cubicBezTo>
                      <a:pt x="425219" y="646005"/>
                      <a:pt x="379786" y="664824"/>
                      <a:pt x="332412" y="664824"/>
                    </a:cubicBezTo>
                    <a:cubicBezTo>
                      <a:pt x="285038" y="664824"/>
                      <a:pt x="239605" y="646005"/>
                      <a:pt x="206106" y="612506"/>
                    </a:cubicBezTo>
                    <a:lnTo>
                      <a:pt x="52318" y="458718"/>
                    </a:lnTo>
                    <a:cubicBezTo>
                      <a:pt x="18819" y="425219"/>
                      <a:pt x="0" y="379786"/>
                      <a:pt x="0" y="332412"/>
                    </a:cubicBezTo>
                    <a:cubicBezTo>
                      <a:pt x="0" y="285038"/>
                      <a:pt x="18819" y="239605"/>
                      <a:pt x="52318" y="206106"/>
                    </a:cubicBezTo>
                    <a:lnTo>
                      <a:pt x="206106" y="52318"/>
                    </a:lnTo>
                    <a:cubicBezTo>
                      <a:pt x="239605" y="18819"/>
                      <a:pt x="285038" y="0"/>
                      <a:pt x="332412" y="0"/>
                    </a:cubicBezTo>
                    <a:cubicBezTo>
                      <a:pt x="379786" y="0"/>
                      <a:pt x="425219" y="18819"/>
                      <a:pt x="458718" y="52318"/>
                    </a:cubicBezTo>
                    <a:close/>
                  </a:path>
                </a:pathLst>
              </a:custGeom>
              <a:solidFill>
                <a:srgbClr val="2235B8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9"/>
              <p:cNvSpPr txBox="1"/>
              <p:nvPr/>
            </p:nvSpPr>
            <p:spPr>
              <a:xfrm>
                <a:off x="139700" y="92075"/>
                <a:ext cx="533400" cy="58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2" name="Google Shape;192;p9"/>
            <p:cNvGrpSpPr/>
            <p:nvPr/>
          </p:nvGrpSpPr>
          <p:grpSpPr>
            <a:xfrm>
              <a:off x="1017043" y="742550"/>
              <a:ext cx="709034" cy="709034"/>
              <a:chOff x="73988" y="73988"/>
              <a:chExt cx="664823" cy="664823"/>
            </a:xfrm>
          </p:grpSpPr>
          <p:sp>
            <p:nvSpPr>
              <p:cNvPr id="193" name="Google Shape;193;p9"/>
              <p:cNvSpPr/>
              <p:nvPr/>
            </p:nvSpPr>
            <p:spPr>
              <a:xfrm>
                <a:off x="73988" y="73988"/>
                <a:ext cx="664823" cy="664823"/>
              </a:xfrm>
              <a:custGeom>
                <a:rect b="b" l="l" r="r" t="t"/>
                <a:pathLst>
                  <a:path extrusionOk="0" h="664823" w="664823">
                    <a:moveTo>
                      <a:pt x="458718" y="52318"/>
                    </a:moveTo>
                    <a:lnTo>
                      <a:pt x="612506" y="206106"/>
                    </a:lnTo>
                    <a:cubicBezTo>
                      <a:pt x="646005" y="239605"/>
                      <a:pt x="664824" y="285038"/>
                      <a:pt x="664824" y="332412"/>
                    </a:cubicBezTo>
                    <a:cubicBezTo>
                      <a:pt x="664824" y="379786"/>
                      <a:pt x="646005" y="425219"/>
                      <a:pt x="612506" y="458718"/>
                    </a:cubicBezTo>
                    <a:lnTo>
                      <a:pt x="458718" y="612506"/>
                    </a:lnTo>
                    <a:cubicBezTo>
                      <a:pt x="425219" y="646005"/>
                      <a:pt x="379786" y="664824"/>
                      <a:pt x="332412" y="664824"/>
                    </a:cubicBezTo>
                    <a:cubicBezTo>
                      <a:pt x="285038" y="664824"/>
                      <a:pt x="239605" y="646005"/>
                      <a:pt x="206106" y="612506"/>
                    </a:cubicBezTo>
                    <a:lnTo>
                      <a:pt x="52318" y="458718"/>
                    </a:lnTo>
                    <a:cubicBezTo>
                      <a:pt x="18819" y="425219"/>
                      <a:pt x="0" y="379786"/>
                      <a:pt x="0" y="332412"/>
                    </a:cubicBezTo>
                    <a:cubicBezTo>
                      <a:pt x="0" y="285038"/>
                      <a:pt x="18819" y="239605"/>
                      <a:pt x="52318" y="206106"/>
                    </a:cubicBezTo>
                    <a:lnTo>
                      <a:pt x="206106" y="52318"/>
                    </a:lnTo>
                    <a:cubicBezTo>
                      <a:pt x="239605" y="18819"/>
                      <a:pt x="285038" y="0"/>
                      <a:pt x="332412" y="0"/>
                    </a:cubicBezTo>
                    <a:cubicBezTo>
                      <a:pt x="379786" y="0"/>
                      <a:pt x="425219" y="18819"/>
                      <a:pt x="458718" y="52318"/>
                    </a:cubicBezTo>
                    <a:close/>
                  </a:path>
                </a:pathLst>
              </a:custGeom>
              <a:solidFill>
                <a:srgbClr val="FFBD59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p9"/>
              <p:cNvSpPr txBox="1"/>
              <p:nvPr/>
            </p:nvSpPr>
            <p:spPr>
              <a:xfrm>
                <a:off x="139700" y="92075"/>
                <a:ext cx="533400" cy="58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5" name="Google Shape;195;p9"/>
            <p:cNvGrpSpPr/>
            <p:nvPr/>
          </p:nvGrpSpPr>
          <p:grpSpPr>
            <a:xfrm>
              <a:off x="537729" y="78908"/>
              <a:ext cx="709034" cy="709034"/>
              <a:chOff x="73988" y="73988"/>
              <a:chExt cx="664823" cy="664823"/>
            </a:xfrm>
          </p:grpSpPr>
          <p:sp>
            <p:nvSpPr>
              <p:cNvPr id="196" name="Google Shape;196;p9"/>
              <p:cNvSpPr/>
              <p:nvPr/>
            </p:nvSpPr>
            <p:spPr>
              <a:xfrm>
                <a:off x="73988" y="73988"/>
                <a:ext cx="664823" cy="664823"/>
              </a:xfrm>
              <a:custGeom>
                <a:rect b="b" l="l" r="r" t="t"/>
                <a:pathLst>
                  <a:path extrusionOk="0" h="664823" w="664823">
                    <a:moveTo>
                      <a:pt x="458718" y="52318"/>
                    </a:moveTo>
                    <a:lnTo>
                      <a:pt x="612506" y="206106"/>
                    </a:lnTo>
                    <a:cubicBezTo>
                      <a:pt x="646005" y="239605"/>
                      <a:pt x="664824" y="285038"/>
                      <a:pt x="664824" y="332412"/>
                    </a:cubicBezTo>
                    <a:cubicBezTo>
                      <a:pt x="664824" y="379786"/>
                      <a:pt x="646005" y="425219"/>
                      <a:pt x="612506" y="458718"/>
                    </a:cubicBezTo>
                    <a:lnTo>
                      <a:pt x="458718" y="612506"/>
                    </a:lnTo>
                    <a:cubicBezTo>
                      <a:pt x="425219" y="646005"/>
                      <a:pt x="379786" y="664824"/>
                      <a:pt x="332412" y="664824"/>
                    </a:cubicBezTo>
                    <a:cubicBezTo>
                      <a:pt x="285038" y="664824"/>
                      <a:pt x="239605" y="646005"/>
                      <a:pt x="206106" y="612506"/>
                    </a:cubicBezTo>
                    <a:lnTo>
                      <a:pt x="52318" y="458718"/>
                    </a:lnTo>
                    <a:cubicBezTo>
                      <a:pt x="18819" y="425219"/>
                      <a:pt x="0" y="379786"/>
                      <a:pt x="0" y="332412"/>
                    </a:cubicBezTo>
                    <a:cubicBezTo>
                      <a:pt x="0" y="285038"/>
                      <a:pt x="18819" y="239605"/>
                      <a:pt x="52318" y="206106"/>
                    </a:cubicBezTo>
                    <a:lnTo>
                      <a:pt x="206106" y="52318"/>
                    </a:lnTo>
                    <a:cubicBezTo>
                      <a:pt x="239605" y="18819"/>
                      <a:pt x="285038" y="0"/>
                      <a:pt x="332412" y="0"/>
                    </a:cubicBezTo>
                    <a:cubicBezTo>
                      <a:pt x="379786" y="0"/>
                      <a:pt x="425219" y="18819"/>
                      <a:pt x="458718" y="52318"/>
                    </a:cubicBezTo>
                    <a:close/>
                  </a:path>
                </a:pathLst>
              </a:custGeom>
              <a:solidFill>
                <a:srgbClr val="FFBD59"/>
              </a:solidFill>
              <a:ln>
                <a:noFill/>
              </a:ln>
            </p:spPr>
            <p:txBody>
              <a:bodyPr anchorCtr="0" anchor="ctr" bIns="45725" lIns="45725" spcFirstLastPara="1" rIns="45725" wrap="square" tIns="457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700"/>
                  <a:buFont typeface="Arial"/>
                  <a:buNone/>
                </a:pPr>
                <a:r>
                  <a:t/>
                </a:r>
                <a:endParaRPr b="0" i="0" sz="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9"/>
              <p:cNvSpPr txBox="1"/>
              <p:nvPr/>
            </p:nvSpPr>
            <p:spPr>
              <a:xfrm>
                <a:off x="139700" y="92075"/>
                <a:ext cx="533400" cy="58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5400" lIns="25400" spcFirstLastPara="1" rIns="25400" wrap="square" tIns="254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t/>
                </a:r>
                <a:endParaRPr b="0" i="0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oogle Shape;199;p10"/>
          <p:cNvGrpSpPr/>
          <p:nvPr/>
        </p:nvGrpSpPr>
        <p:grpSpPr>
          <a:xfrm>
            <a:off x="6609288" y="-90415"/>
            <a:ext cx="2534992" cy="5236004"/>
            <a:chOff x="0" y="-47625"/>
            <a:chExt cx="1767900" cy="2757969"/>
          </a:xfrm>
        </p:grpSpPr>
        <p:sp>
          <p:nvSpPr>
            <p:cNvPr id="200" name="Google Shape;200;p10"/>
            <p:cNvSpPr/>
            <p:nvPr/>
          </p:nvSpPr>
          <p:spPr>
            <a:xfrm>
              <a:off x="0" y="0"/>
              <a:ext cx="1767753" cy="2710344"/>
            </a:xfrm>
            <a:custGeom>
              <a:rect b="b" l="l" r="r" t="t"/>
              <a:pathLst>
                <a:path extrusionOk="0" h="2710344" w="1767753">
                  <a:moveTo>
                    <a:pt x="0" y="0"/>
                  </a:moveTo>
                  <a:lnTo>
                    <a:pt x="1767753" y="0"/>
                  </a:lnTo>
                  <a:lnTo>
                    <a:pt x="1767753" y="2710344"/>
                  </a:lnTo>
                  <a:lnTo>
                    <a:pt x="0" y="2710344"/>
                  </a:lnTo>
                  <a:close/>
                </a:path>
              </a:pathLst>
            </a:custGeom>
            <a:solidFill>
              <a:srgbClr val="2235B8"/>
            </a:solidFill>
            <a:ln>
              <a:noFill/>
            </a:ln>
          </p:spPr>
        </p:sp>
        <p:sp>
          <p:nvSpPr>
            <p:cNvPr id="201" name="Google Shape;201;p10"/>
            <p:cNvSpPr txBox="1"/>
            <p:nvPr/>
          </p:nvSpPr>
          <p:spPr>
            <a:xfrm>
              <a:off x="0" y="-47625"/>
              <a:ext cx="1767900" cy="275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" name="Google Shape;202;p10"/>
          <p:cNvSpPr txBox="1"/>
          <p:nvPr>
            <p:ph type="title"/>
          </p:nvPr>
        </p:nvSpPr>
        <p:spPr>
          <a:xfrm>
            <a:off x="324875" y="2008988"/>
            <a:ext cx="59595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Font typeface="Merriweather"/>
              <a:buNone/>
              <a:defRPr sz="4500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Font typeface="Merriweather"/>
              <a:buNone/>
              <a:defRPr sz="4500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Font typeface="Merriweather"/>
              <a:buNone/>
              <a:defRPr sz="4500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Font typeface="Merriweather"/>
              <a:buNone/>
              <a:defRPr sz="4500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Font typeface="Merriweather"/>
              <a:buNone/>
              <a:defRPr sz="4500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Font typeface="Merriweather"/>
              <a:buNone/>
              <a:defRPr sz="4500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Font typeface="Merriweather"/>
              <a:buNone/>
              <a:defRPr sz="4500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Font typeface="Merriweather"/>
              <a:buNone/>
              <a:defRPr sz="4500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203" name="Google Shape;203;p10"/>
          <p:cNvSpPr/>
          <p:nvPr>
            <p:ph idx="2" type="pic"/>
          </p:nvPr>
        </p:nvSpPr>
        <p:spPr>
          <a:xfrm>
            <a:off x="6094563" y="1830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204" name="Google Shape;204;p10"/>
          <p:cNvSpPr txBox="1"/>
          <p:nvPr>
            <p:ph idx="1" type="body"/>
          </p:nvPr>
        </p:nvSpPr>
        <p:spPr>
          <a:xfrm>
            <a:off x="991415" y="2528888"/>
            <a:ext cx="37248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9pPr>
          </a:lstStyle>
          <a:p/>
        </p:txBody>
      </p:sp>
      <p:grpSp>
        <p:nvGrpSpPr>
          <p:cNvPr id="205" name="Google Shape;205;p10"/>
          <p:cNvGrpSpPr/>
          <p:nvPr/>
        </p:nvGrpSpPr>
        <p:grpSpPr>
          <a:xfrm>
            <a:off x="0" y="4538736"/>
            <a:ext cx="6609405" cy="606702"/>
            <a:chOff x="0" y="-47625"/>
            <a:chExt cx="3048900" cy="319569"/>
          </a:xfrm>
        </p:grpSpPr>
        <p:sp>
          <p:nvSpPr>
            <p:cNvPr id="206" name="Google Shape;206;p10"/>
            <p:cNvSpPr/>
            <p:nvPr/>
          </p:nvSpPr>
          <p:spPr>
            <a:xfrm>
              <a:off x="0" y="0"/>
              <a:ext cx="3048840" cy="271944"/>
            </a:xfrm>
            <a:custGeom>
              <a:rect b="b" l="l" r="r" t="t"/>
              <a:pathLst>
                <a:path extrusionOk="0" h="271944" w="3048840">
                  <a:moveTo>
                    <a:pt x="0" y="0"/>
                  </a:moveTo>
                  <a:lnTo>
                    <a:pt x="3048840" y="0"/>
                  </a:lnTo>
                  <a:lnTo>
                    <a:pt x="3048840" y="271944"/>
                  </a:lnTo>
                  <a:lnTo>
                    <a:pt x="0" y="271944"/>
                  </a:lnTo>
                  <a:close/>
                </a:path>
              </a:pathLst>
            </a:custGeom>
            <a:solidFill>
              <a:srgbClr val="FFBD59"/>
            </a:solidFill>
            <a:ln>
              <a:noFill/>
            </a:ln>
          </p:spPr>
        </p:sp>
        <p:sp>
          <p:nvSpPr>
            <p:cNvPr id="207" name="Google Shape;207;p10"/>
            <p:cNvSpPr txBox="1"/>
            <p:nvPr/>
          </p:nvSpPr>
          <p:spPr>
            <a:xfrm>
              <a:off x="0" y="-47625"/>
              <a:ext cx="3048900" cy="31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8" name="Google Shape;208;p10"/>
          <p:cNvGrpSpPr/>
          <p:nvPr/>
        </p:nvGrpSpPr>
        <p:grpSpPr>
          <a:xfrm>
            <a:off x="5231883" y="712285"/>
            <a:ext cx="4293606" cy="4293606"/>
            <a:chOff x="5525" y="5525"/>
            <a:chExt cx="801749" cy="801749"/>
          </a:xfrm>
        </p:grpSpPr>
        <p:sp>
          <p:nvSpPr>
            <p:cNvPr id="209" name="Google Shape;209;p10"/>
            <p:cNvSpPr/>
            <p:nvPr/>
          </p:nvSpPr>
          <p:spPr>
            <a:xfrm>
              <a:off x="5525" y="5525"/>
              <a:ext cx="801749" cy="801749"/>
            </a:xfrm>
            <a:custGeom>
              <a:rect b="b" l="l" r="r" t="t"/>
              <a:pathLst>
                <a:path extrusionOk="0" h="801749" w="801749">
                  <a:moveTo>
                    <a:pt x="410308" y="3908"/>
                  </a:moveTo>
                  <a:lnTo>
                    <a:pt x="797842" y="391442"/>
                  </a:lnTo>
                  <a:cubicBezTo>
                    <a:pt x="800344" y="393944"/>
                    <a:pt x="801750" y="397337"/>
                    <a:pt x="801750" y="400875"/>
                  </a:cubicBezTo>
                  <a:cubicBezTo>
                    <a:pt x="801750" y="404413"/>
                    <a:pt x="800344" y="407806"/>
                    <a:pt x="797842" y="410308"/>
                  </a:cubicBezTo>
                  <a:lnTo>
                    <a:pt x="410308" y="797842"/>
                  </a:lnTo>
                  <a:cubicBezTo>
                    <a:pt x="407806" y="800344"/>
                    <a:pt x="404413" y="801750"/>
                    <a:pt x="400875" y="801750"/>
                  </a:cubicBezTo>
                  <a:cubicBezTo>
                    <a:pt x="397337" y="801750"/>
                    <a:pt x="393944" y="800344"/>
                    <a:pt x="391442" y="797842"/>
                  </a:cubicBezTo>
                  <a:lnTo>
                    <a:pt x="3908" y="410308"/>
                  </a:lnTo>
                  <a:cubicBezTo>
                    <a:pt x="1406" y="407806"/>
                    <a:pt x="0" y="404413"/>
                    <a:pt x="0" y="400875"/>
                  </a:cubicBezTo>
                  <a:cubicBezTo>
                    <a:pt x="0" y="397337"/>
                    <a:pt x="1406" y="393944"/>
                    <a:pt x="3908" y="391442"/>
                  </a:cubicBezTo>
                  <a:lnTo>
                    <a:pt x="391442" y="3908"/>
                  </a:lnTo>
                  <a:cubicBezTo>
                    <a:pt x="393944" y="1406"/>
                    <a:pt x="397337" y="0"/>
                    <a:pt x="400875" y="0"/>
                  </a:cubicBezTo>
                  <a:cubicBezTo>
                    <a:pt x="404413" y="0"/>
                    <a:pt x="407806" y="1406"/>
                    <a:pt x="410308" y="3908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57150">
              <a:solidFill>
                <a:srgbClr val="2235B8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0"/>
            <p:cNvSpPr txBox="1"/>
            <p:nvPr/>
          </p:nvSpPr>
          <p:spPr>
            <a:xfrm>
              <a:off x="139700" y="92075"/>
              <a:ext cx="533400" cy="58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1" name="Google Shape;211;p10"/>
          <p:cNvSpPr/>
          <p:nvPr/>
        </p:nvSpPr>
        <p:spPr>
          <a:xfrm>
            <a:off x="7167948" y="2931332"/>
            <a:ext cx="2131044" cy="2131044"/>
          </a:xfrm>
          <a:custGeom>
            <a:rect b="b" l="l" r="r" t="t"/>
            <a:pathLst>
              <a:path extrusionOk="0" h="795908" w="795908">
                <a:moveTo>
                  <a:pt x="416819" y="10419"/>
                </a:moveTo>
                <a:lnTo>
                  <a:pt x="785489" y="379089"/>
                </a:lnTo>
                <a:cubicBezTo>
                  <a:pt x="795908" y="389508"/>
                  <a:pt x="795908" y="406400"/>
                  <a:pt x="785489" y="416819"/>
                </a:cubicBezTo>
                <a:lnTo>
                  <a:pt x="416819" y="785489"/>
                </a:lnTo>
                <a:cubicBezTo>
                  <a:pt x="406400" y="795908"/>
                  <a:pt x="389508" y="795908"/>
                  <a:pt x="379089" y="785489"/>
                </a:cubicBezTo>
                <a:lnTo>
                  <a:pt x="10419" y="416819"/>
                </a:lnTo>
                <a:cubicBezTo>
                  <a:pt x="0" y="406400"/>
                  <a:pt x="0" y="389508"/>
                  <a:pt x="10419" y="379089"/>
                </a:cubicBezTo>
                <a:lnTo>
                  <a:pt x="379089" y="10419"/>
                </a:lnTo>
                <a:cubicBezTo>
                  <a:pt x="389508" y="0"/>
                  <a:pt x="406400" y="0"/>
                  <a:pt x="416819" y="10419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cap="sq" cmpd="sng" w="57150">
            <a:solidFill>
              <a:srgbClr val="FFBD59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39825" y="625475"/>
            <a:ext cx="8464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Merriweather"/>
              <a:buNone/>
              <a:defRPr b="0" i="0" sz="4500" u="none" cap="none" strike="noStrik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050250" y="2312188"/>
            <a:ext cx="4114800" cy="22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"/>
              <a:buChar char="•"/>
              <a:defRPr b="0" i="0" sz="12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"/>
              <a:buChar char="–"/>
              <a:defRPr b="0" i="0" sz="12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"/>
              <a:buChar char="•"/>
              <a:defRPr b="0" i="0" sz="12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"/>
              <a:buChar char="–"/>
              <a:defRPr b="0" i="0" sz="12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"/>
              <a:buChar char="»"/>
              <a:defRPr b="0" i="0" sz="12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"/>
              <a:buChar char="•"/>
              <a:defRPr b="0" i="0" sz="12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"/>
              <a:buChar char="•"/>
              <a:defRPr b="0" i="0" sz="12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"/>
              <a:buChar char="•"/>
              <a:defRPr b="0" i="0" sz="12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erriweather"/>
              <a:buChar char="•"/>
              <a:defRPr b="0" i="0" sz="12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1"/>
          <p:cNvSpPr txBox="1"/>
          <p:nvPr>
            <p:ph type="ctrTitle"/>
          </p:nvPr>
        </p:nvSpPr>
        <p:spPr>
          <a:xfrm>
            <a:off x="349350" y="577050"/>
            <a:ext cx="8445300" cy="735000"/>
          </a:xfrm>
          <a:prstGeom prst="rect">
            <a:avLst/>
          </a:prstGeom>
        </p:spPr>
        <p:txBody>
          <a:bodyPr anchorCtr="0" anchor="ctr" bIns="22850" lIns="45725" spcFirstLastPara="1" rIns="45725" wrap="square" tIns="2285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 Maker Program</a:t>
            </a:r>
            <a:endParaRPr/>
          </a:p>
        </p:txBody>
      </p:sp>
      <p:sp>
        <p:nvSpPr>
          <p:cNvPr id="217" name="Google Shape;217;p11"/>
          <p:cNvSpPr txBox="1"/>
          <p:nvPr>
            <p:ph idx="1" type="subTitle"/>
          </p:nvPr>
        </p:nvSpPr>
        <p:spPr>
          <a:xfrm>
            <a:off x="2097750" y="1852750"/>
            <a:ext cx="4948500" cy="2133000"/>
          </a:xfrm>
          <a:prstGeom prst="rect">
            <a:avLst/>
          </a:prstGeom>
        </p:spPr>
        <p:txBody>
          <a:bodyPr anchorCtr="0" anchor="b" bIns="22850" lIns="45725" spcFirstLastPara="1" rIns="45725" wrap="square" tIns="22850">
            <a:norm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2000"/>
              <a:t>Tresa Winn,</a:t>
            </a:r>
            <a:endParaRPr sz="2000"/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2000"/>
              <a:t>Emily Ford,</a:t>
            </a:r>
            <a:endParaRPr sz="2000"/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2000"/>
              <a:t>Sear Axmed,</a:t>
            </a:r>
            <a:endParaRPr sz="2000"/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2000"/>
              <a:t>Johan Lael Kapnang</a:t>
            </a:r>
            <a:endParaRPr sz="2000"/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2000"/>
              <a:t>CSE 1325 Final Project</a:t>
            </a:r>
            <a:endParaRPr sz="2000"/>
          </a:p>
        </p:txBody>
      </p:sp>
      <p:pic>
        <p:nvPicPr>
          <p:cNvPr id="218" name="Google Shape;218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075" y="1574850"/>
            <a:ext cx="2045900" cy="226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2625" y="1464450"/>
            <a:ext cx="2438976" cy="2438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2"/>
          <p:cNvSpPr txBox="1"/>
          <p:nvPr>
            <p:ph type="title"/>
          </p:nvPr>
        </p:nvSpPr>
        <p:spPr>
          <a:xfrm>
            <a:off x="474150" y="613575"/>
            <a:ext cx="8464500" cy="571500"/>
          </a:xfrm>
          <a:prstGeom prst="rect">
            <a:avLst/>
          </a:prstGeom>
        </p:spPr>
        <p:txBody>
          <a:bodyPr anchorCtr="0" anchor="ctr" bIns="22850" lIns="45725" spcFirstLastPara="1" rIns="45725" wrap="square" tIns="2285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and Goal</a:t>
            </a:r>
            <a:endParaRPr/>
          </a:p>
        </p:txBody>
      </p:sp>
      <p:sp>
        <p:nvSpPr>
          <p:cNvPr id="225" name="Google Shape;225;p12"/>
          <p:cNvSpPr txBox="1"/>
          <p:nvPr>
            <p:ph idx="1" type="body"/>
          </p:nvPr>
        </p:nvSpPr>
        <p:spPr>
          <a:xfrm>
            <a:off x="1895500" y="1472601"/>
            <a:ext cx="6444600" cy="3114900"/>
          </a:xfrm>
          <a:prstGeom prst="rect">
            <a:avLst/>
          </a:prstGeom>
        </p:spPr>
        <p:txBody>
          <a:bodyPr anchorCtr="0" anchor="t" bIns="22850" lIns="45725" spcFirstLastPara="1" rIns="45725" wrap="square" tIns="2285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2000"/>
              <a:t>Overview: We made this as our final using examples previously worked on in class.</a:t>
            </a:r>
            <a:br>
              <a:rPr lang="en" sz="2000"/>
            </a:br>
            <a:br>
              <a:rPr lang="en" sz="2000"/>
            </a:br>
            <a:r>
              <a:rPr lang="en" sz="2000"/>
              <a:t>Goal: Make a simple movie manager that allows users to add, browse, and keep a watchlist of movies they want to watch.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"/>
          <p:cNvSpPr txBox="1"/>
          <p:nvPr>
            <p:ph type="title"/>
          </p:nvPr>
        </p:nvSpPr>
        <p:spPr>
          <a:xfrm>
            <a:off x="13175" y="300850"/>
            <a:ext cx="5930400" cy="681000"/>
          </a:xfrm>
          <a:prstGeom prst="rect">
            <a:avLst/>
          </a:prstGeom>
        </p:spPr>
        <p:txBody>
          <a:bodyPr anchorCtr="0" anchor="t" bIns="22850" lIns="45725" spcFirstLastPara="1" rIns="45725" wrap="square" tIns="2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50"/>
              <a:t>Main Features &amp; Functionality</a:t>
            </a:r>
            <a:endParaRPr sz="4150"/>
          </a:p>
        </p:txBody>
      </p:sp>
      <p:sp>
        <p:nvSpPr>
          <p:cNvPr id="231" name="Google Shape;231;p13"/>
          <p:cNvSpPr txBox="1"/>
          <p:nvPr>
            <p:ph idx="1" type="body"/>
          </p:nvPr>
        </p:nvSpPr>
        <p:spPr>
          <a:xfrm>
            <a:off x="577775" y="1848400"/>
            <a:ext cx="4343700" cy="2534100"/>
          </a:xfrm>
          <a:prstGeom prst="rect">
            <a:avLst/>
          </a:prstGeom>
        </p:spPr>
        <p:txBody>
          <a:bodyPr anchorCtr="0" anchor="t" bIns="22850" lIns="45725" spcFirstLastPara="1" rIns="45725" wrap="square" tIns="22850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Add movies to a main list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Search added movies by name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Add movies to a watchlist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Filter Movies by Genre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Sort movie list </a:t>
            </a:r>
            <a:r>
              <a:rPr lang="en" sz="2000"/>
              <a:t>alphabetically</a:t>
            </a:r>
            <a:endParaRPr sz="2000"/>
          </a:p>
        </p:txBody>
      </p:sp>
      <p:pic>
        <p:nvPicPr>
          <p:cNvPr id="232" name="Google Shape;23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5075" y="1402150"/>
            <a:ext cx="2156300" cy="215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4"/>
          <p:cNvSpPr txBox="1"/>
          <p:nvPr>
            <p:ph type="title"/>
          </p:nvPr>
        </p:nvSpPr>
        <p:spPr>
          <a:xfrm>
            <a:off x="339825" y="625475"/>
            <a:ext cx="8464500" cy="571500"/>
          </a:xfrm>
          <a:prstGeom prst="rect">
            <a:avLst/>
          </a:prstGeom>
        </p:spPr>
        <p:txBody>
          <a:bodyPr anchorCtr="0" anchor="ctr" bIns="22850" lIns="45725" spcFirstLastPara="1" rIns="45725" wrap="square" tIns="2285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Approach and Methods</a:t>
            </a:r>
            <a:endParaRPr/>
          </a:p>
        </p:txBody>
      </p:sp>
      <p:sp>
        <p:nvSpPr>
          <p:cNvPr id="238" name="Google Shape;238;p14"/>
          <p:cNvSpPr txBox="1"/>
          <p:nvPr>
            <p:ph idx="1" type="body"/>
          </p:nvPr>
        </p:nvSpPr>
        <p:spPr>
          <a:xfrm>
            <a:off x="248950" y="1413875"/>
            <a:ext cx="5061300" cy="2968500"/>
          </a:xfrm>
          <a:prstGeom prst="rect">
            <a:avLst/>
          </a:prstGeom>
        </p:spPr>
        <p:txBody>
          <a:bodyPr anchorCtr="0" anchor="t" bIns="22850" lIns="45725" spcFirstLastPara="1" rIns="45725" wrap="square" tIns="2285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Made using Java in Eclipse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Used arrays to store data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Fields are private which allows getters to return copies for safety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Easily expandable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Separate</a:t>
            </a:r>
            <a:r>
              <a:rPr lang="en" sz="1800"/>
              <a:t> files for tasks, e.g.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Movie.java for data representation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MovieManager.java for logic</a:t>
            </a:r>
            <a:endParaRPr sz="1800"/>
          </a:p>
        </p:txBody>
      </p:sp>
      <p:pic>
        <p:nvPicPr>
          <p:cNvPr id="239" name="Google Shape;23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1175" y="1848400"/>
            <a:ext cx="3622625" cy="173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5"/>
          <p:cNvSpPr txBox="1"/>
          <p:nvPr>
            <p:ph type="title"/>
          </p:nvPr>
        </p:nvSpPr>
        <p:spPr>
          <a:xfrm>
            <a:off x="254425" y="239575"/>
            <a:ext cx="5959500" cy="1350300"/>
          </a:xfrm>
          <a:prstGeom prst="rect">
            <a:avLst/>
          </a:prstGeom>
        </p:spPr>
        <p:txBody>
          <a:bodyPr anchorCtr="0" anchor="b" bIns="22850" lIns="45725" spcFirstLastPara="1" rIns="45725" wrap="square" tIns="2285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50"/>
              <a:t>Challenges Encountered &amp; Solutions Implemented</a:t>
            </a:r>
            <a:endParaRPr sz="4050"/>
          </a:p>
        </p:txBody>
      </p:sp>
      <p:sp>
        <p:nvSpPr>
          <p:cNvPr id="245" name="Google Shape;245;p15"/>
          <p:cNvSpPr txBox="1"/>
          <p:nvPr>
            <p:ph idx="1" type="body"/>
          </p:nvPr>
        </p:nvSpPr>
        <p:spPr>
          <a:xfrm>
            <a:off x="331150" y="1848400"/>
            <a:ext cx="5354700" cy="2534100"/>
          </a:xfrm>
          <a:prstGeom prst="rect">
            <a:avLst/>
          </a:prstGeom>
        </p:spPr>
        <p:txBody>
          <a:bodyPr anchorCtr="0" anchor="t" bIns="22850" lIns="45725" spcFirstLastPara="1" rIns="45725" wrap="square" tIns="22850">
            <a:normAutofit fontScale="92500" lnSpcReduction="10000"/>
          </a:bodyPr>
          <a:lstStyle/>
          <a:p>
            <a:pPr indent="-322580" lvl="0" marL="45720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It was </a:t>
            </a:r>
            <a:r>
              <a:rPr lang="en" sz="1600"/>
              <a:t>challenging</a:t>
            </a:r>
            <a:r>
              <a:rPr lang="en" sz="1600"/>
              <a:t> to make a new frame to add movies</a:t>
            </a:r>
            <a:endParaRPr sz="1600"/>
          </a:p>
          <a:p>
            <a:pPr indent="-32258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600"/>
              <a:t>A card layout was used to address this</a:t>
            </a:r>
            <a:endParaRPr sz="1600"/>
          </a:p>
          <a:p>
            <a:pPr indent="-3225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We had to divided the different features between us all</a:t>
            </a:r>
            <a:endParaRPr sz="1600"/>
          </a:p>
          <a:p>
            <a:pPr indent="-32258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600"/>
              <a:t>Completed the program by each person adding onto established code with their own part</a:t>
            </a:r>
            <a:endParaRPr sz="1600"/>
          </a:p>
          <a:p>
            <a:pPr indent="-3225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00"/>
              <a:t>We had to be creative and come up with new features</a:t>
            </a:r>
            <a:endParaRPr sz="1600"/>
          </a:p>
          <a:p>
            <a:pPr indent="-32258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600"/>
              <a:t>Implemented creative features e.g. </a:t>
            </a:r>
            <a:r>
              <a:rPr lang="en" sz="1600"/>
              <a:t>conversion</a:t>
            </a:r>
            <a:r>
              <a:rPr lang="en" sz="1600"/>
              <a:t> of min to hr, filter</a:t>
            </a:r>
            <a:endParaRPr sz="1600"/>
          </a:p>
        </p:txBody>
      </p:sp>
      <p:pic>
        <p:nvPicPr>
          <p:cNvPr id="246" name="Google Shape;24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2050" y="650575"/>
            <a:ext cx="2143025" cy="21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6"/>
          <p:cNvSpPr txBox="1"/>
          <p:nvPr>
            <p:ph type="title"/>
          </p:nvPr>
        </p:nvSpPr>
        <p:spPr>
          <a:xfrm>
            <a:off x="339825" y="625475"/>
            <a:ext cx="8464500" cy="571500"/>
          </a:xfrm>
          <a:prstGeom prst="rect">
            <a:avLst/>
          </a:prstGeom>
        </p:spPr>
        <p:txBody>
          <a:bodyPr anchorCtr="0" anchor="ctr" bIns="22850" lIns="45725" spcFirstLastPara="1" rIns="45725" wrap="square" tIns="2285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Improvements</a:t>
            </a:r>
            <a:endParaRPr/>
          </a:p>
        </p:txBody>
      </p:sp>
      <p:sp>
        <p:nvSpPr>
          <p:cNvPr id="252" name="Google Shape;252;p16"/>
          <p:cNvSpPr txBox="1"/>
          <p:nvPr>
            <p:ph idx="1" type="body"/>
          </p:nvPr>
        </p:nvSpPr>
        <p:spPr>
          <a:xfrm>
            <a:off x="2979825" y="1684000"/>
            <a:ext cx="5824500" cy="2534100"/>
          </a:xfrm>
          <a:prstGeom prst="rect">
            <a:avLst/>
          </a:prstGeom>
        </p:spPr>
        <p:txBody>
          <a:bodyPr anchorCtr="0" anchor="t" bIns="22850" lIns="45725" spcFirstLastPara="1" rIns="45725" wrap="square" tIns="22850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Additional features can be added for improved user interaction (reviews, rents)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Changes can be made to the UI to make it more </a:t>
            </a:r>
            <a:r>
              <a:rPr lang="en" sz="2000"/>
              <a:t>easily accessible (resizability and appeal)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Changes could be made to prevent duplicate movies to be added</a:t>
            </a:r>
            <a:endParaRPr sz="2000"/>
          </a:p>
        </p:txBody>
      </p:sp>
      <p:pic>
        <p:nvPicPr>
          <p:cNvPr id="253" name="Google Shape;2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49375"/>
            <a:ext cx="2675025" cy="267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7"/>
          <p:cNvSpPr txBox="1"/>
          <p:nvPr>
            <p:ph type="title"/>
          </p:nvPr>
        </p:nvSpPr>
        <p:spPr>
          <a:xfrm>
            <a:off x="339750" y="2093375"/>
            <a:ext cx="8464500" cy="571500"/>
          </a:xfrm>
          <a:prstGeom prst="rect">
            <a:avLst/>
          </a:prstGeom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350"/>
              <a:t>Thank you!!</a:t>
            </a:r>
            <a:endParaRPr sz="43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350"/>
              <a:t>Any questions :)?</a:t>
            </a:r>
            <a:endParaRPr sz="435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ccupational Accident Insurance Presentation">
  <a:themeElements>
    <a:clrScheme name="Office">
      <a:dk1>
        <a:srgbClr val="000000"/>
      </a:dk1>
      <a:lt1>
        <a:srgbClr val="FFFFFF"/>
      </a:lt1>
      <a:dk2>
        <a:srgbClr val="2235B8"/>
      </a:dk2>
      <a:lt2>
        <a:srgbClr val="FAF9F5"/>
      </a:lt2>
      <a:accent1>
        <a:srgbClr val="FFBD59"/>
      </a:accent1>
      <a:accent2>
        <a:srgbClr val="888888"/>
      </a:accent2>
      <a:accent3>
        <a:srgbClr val="FFFFFF"/>
      </a:accent3>
      <a:accent4>
        <a:srgbClr val="2235B8"/>
      </a:accent4>
      <a:accent5>
        <a:srgbClr val="FAF9F5"/>
      </a:accent5>
      <a:accent6>
        <a:srgbClr val="FFBD59"/>
      </a:accent6>
      <a:hlink>
        <a:srgbClr val="888888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