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3/19/2020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3/19/2020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70667" y="293512"/>
            <a:ext cx="8342489" cy="2178755"/>
          </a:xfrm>
        </p:spPr>
        <p:txBody>
          <a:bodyPr/>
          <a:lstStyle/>
          <a:p>
            <a:r>
              <a:rPr lang="es-CO" dirty="0" smtClean="0"/>
              <a:t>Modelo </a:t>
            </a:r>
            <a:r>
              <a:rPr lang="es-CO" dirty="0" err="1" smtClean="0"/>
              <a:t>osi</a:t>
            </a:r>
            <a:r>
              <a:rPr lang="es-CO" dirty="0" smtClean="0"/>
              <a:t> </a:t>
            </a:r>
            <a:br>
              <a:rPr lang="es-CO" dirty="0" smtClean="0"/>
            </a:br>
            <a:r>
              <a:rPr lang="es-CO" dirty="0" smtClean="0"/>
              <a:t>capa física </a:t>
            </a:r>
            <a:endParaRPr lang="es-CO" dirty="0"/>
          </a:p>
        </p:txBody>
      </p:sp>
      <p:sp>
        <p:nvSpPr>
          <p:cNvPr id="3" name="Subtítulo 2"/>
          <p:cNvSpPr>
            <a:spLocks noGrp="1"/>
          </p:cNvSpPr>
          <p:nvPr>
            <p:ph type="subTitle" idx="1"/>
          </p:nvPr>
        </p:nvSpPr>
        <p:spPr>
          <a:xfrm>
            <a:off x="2370667" y="2585155"/>
            <a:ext cx="7868355" cy="1923669"/>
          </a:xfrm>
        </p:spPr>
        <p:txBody>
          <a:bodyPr/>
          <a:lstStyle/>
          <a:p>
            <a:r>
              <a:rPr lang="es-CO" dirty="0" smtClean="0"/>
              <a:t>Integrantes: juan Felipe barrera Avendaño</a:t>
            </a:r>
          </a:p>
          <a:p>
            <a:r>
              <a:rPr lang="es-CO" dirty="0" smtClean="0"/>
              <a:t>Johan molina                                     </a:t>
            </a:r>
            <a:r>
              <a:rPr lang="es-CO" dirty="0" err="1" smtClean="0"/>
              <a:t>adsi</a:t>
            </a:r>
            <a:r>
              <a:rPr lang="es-CO" dirty="0" smtClean="0"/>
              <a:t> 2026994</a:t>
            </a:r>
            <a:endParaRPr lang="es-CO" dirty="0"/>
          </a:p>
        </p:txBody>
      </p:sp>
    </p:spTree>
    <p:extLst>
      <p:ext uri="{BB962C8B-B14F-4D97-AF65-F5344CB8AC3E}">
        <p14:creationId xmlns:p14="http://schemas.microsoft.com/office/powerpoint/2010/main" val="387896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¿Qué es capa física?</a:t>
            </a:r>
            <a:endParaRPr lang="es-CO" dirty="0"/>
          </a:p>
        </p:txBody>
      </p:sp>
      <p:sp>
        <p:nvSpPr>
          <p:cNvPr id="3" name="Marcador de contenido 2"/>
          <p:cNvSpPr>
            <a:spLocks noGrp="1"/>
          </p:cNvSpPr>
          <p:nvPr>
            <p:ph idx="1"/>
          </p:nvPr>
        </p:nvSpPr>
        <p:spPr/>
        <p:txBody>
          <a:bodyPr/>
          <a:lstStyle/>
          <a:p>
            <a:r>
              <a:rPr lang="es-CO" dirty="0"/>
              <a:t>se refiere a las transformaciones que se le hacen a la secuencia de bits para trasmitirlos de un lugar a otro. Esta capa puede ser implementado por un PHY. Siempre los bits se manejan dentro del PC como niveles eléctricos. Por ejemplo, puede decirse que en un punto del cable existe un 1 cuando hay presente un determinado nivel de voltaje y un cero cuando su nivel es de 0 voltios. Cuando se transmiten los bits siempre se transforman en otro tipo de señales de tal manera que en el punto receptor puede recuperar la secuencia de bits originales.</a:t>
            </a:r>
          </a:p>
          <a:p>
            <a:endParaRPr lang="es-CO" dirty="0"/>
          </a:p>
        </p:txBody>
      </p:sp>
    </p:spTree>
    <p:extLst>
      <p:ext uri="{BB962C8B-B14F-4D97-AF65-F5344CB8AC3E}">
        <p14:creationId xmlns:p14="http://schemas.microsoft.com/office/powerpoint/2010/main" val="590041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Función</a:t>
            </a:r>
            <a:endParaRPr lang="es-CO" dirty="0"/>
          </a:p>
        </p:txBody>
      </p:sp>
      <p:sp>
        <p:nvSpPr>
          <p:cNvPr id="3" name="Marcador de contenido 2"/>
          <p:cNvSpPr>
            <a:spLocks noGrp="1"/>
          </p:cNvSpPr>
          <p:nvPr>
            <p:ph idx="1"/>
          </p:nvPr>
        </p:nvSpPr>
        <p:spPr/>
        <p:txBody>
          <a:bodyPr>
            <a:normAutofit/>
          </a:bodyPr>
          <a:lstStyle/>
          <a:p>
            <a:r>
              <a:rPr lang="es-CO" dirty="0" smtClean="0"/>
              <a:t>La </a:t>
            </a:r>
            <a:r>
              <a:rPr lang="es-CO" dirty="0"/>
              <a:t>función de la capa física de OSI es la de codificar en señales los dígitos binarios que representan las tramas de la capa de enlace de datos, además de transmitir y recibir estas señales a través de los medios físicos (alambres de cobre, fibra óptica o medio inalámbrico) que conectan los dispositivos de red.</a:t>
            </a:r>
          </a:p>
          <a:p>
            <a:pPr marL="0" indent="0">
              <a:buNone/>
            </a:pPr>
            <a:r>
              <a:rPr lang="es-CO" dirty="0"/>
              <a:t> </a:t>
            </a:r>
          </a:p>
          <a:p>
            <a:pPr marL="0" indent="0">
              <a:buNone/>
            </a:pPr>
            <a:r>
              <a:rPr lang="es-CO" dirty="0"/>
              <a:t> </a:t>
            </a:r>
          </a:p>
          <a:p>
            <a:endParaRPr lang="es-CO" dirty="0"/>
          </a:p>
        </p:txBody>
      </p:sp>
    </p:spTree>
    <p:extLst>
      <p:ext uri="{BB962C8B-B14F-4D97-AF65-F5344CB8AC3E}">
        <p14:creationId xmlns:p14="http://schemas.microsoft.com/office/powerpoint/2010/main" val="267613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principales</a:t>
            </a:r>
            <a:endParaRPr lang="es-CO" dirty="0"/>
          </a:p>
        </p:txBody>
      </p:sp>
      <p:sp>
        <p:nvSpPr>
          <p:cNvPr id="3" name="Marcador de contenido 2"/>
          <p:cNvSpPr>
            <a:spLocks noGrp="1"/>
          </p:cNvSpPr>
          <p:nvPr>
            <p:ph idx="1"/>
          </p:nvPr>
        </p:nvSpPr>
        <p:spPr/>
        <p:txBody>
          <a:bodyPr/>
          <a:lstStyle/>
          <a:p>
            <a:r>
              <a:rPr lang="es-CO" dirty="0" smtClean="0"/>
              <a:t>Establecimiento y terminación de una conexión a un medio de comunicación</a:t>
            </a:r>
          </a:p>
          <a:p>
            <a:r>
              <a:rPr lang="es-CO" dirty="0" smtClean="0"/>
              <a:t>Participación en el proceso por lo cual los recursos de comunicación son compartidos efectivamente entre múltiples usuarios</a:t>
            </a:r>
            <a:endParaRPr lang="es-CO" dirty="0"/>
          </a:p>
        </p:txBody>
      </p:sp>
    </p:spTree>
    <p:extLst>
      <p:ext uri="{BB962C8B-B14F-4D97-AF65-F5344CB8AC3E}">
        <p14:creationId xmlns:p14="http://schemas.microsoft.com/office/powerpoint/2010/main" val="33229899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64357" y="372533"/>
            <a:ext cx="9790498" cy="1481221"/>
          </a:xfrm>
        </p:spPr>
        <p:txBody>
          <a:bodyPr/>
          <a:lstStyle/>
          <a:p>
            <a:r>
              <a:rPr lang="es-CO" dirty="0" smtClean="0"/>
              <a:t>Ejemplos</a:t>
            </a:r>
            <a:endParaRPr lang="es-CO" dirty="0"/>
          </a:p>
        </p:txBody>
      </p:sp>
      <p:sp>
        <p:nvSpPr>
          <p:cNvPr id="3" name="Marcador de contenido 2"/>
          <p:cNvSpPr>
            <a:spLocks noGrp="1"/>
          </p:cNvSpPr>
          <p:nvPr>
            <p:ph idx="1"/>
          </p:nvPr>
        </p:nvSpPr>
        <p:spPr>
          <a:xfrm>
            <a:off x="1264357" y="1072444"/>
            <a:ext cx="9790498" cy="4393901"/>
          </a:xfrm>
        </p:spPr>
        <p:txBody>
          <a:bodyPr/>
          <a:lstStyle/>
          <a:p>
            <a:r>
              <a:rPr lang="es-CO" dirty="0"/>
              <a:t>un cable se conecta a una computadora también especifica cómo se transfiere la información eléctrica por ese medio.					</a:t>
            </a:r>
          </a:p>
          <a:p>
            <a:endParaRPr lang="es-CO"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388" y="2252924"/>
            <a:ext cx="4790368" cy="3089243"/>
          </a:xfrm>
          <a:prstGeom prst="rect">
            <a:avLst/>
          </a:prstGeom>
        </p:spPr>
      </p:pic>
    </p:spTree>
    <p:extLst>
      <p:ext uri="{BB962C8B-B14F-4D97-AF65-F5344CB8AC3E}">
        <p14:creationId xmlns:p14="http://schemas.microsoft.com/office/powerpoint/2010/main" val="1216652331"/>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TM10001114[[fn=Galería]]</Template>
  <TotalTime>39</TotalTime>
  <Words>158</Words>
  <Application>Microsoft Office PowerPoint</Application>
  <PresentationFormat>Panorámica</PresentationFormat>
  <Paragraphs>14</Paragraphs>
  <Slides>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Gill Sans MT</vt:lpstr>
      <vt:lpstr>Gallery</vt:lpstr>
      <vt:lpstr>Modelo osi  capa física </vt:lpstr>
      <vt:lpstr>¿Qué es capa física?</vt:lpstr>
      <vt:lpstr>Función</vt:lpstr>
      <vt:lpstr>Funciones principales</vt:lpstr>
      <vt:lpstr>Ejemplos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osi  capa física</dc:title>
  <dc:creator>Usuario</dc:creator>
  <cp:lastModifiedBy>Usuario</cp:lastModifiedBy>
  <cp:revision>5</cp:revision>
  <dcterms:created xsi:type="dcterms:W3CDTF">2020-03-19T23:11:25Z</dcterms:created>
  <dcterms:modified xsi:type="dcterms:W3CDTF">2020-03-19T23:51:02Z</dcterms:modified>
</cp:coreProperties>
</file>