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45490-13FD-4D00-A0BA-6150C1A4D3DB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81864-57AD-48F7-9CD7-9AD557174A1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20065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45490-13FD-4D00-A0BA-6150C1A4D3DB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81864-57AD-48F7-9CD7-9AD557174A1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30713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45490-13FD-4D00-A0BA-6150C1A4D3DB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81864-57AD-48F7-9CD7-9AD557174A1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797899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45490-13FD-4D00-A0BA-6150C1A4D3DB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81864-57AD-48F7-9CD7-9AD557174A19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69618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45490-13FD-4D00-A0BA-6150C1A4D3DB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81864-57AD-48F7-9CD7-9AD557174A1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867306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45490-13FD-4D00-A0BA-6150C1A4D3DB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81864-57AD-48F7-9CD7-9AD557174A1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602098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45490-13FD-4D00-A0BA-6150C1A4D3DB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81864-57AD-48F7-9CD7-9AD557174A1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831194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45490-13FD-4D00-A0BA-6150C1A4D3DB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81864-57AD-48F7-9CD7-9AD557174A1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119528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45490-13FD-4D00-A0BA-6150C1A4D3DB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81864-57AD-48F7-9CD7-9AD557174A1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32619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45490-13FD-4D00-A0BA-6150C1A4D3DB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81864-57AD-48F7-9CD7-9AD557174A1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28550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45490-13FD-4D00-A0BA-6150C1A4D3DB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81864-57AD-48F7-9CD7-9AD557174A1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42203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45490-13FD-4D00-A0BA-6150C1A4D3DB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81864-57AD-48F7-9CD7-9AD557174A1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34602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45490-13FD-4D00-A0BA-6150C1A4D3DB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81864-57AD-48F7-9CD7-9AD557174A1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83938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45490-13FD-4D00-A0BA-6150C1A4D3DB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81864-57AD-48F7-9CD7-9AD557174A1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88800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45490-13FD-4D00-A0BA-6150C1A4D3DB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81864-57AD-48F7-9CD7-9AD557174A1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12442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45490-13FD-4D00-A0BA-6150C1A4D3DB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81864-57AD-48F7-9CD7-9AD557174A1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33616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45490-13FD-4D00-A0BA-6150C1A4D3DB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81864-57AD-48F7-9CD7-9AD557174A1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26095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4045490-13FD-4D00-A0BA-6150C1A4D3DB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81864-57AD-48F7-9CD7-9AD557174A1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431234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 smtClean="0"/>
              <a:t>Johan Alexander León </a:t>
            </a:r>
            <a:r>
              <a:rPr lang="es-MX" b="1" dirty="0" err="1" smtClean="0"/>
              <a:t>Arámburo</a:t>
            </a:r>
            <a:r>
              <a:rPr lang="es-MX" b="1" dirty="0" smtClean="0"/>
              <a:t/>
            </a:r>
            <a:br>
              <a:rPr lang="es-MX" b="1" dirty="0" smtClean="0"/>
            </a:br>
            <a:r>
              <a:rPr lang="es-MX" b="1" dirty="0" smtClean="0"/>
              <a:t>18/08/2009</a:t>
            </a:r>
            <a:endParaRPr lang="es-MX" b="1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Mi comida favorita es el sushi, pescado, entre otros.</a:t>
            </a:r>
          </a:p>
          <a:p>
            <a:r>
              <a:rPr lang="es-MX" dirty="0" smtClean="0"/>
              <a:t>Me gusta ayudar a los demás y no verlos sufrir.</a:t>
            </a:r>
          </a:p>
          <a:p>
            <a:r>
              <a:rPr lang="es-MX" dirty="0" smtClean="0"/>
              <a:t>Mi pasatiempo favorito es ver anime y jugar.</a:t>
            </a:r>
          </a:p>
          <a:p>
            <a:r>
              <a:rPr lang="es-MX" dirty="0" smtClean="0"/>
              <a:t>Suelo jugar videojuegos como el </a:t>
            </a:r>
            <a:r>
              <a:rPr lang="es-MX" dirty="0" err="1" smtClean="0"/>
              <a:t>roblox</a:t>
            </a:r>
            <a:r>
              <a:rPr lang="es-MX" dirty="0" smtClean="0"/>
              <a:t> o el </a:t>
            </a:r>
            <a:r>
              <a:rPr lang="es-MX" dirty="0" err="1" smtClean="0"/>
              <a:t>minecraft</a:t>
            </a:r>
            <a:r>
              <a:rPr lang="es-MX" dirty="0" smtClean="0"/>
              <a:t>.</a:t>
            </a:r>
          </a:p>
          <a:p>
            <a:r>
              <a:rPr lang="es-MX" dirty="0" smtClean="0"/>
              <a:t>Mi animal favorito es el puma.</a:t>
            </a:r>
          </a:p>
          <a:p>
            <a:r>
              <a:rPr lang="es-MX" dirty="0" smtClean="0"/>
              <a:t>Mi color favorito es el azul y verde.</a:t>
            </a:r>
          </a:p>
          <a:p>
            <a:r>
              <a:rPr lang="es-MX" dirty="0" smtClean="0"/>
              <a:t>Me gusta la música en ingles (principalmente).</a:t>
            </a:r>
          </a:p>
          <a:p>
            <a:r>
              <a:rPr lang="es-MX" dirty="0" smtClean="0"/>
              <a:t>De grande me gustaría ser chef y programador, bueno todo lo que tenga que ver con código.</a:t>
            </a:r>
          </a:p>
        </p:txBody>
      </p:sp>
      <p:pic>
        <p:nvPicPr>
          <p:cNvPr id="1026" name="Picture 2" descr="Puma concolor - Wikipedia, la enciclopedia lib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8315" y="1853248"/>
            <a:ext cx="1743075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8448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 smtClean="0"/>
              <a:t>Otras cosas sobre mi</a:t>
            </a:r>
            <a:endParaRPr lang="es-MX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04293" y="1853248"/>
            <a:ext cx="8946541" cy="4195481"/>
          </a:xfrm>
        </p:spPr>
        <p:txBody>
          <a:bodyPr/>
          <a:lstStyle/>
          <a:p>
            <a:r>
              <a:rPr lang="es-MX" dirty="0" smtClean="0"/>
              <a:t>Tengo dos perros, uno llamado </a:t>
            </a:r>
            <a:r>
              <a:rPr lang="es-MX" dirty="0" err="1" smtClean="0"/>
              <a:t>bunny</a:t>
            </a:r>
            <a:r>
              <a:rPr lang="es-MX" dirty="0" smtClean="0"/>
              <a:t> y otro Rocky.</a:t>
            </a:r>
          </a:p>
          <a:p>
            <a:r>
              <a:rPr lang="es-MX" dirty="0" smtClean="0"/>
              <a:t>Me gusta la programación.</a:t>
            </a:r>
          </a:p>
          <a:p>
            <a:r>
              <a:rPr lang="es-MX" dirty="0" smtClean="0"/>
              <a:t>Me gusta cocinar.</a:t>
            </a:r>
          </a:p>
          <a:p>
            <a:r>
              <a:rPr lang="es-MX" dirty="0" smtClean="0"/>
              <a:t>Soy tranquilo.</a:t>
            </a:r>
          </a:p>
          <a:p>
            <a:r>
              <a:rPr lang="es-MX" dirty="0" smtClean="0"/>
              <a:t>Me gusta conocer más de Dios.</a:t>
            </a:r>
          </a:p>
          <a:p>
            <a:r>
              <a:rPr lang="es-MX" dirty="0" smtClean="0"/>
              <a:t>No me gusta que la gente se crea algo que no son, ni mucho menos superiores a otros. (Pero quien soy yo para juzgar)</a:t>
            </a:r>
          </a:p>
          <a:p>
            <a:r>
              <a:rPr lang="es-MX" dirty="0" smtClean="0"/>
              <a:t>Trato a los demás como me gustaría que me traten a mí.</a:t>
            </a:r>
          </a:p>
          <a:p>
            <a:endParaRPr lang="es-MX" dirty="0" smtClean="0"/>
          </a:p>
          <a:p>
            <a:endParaRPr lang="es-MX" dirty="0"/>
          </a:p>
        </p:txBody>
      </p:sp>
      <p:pic>
        <p:nvPicPr>
          <p:cNvPr id="2050" name="Picture 2" descr="Qué estudiar si me gusta cocinar? | CEA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3735" y="2207912"/>
            <a:ext cx="2619375" cy="174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✓ Fundamentos de Programación: Tipos de Códi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2663" y="4963886"/>
            <a:ext cx="2160921" cy="1439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7326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</TotalTime>
  <Words>165</Words>
  <Application>Microsoft Office PowerPoint</Application>
  <PresentationFormat>Panorámica</PresentationFormat>
  <Paragraphs>17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Ion</vt:lpstr>
      <vt:lpstr>Johan Alexander León Arámburo 18/08/2009</vt:lpstr>
      <vt:lpstr>Otras cosas sobre mi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Johan Alexander León Arámburo 18/08/2009</dc:title>
  <dc:creator>CC1</dc:creator>
  <cp:lastModifiedBy>PC-32</cp:lastModifiedBy>
  <cp:revision>4</cp:revision>
  <dcterms:created xsi:type="dcterms:W3CDTF">2025-02-14T00:08:31Z</dcterms:created>
  <dcterms:modified xsi:type="dcterms:W3CDTF">2025-02-19T00:11:03Z</dcterms:modified>
</cp:coreProperties>
</file>