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006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071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9789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9618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730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2098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119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528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261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855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220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460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8393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880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244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61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6095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4045490-13FD-4D00-A0BA-6150C1A4D3DB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81864-57AD-48F7-9CD7-9AD557174A1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31234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b="1" dirty="0" smtClean="0"/>
              <a:t>Johan Alexander León </a:t>
            </a:r>
            <a:r>
              <a:rPr lang="es-MX" b="1" dirty="0" err="1" smtClean="0"/>
              <a:t>Arámburo</a:t>
            </a:r>
            <a:r>
              <a:rPr lang="es-MX" b="1" dirty="0" smtClean="0"/>
              <a:t/>
            </a:r>
            <a:br>
              <a:rPr lang="es-MX" b="1" dirty="0" smtClean="0"/>
            </a:br>
            <a:r>
              <a:rPr lang="es-MX" b="1" dirty="0" smtClean="0"/>
              <a:t>18/08/2009</a:t>
            </a:r>
            <a:endParaRPr lang="es-MX" b="1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Mi comida favorita es el sushi, pescado, entre otros.</a:t>
            </a:r>
          </a:p>
          <a:p>
            <a:r>
              <a:rPr lang="es-MX" dirty="0" smtClean="0"/>
              <a:t>Me gusta ayudar a los demás y no verlos sufrir.</a:t>
            </a:r>
          </a:p>
          <a:p>
            <a:r>
              <a:rPr lang="es-MX" dirty="0" smtClean="0"/>
              <a:t>Mi pasatiempo favorito es ver anime y jugar.</a:t>
            </a:r>
          </a:p>
          <a:p>
            <a:r>
              <a:rPr lang="es-MX" dirty="0" smtClean="0"/>
              <a:t>Suelo jugar videojuegos como el </a:t>
            </a:r>
            <a:r>
              <a:rPr lang="es-MX" dirty="0" err="1" smtClean="0"/>
              <a:t>roblox</a:t>
            </a:r>
            <a:r>
              <a:rPr lang="es-MX" dirty="0" smtClean="0"/>
              <a:t> o el </a:t>
            </a:r>
            <a:r>
              <a:rPr lang="es-MX" dirty="0" err="1" smtClean="0"/>
              <a:t>minecraft</a:t>
            </a:r>
            <a:r>
              <a:rPr lang="es-MX" dirty="0" smtClean="0"/>
              <a:t>.</a:t>
            </a:r>
          </a:p>
          <a:p>
            <a:r>
              <a:rPr lang="es-MX" dirty="0" smtClean="0"/>
              <a:t>Mi animal favorito es el puma.</a:t>
            </a:r>
          </a:p>
          <a:p>
            <a:r>
              <a:rPr lang="es-MX" dirty="0" smtClean="0"/>
              <a:t>Mi color favorito es el azul y verde.</a:t>
            </a:r>
          </a:p>
          <a:p>
            <a:r>
              <a:rPr lang="es-MX" dirty="0" smtClean="0"/>
              <a:t>Me gusta la música en ingles (principalmente).</a:t>
            </a:r>
          </a:p>
          <a:p>
            <a:r>
              <a:rPr lang="es-MX" dirty="0" smtClean="0"/>
              <a:t>De grande me gustaría ser chef y programador, bueno todo lo que tenga que ver con código.</a:t>
            </a:r>
          </a:p>
        </p:txBody>
      </p:sp>
    </p:spTree>
    <p:extLst>
      <p:ext uri="{BB962C8B-B14F-4D97-AF65-F5344CB8AC3E}">
        <p14:creationId xmlns:p14="http://schemas.microsoft.com/office/powerpoint/2010/main" val="276844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90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Johan Alexander León Arámburo 18/08/2009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Johan Alexander León Arámburo 18/08/2009</dc:title>
  <dc:creator>CC1</dc:creator>
  <cp:lastModifiedBy>CC1</cp:lastModifiedBy>
  <cp:revision>2</cp:revision>
  <dcterms:created xsi:type="dcterms:W3CDTF">2025-02-14T00:08:31Z</dcterms:created>
  <dcterms:modified xsi:type="dcterms:W3CDTF">2025-02-14T00:17:55Z</dcterms:modified>
</cp:coreProperties>
</file>