
<file path=[Content_Types].xml><?xml version="1.0" encoding="utf-8"?>
<Types xmlns="http://schemas.openxmlformats.org/package/2006/content-types">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1pPr>
    <a:lvl2pPr marL="0" marR="0" indent="228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2pPr>
    <a:lvl3pPr marL="0" marR="0" indent="457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3pPr>
    <a:lvl4pPr marL="0" marR="0" indent="685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4pPr>
    <a:lvl5pPr marL="0" marR="0" indent="9144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5pPr>
    <a:lvl6pPr marL="0" marR="0" indent="11430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6pPr>
    <a:lvl7pPr marL="0" marR="0" indent="13716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7pPr>
    <a:lvl8pPr marL="0" marR="0" indent="16002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8pPr>
    <a:lvl9pPr marL="0" marR="0" indent="182880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clrMru>
    <a:srgbClr val="F7941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29"/>
  </p:normalViewPr>
  <p:slideViewPr>
    <p:cSldViewPr snapToGrid="0" snapToObjects="1">
      <p:cViewPr>
        <p:scale>
          <a:sx n="40" d="100"/>
          <a:sy n="40" d="100"/>
        </p:scale>
        <p:origin x="-186" y="-630"/>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Hoja_de_c_lculo_de_Microsoft_Office_Excel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Office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Hoja_de_c_lculo_de_Microsoft_Office_Excel3.xlsx"/></Relationships>
</file>

<file path=ppt/charts/_rels/chart4.xml.rels><?xml version="1.0" encoding="UTF-8" standalone="yes"?>
<Relationships xmlns="http://schemas.openxmlformats.org/package/2006/relationships"><Relationship Id="rId1" Type="http://schemas.openxmlformats.org/officeDocument/2006/relationships/package" Target="../embeddings/Hoja_de_c_lculo_de_Microsoft_Office_Excel4.xlsx"/></Relationships>
</file>

<file path=ppt/charts/_rels/chart5.xml.rels><?xml version="1.0" encoding="UTF-8" standalone="yes"?>
<Relationships xmlns="http://schemas.openxmlformats.org/package/2006/relationships"><Relationship Id="rId1" Type="http://schemas.openxmlformats.org/officeDocument/2006/relationships/package" Target="../embeddings/Hoja_de_c_lculo_de_Microsoft_Office_Excel5.xlsx"/></Relationships>
</file>

<file path=ppt/charts/_rels/chart6.xml.rels><?xml version="1.0" encoding="UTF-8" standalone="yes"?>
<Relationships xmlns="http://schemas.openxmlformats.org/package/2006/relationships"><Relationship Id="rId1" Type="http://schemas.openxmlformats.org/officeDocument/2006/relationships/package" Target="../embeddings/Hoja_de_c_lculo_de_Microsoft_Office_Excel6.xlsx"/></Relationships>
</file>

<file path=ppt/charts/_rels/chart7.xml.rels><?xml version="1.0" encoding="UTF-8" standalone="yes"?>
<Relationships xmlns="http://schemas.openxmlformats.org/package/2006/relationships"><Relationship Id="rId1" Type="http://schemas.openxmlformats.org/officeDocument/2006/relationships/package" Target="../embeddings/Hoja_de_c_lculo_de_Microsoft_Office_Excel7.xlsx"/></Relationships>
</file>

<file path=ppt/charts/_rels/chart8.xml.rels><?xml version="1.0" encoding="UTF-8" standalone="yes"?>
<Relationships xmlns="http://schemas.openxmlformats.org/package/2006/relationships"><Relationship Id="rId1" Type="http://schemas.openxmlformats.org/officeDocument/2006/relationships/package" Target="../embeddings/Hoja_de_c_lculo_de_Microsoft_Office_Excel8.xlsx"/></Relationships>
</file>

<file path=ppt/charts/_rels/chart9.xml.rels><?xml version="1.0" encoding="UTF-8" standalone="yes"?>
<Relationships xmlns="http://schemas.openxmlformats.org/package/2006/relationships"><Relationship Id="rId1" Type="http://schemas.openxmlformats.org/officeDocument/2006/relationships/package" Target="../embeddings/Hoja_de_c_lculo_de_Microsoft_Office_Excel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style val="3"/>
  <c:chart>
    <c:title>
      <c:layout/>
      <c:spPr>
        <a:noFill/>
        <a:ln>
          <a:noFill/>
        </a:ln>
        <a:effectLst/>
      </c:spPr>
      <c:txPr>
        <a:bodyPr rot="0" spcFirstLastPara="1" vertOverflow="ellipsis" vert="horz" wrap="square" anchor="ctr" anchorCtr="1"/>
        <a:lstStyle/>
        <a:p>
          <a:pPr>
            <a:defRPr sz="1862" b="0" i="0" u="none" strike="noStrike" kern="1200" spc="0" baseline="0">
              <a:solidFill>
                <a:schemeClr val="bg2">
                  <a:lumMod val="75000"/>
                </a:schemeClr>
              </a:solidFill>
              <a:latin typeface="Qanelas SemiBold" pitchFamily="50" charset="0"/>
              <a:ea typeface="+mn-ea"/>
              <a:cs typeface="+mn-cs"/>
            </a:defRPr>
          </a:pPr>
          <a:endParaRPr lang="es-ES"/>
        </a:p>
      </c:txPr>
    </c:title>
    <c:plotArea>
      <c:layout/>
      <c:lineChart>
        <c:grouping val="standard"/>
        <c:ser>
          <c:idx val="0"/>
          <c:order val="0"/>
          <c:tx>
            <c:strRef>
              <c:f>Hoja1!$B$1</c:f>
              <c:strCache>
                <c:ptCount val="1"/>
                <c:pt idx="0">
                  <c:v>Serie 1</c:v>
                </c:pt>
              </c:strCache>
            </c:strRef>
          </c:tx>
          <c:spPr>
            <a:ln w="38100" cap="rnd">
              <a:solidFill>
                <a:schemeClr val="accent4"/>
              </a:solidFill>
              <a:round/>
            </a:ln>
            <a:effectLst/>
          </c:spPr>
          <c:marker>
            <c:symbol val="none"/>
          </c:marker>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ser>
        <c:ser>
          <c:idx val="1"/>
          <c:order val="1"/>
          <c:tx>
            <c:strRef>
              <c:f>Hoja1!$C$1</c:f>
              <c:strCache>
                <c:ptCount val="1"/>
                <c:pt idx="0">
                  <c:v>Serie 2</c:v>
                </c:pt>
              </c:strCache>
            </c:strRef>
          </c:tx>
          <c:spPr>
            <a:ln w="38100" cap="rnd">
              <a:solidFill>
                <a:srgbClr val="F7941D"/>
              </a:solidFill>
              <a:round/>
            </a:ln>
            <a:effectLst/>
          </c:spPr>
          <c:marker>
            <c:symbol val="none"/>
          </c:marker>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2.4</c:v>
                </c:pt>
                <c:pt idx="1">
                  <c:v>4.4000000000000004</c:v>
                </c:pt>
                <c:pt idx="2">
                  <c:v>1.8</c:v>
                </c:pt>
                <c:pt idx="3">
                  <c:v>2.8</c:v>
                </c:pt>
              </c:numCache>
            </c:numRef>
          </c:val>
        </c:ser>
        <c:ser>
          <c:idx val="2"/>
          <c:order val="2"/>
          <c:tx>
            <c:strRef>
              <c:f>Hoja1!$D$1</c:f>
              <c:strCache>
                <c:ptCount val="1"/>
                <c:pt idx="0">
                  <c:v>Serie 3</c:v>
                </c:pt>
              </c:strCache>
            </c:strRef>
          </c:tx>
          <c:spPr>
            <a:ln w="38100" cap="rnd">
              <a:solidFill>
                <a:schemeClr val="bg2">
                  <a:lumMod val="75000"/>
                </a:schemeClr>
              </a:solidFill>
              <a:round/>
            </a:ln>
            <a:effectLst/>
          </c:spPr>
          <c:marker>
            <c:symbol val="none"/>
          </c:marker>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2</c:v>
                </c:pt>
                <c:pt idx="1">
                  <c:v>2</c:v>
                </c:pt>
                <c:pt idx="2">
                  <c:v>3</c:v>
                </c:pt>
                <c:pt idx="3">
                  <c:v>5</c:v>
                </c:pt>
              </c:numCache>
            </c:numRef>
          </c:val>
        </c:ser>
        <c:marker val="1"/>
        <c:axId val="136046848"/>
        <c:axId val="159496832"/>
      </c:lineChart>
      <c:catAx>
        <c:axId val="1360468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75000"/>
                  </a:schemeClr>
                </a:solidFill>
                <a:latin typeface="Qanelas" pitchFamily="50" charset="0"/>
                <a:ea typeface="+mn-ea"/>
                <a:cs typeface="+mn-cs"/>
              </a:defRPr>
            </a:pPr>
            <a:endParaRPr lang="es-ES"/>
          </a:p>
        </c:txPr>
        <c:crossAx val="159496832"/>
        <c:crosses val="autoZero"/>
        <c:auto val="1"/>
        <c:lblAlgn val="ctr"/>
        <c:lblOffset val="100"/>
      </c:catAx>
      <c:valAx>
        <c:axId val="159496832"/>
        <c:scaling>
          <c:orientation val="minMax"/>
        </c:scaling>
        <c:axPos val="l"/>
        <c:majorGridlines>
          <c:spPr>
            <a:ln w="9525" cap="flat" cmpd="sng" algn="ctr">
              <a:solidFill>
                <a:schemeClr val="bg2">
                  <a:lumMod val="20000"/>
                  <a:lumOff val="80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10000"/>
                  </a:schemeClr>
                </a:solidFill>
                <a:latin typeface="Qanelas SemiBold" pitchFamily="50" charset="0"/>
                <a:ea typeface="+mn-ea"/>
                <a:cs typeface="+mn-cs"/>
              </a:defRPr>
            </a:pPr>
            <a:endParaRPr lang="es-ES"/>
          </a:p>
        </c:txPr>
        <c:crossAx val="1360468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bg2">
                    <a:lumMod val="75000"/>
                  </a:schemeClr>
                </a:solidFill>
                <a:latin typeface="Qanelas" pitchFamily="50" charset="0"/>
                <a:ea typeface="+mn-ea"/>
                <a:cs typeface="+mn-cs"/>
              </a:defRPr>
            </a:pPr>
            <a:endParaRPr lang="es-ES"/>
          </a:p>
        </c:txPr>
      </c:legendEntry>
      <c:legendEntry>
        <c:idx val="1"/>
        <c:txPr>
          <a:bodyPr rot="0" spcFirstLastPara="1" vertOverflow="ellipsis" vert="horz" wrap="square" anchor="ctr" anchorCtr="1"/>
          <a:lstStyle/>
          <a:p>
            <a:pPr>
              <a:defRPr sz="1197" b="0" i="0" u="none" strike="noStrike" kern="1200" baseline="0">
                <a:solidFill>
                  <a:schemeClr val="bg2">
                    <a:lumMod val="75000"/>
                  </a:schemeClr>
                </a:solidFill>
                <a:latin typeface="Qanelas" pitchFamily="50" charset="0"/>
                <a:ea typeface="+mn-ea"/>
                <a:cs typeface="+mn-cs"/>
              </a:defRPr>
            </a:pPr>
            <a:endParaRPr lang="es-ES"/>
          </a:p>
        </c:txPr>
      </c:legendEntry>
      <c:legendEntry>
        <c:idx val="2"/>
        <c:txPr>
          <a:bodyPr rot="0" spcFirstLastPara="1" vertOverflow="ellipsis" vert="horz" wrap="square" anchor="ctr" anchorCtr="1"/>
          <a:lstStyle/>
          <a:p>
            <a:pPr>
              <a:defRPr sz="1197" b="0" i="0" u="none" strike="noStrike" kern="1200" baseline="0">
                <a:solidFill>
                  <a:schemeClr val="bg2">
                    <a:lumMod val="75000"/>
                  </a:schemeClr>
                </a:solidFill>
                <a:latin typeface="Qanelas" pitchFamily="50" charset="0"/>
                <a:ea typeface="+mn-ea"/>
                <a:cs typeface="+mn-cs"/>
              </a:defRPr>
            </a:pPr>
            <a:endParaRPr lang="es-ES"/>
          </a:p>
        </c:txPr>
      </c:legendEntry>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chart>
  <c:spPr>
    <a:noFill/>
    <a:ln>
      <a:noFill/>
    </a:ln>
    <a:effectLst/>
  </c:spPr>
  <c:txPr>
    <a:bodyPr/>
    <a:lstStyle/>
    <a:p>
      <a:pPr>
        <a:defRPr/>
      </a:pPr>
      <a:endParaRPr lang="es-E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0"/>
            <c:spPr>
              <a:solidFill>
                <a:srgbClr val="F7941D"/>
              </a:solidFill>
              <a:ln w="12700" cap="flat">
                <a:noFill/>
                <a:miter lim="400000"/>
              </a:ln>
              <a:effectLst/>
            </c:spPr>
          </c:dPt>
          <c:dPt>
            <c:idx val="1"/>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91</c:v>
                </c:pt>
                <c:pt idx="1">
                  <c:v>5</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1"/>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75</c:v>
                </c:pt>
                <c:pt idx="1">
                  <c:v>25</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1"/>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65</c:v>
                </c:pt>
                <c:pt idx="1">
                  <c:v>35</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1"/>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50</c:v>
                </c:pt>
                <c:pt idx="1">
                  <c:v>50</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1"/>
            <c:spPr>
              <a:solidFill>
                <a:srgbClr val="EDEEF0"/>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40</c:v>
                </c:pt>
                <c:pt idx="1">
                  <c:v>60</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style val="3"/>
  <c:chart>
    <c:autoTitleDeleted val="1"/>
    <c:plotArea>
      <c:layout>
        <c:manualLayout>
          <c:layoutTarget val="inner"/>
          <c:xMode val="edge"/>
          <c:yMode val="edge"/>
          <c:x val="0.19450846486411813"/>
          <c:y val="0.13435616955066246"/>
          <c:w val="0.42663860606946247"/>
          <c:h val="0.7702098165872987"/>
        </c:manualLayout>
      </c:layout>
      <c:pieChart>
        <c:varyColors val="1"/>
        <c:ser>
          <c:idx val="0"/>
          <c:order val="0"/>
          <c:tx>
            <c:strRef>
              <c:f>Hoja1!$B$1</c:f>
              <c:strCache>
                <c:ptCount val="1"/>
                <c:pt idx="0">
                  <c:v>Serie 1</c:v>
                </c:pt>
              </c:strCache>
            </c:strRef>
          </c:tx>
          <c:dPt>
            <c:idx val="0"/>
            <c:spPr>
              <a:solidFill>
                <a:srgbClr val="F7941D"/>
              </a:solidFill>
              <a:ln w="19050">
                <a:solidFill>
                  <a:schemeClr val="lt1"/>
                </a:solidFill>
              </a:ln>
              <a:effectLst/>
            </c:spPr>
            <c:extLst xmlns:c16r2="http://schemas.microsoft.com/office/drawing/2015/06/chart">
              <c:ext xmlns:c16="http://schemas.microsoft.com/office/drawing/2014/chart" uri="{C3380CC4-5D6E-409C-BE32-E72D297353CC}">
                <c16:uniqueId val="{00000001-5586-49BC-908D-FE4EF74A48C8}"/>
              </c:ext>
            </c:extLst>
          </c:dPt>
          <c:dPt>
            <c:idx val="1"/>
            <c:spPr>
              <a:solidFill>
                <a:schemeClr val="bg2">
                  <a:lumMod val="7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5586-49BC-908D-FE4EF74A48C8}"/>
              </c:ext>
            </c:extLst>
          </c:dPt>
          <c:dPt>
            <c:idx val="2"/>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5-5586-49BC-908D-FE4EF74A48C8}"/>
              </c:ext>
            </c:extLst>
          </c:dPt>
          <c:dPt>
            <c:idx val="3"/>
            <c:spPr>
              <a:solidFill>
                <a:schemeClr val="tx2">
                  <a:lumMod val="7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5586-49BC-908D-FE4EF74A48C8}"/>
              </c:ext>
            </c:extLst>
          </c:dPt>
          <c:dLbls>
            <c:dLbl>
              <c:idx val="0"/>
              <c:layout>
                <c:manualLayout>
                  <c:x val="6.3289130841022688E-3"/>
                  <c:y val="-6.7717949926917875E-2"/>
                </c:manualLayout>
              </c:layout>
              <c:showPercent val="1"/>
              <c:extLst xmlns:c16r2="http://schemas.microsoft.com/office/drawing/2015/06/chart">
                <c:ext xmlns:c16="http://schemas.microsoft.com/office/drawing/2014/chart" uri="{C3380CC4-5D6E-409C-BE32-E72D297353CC}">
                  <c16:uniqueId val="{00000001-5586-49BC-908D-FE4EF74A48C8}"/>
                </c:ext>
                <c:ext xmlns:c15="http://schemas.microsoft.com/office/drawing/2012/chart" uri="{CE6537A1-D6FC-4f65-9D91-7224C49458BB}">
                  <c15:layout/>
                </c:ext>
              </c:extLst>
            </c:dLbl>
            <c:dLbl>
              <c:idx val="1"/>
              <c:layout>
                <c:manualLayout>
                  <c:x val="2.9447173065901024E-2"/>
                  <c:y val="4.0060823235418923E-2"/>
                </c:manualLayout>
              </c:layout>
              <c:showPercent val="1"/>
              <c:extLst xmlns:c16r2="http://schemas.microsoft.com/office/drawing/2015/06/chart">
                <c:ext xmlns:c16="http://schemas.microsoft.com/office/drawing/2014/chart" uri="{C3380CC4-5D6E-409C-BE32-E72D297353CC}">
                  <c16:uniqueId val="{00000003-5586-49BC-908D-FE4EF74A48C8}"/>
                </c:ext>
                <c:ext xmlns:c15="http://schemas.microsoft.com/office/drawing/2012/chart" uri="{CE6537A1-D6FC-4f65-9D91-7224C49458BB}">
                  <c15:layout/>
                </c:ext>
              </c:extLst>
            </c:dLbl>
            <c:dLbl>
              <c:idx val="2"/>
              <c:layout>
                <c:manualLayout>
                  <c:x val="-6.5523479399136594E-2"/>
                  <c:y val="1.8378282804469799E-2"/>
                </c:manualLayout>
              </c:layout>
              <c:showPercent val="1"/>
              <c:extLst xmlns:c16r2="http://schemas.microsoft.com/office/drawing/2015/06/chart">
                <c:ext xmlns:c16="http://schemas.microsoft.com/office/drawing/2014/chart" uri="{C3380CC4-5D6E-409C-BE32-E72D297353CC}">
                  <c16:uniqueId val="{00000005-5586-49BC-908D-FE4EF74A48C8}"/>
                </c:ext>
                <c:ext xmlns:c15="http://schemas.microsoft.com/office/drawing/2012/chart" uri="{CE6537A1-D6FC-4f65-9D91-7224C49458BB}">
                  <c15:layout/>
                </c:ext>
              </c:extLst>
            </c:dLbl>
            <c:dLbl>
              <c:idx val="3"/>
              <c:layout>
                <c:manualLayout>
                  <c:x val="-1.0548449648086844E-2"/>
                  <c:y val="-8.585128954689053E-2"/>
                </c:manualLayout>
              </c:layout>
              <c:showPercent val="1"/>
              <c:extLst xmlns:c16r2="http://schemas.microsoft.com/office/drawing/2015/06/chart">
                <c:ext xmlns:c16="http://schemas.microsoft.com/office/drawing/2014/chart" uri="{C3380CC4-5D6E-409C-BE32-E72D297353CC}">
                  <c16:uniqueId val="{00000007-5586-49BC-908D-FE4EF74A48C8}"/>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2">
                        <a:lumMod val="75000"/>
                      </a:schemeClr>
                    </a:solidFill>
                    <a:latin typeface="Qanelas SemiBold" pitchFamily="50" charset="0"/>
                    <a:ea typeface="+mn-ea"/>
                    <a:cs typeface="+mn-cs"/>
                  </a:defRPr>
                </a:pPr>
                <a:endParaRPr lang="es-ES"/>
              </a:p>
            </c:txPr>
            <c:showPercent val="1"/>
            <c:showLeaderLines val="1"/>
            <c:leaderLines>
              <c:spPr>
                <a:ln w="9525" cap="flat" cmpd="sng" algn="ctr">
                  <a:solidFill>
                    <a:schemeClr val="tx2">
                      <a:lumMod val="75000"/>
                    </a:schemeClr>
                  </a:solidFill>
                  <a:round/>
                </a:ln>
                <a:effectLst/>
              </c:spPr>
            </c:leaderLines>
            <c:extLst xmlns:c16r2="http://schemas.microsoft.com/office/drawing/2015/06/chart">
              <c:ext xmlns:c15="http://schemas.microsoft.com/office/drawing/2012/chart" uri="{CE6537A1-D6FC-4f65-9D91-7224C49458BB}"/>
            </c:extLst>
          </c:dLbls>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8-5586-49BC-908D-FE4EF74A48C8}"/>
            </c:ext>
          </c:extLst>
        </c:ser>
        <c:ser>
          <c:idx val="1"/>
          <c:order val="1"/>
          <c:tx>
            <c:strRef>
              <c:f>Hoja1!$C$1</c:f>
              <c:strCache>
                <c:ptCount val="1"/>
                <c:pt idx="0">
                  <c:v>Serie 2</c:v>
                </c:pt>
              </c:strCache>
            </c:strRef>
          </c:tx>
          <c:dPt>
            <c:idx val="0"/>
            <c:spPr>
              <a:solidFill>
                <a:schemeClr val="accent1">
                  <a:shade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A-5586-49BC-908D-FE4EF74A48C8}"/>
              </c:ext>
            </c:extLst>
          </c:dPt>
          <c:dPt>
            <c:idx val="1"/>
            <c:spPr>
              <a:solidFill>
                <a:schemeClr val="accent1">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C-5586-49BC-908D-FE4EF74A48C8}"/>
              </c:ext>
            </c:extLst>
          </c:dPt>
          <c:dPt>
            <c:idx val="2"/>
            <c:spPr>
              <a:solidFill>
                <a:schemeClr val="accent1">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E-5586-49BC-908D-FE4EF74A48C8}"/>
              </c:ext>
            </c:extLst>
          </c:dPt>
          <c:dPt>
            <c:idx val="3"/>
            <c:spPr>
              <a:solidFill>
                <a:schemeClr val="accent1">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0-5586-49BC-908D-FE4EF74A48C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Percent val="1"/>
            <c:showLeaderLines val="1"/>
            <c:leaderLines>
              <c:spPr>
                <a:ln w="9525" cap="flat" cmpd="sng" algn="ctr">
                  <a:solidFill>
                    <a:schemeClr val="tx2">
                      <a:lumMod val="75000"/>
                    </a:schemeClr>
                  </a:solidFill>
                  <a:round/>
                </a:ln>
                <a:effectLst/>
              </c:spPr>
            </c:leaderLines>
            <c:extLst xmlns:c16r2="http://schemas.microsoft.com/office/drawing/2015/06/chart">
              <c:ext xmlns:c15="http://schemas.microsoft.com/office/drawing/2012/chart" uri="{CE6537A1-D6FC-4f65-9D91-7224C49458BB}"/>
            </c:extLst>
          </c:dLbls>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11-5586-49BC-908D-FE4EF74A48C8}"/>
            </c:ext>
          </c:extLst>
        </c:ser>
        <c:ser>
          <c:idx val="2"/>
          <c:order val="2"/>
          <c:tx>
            <c:strRef>
              <c:f>Hoja1!$D$1</c:f>
              <c:strCache>
                <c:ptCount val="1"/>
                <c:pt idx="0">
                  <c:v>Serie 3</c:v>
                </c:pt>
              </c:strCache>
            </c:strRef>
          </c:tx>
          <c:dPt>
            <c:idx val="0"/>
            <c:spPr>
              <a:solidFill>
                <a:schemeClr val="accent1">
                  <a:shade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5586-49BC-908D-FE4EF74A48C8}"/>
              </c:ext>
            </c:extLst>
          </c:dPt>
          <c:dPt>
            <c:idx val="1"/>
            <c:spPr>
              <a:solidFill>
                <a:schemeClr val="accent1">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5586-49BC-908D-FE4EF74A48C8}"/>
              </c:ext>
            </c:extLst>
          </c:dPt>
          <c:dPt>
            <c:idx val="2"/>
            <c:spPr>
              <a:solidFill>
                <a:schemeClr val="accent1">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7-5586-49BC-908D-FE4EF74A48C8}"/>
              </c:ext>
            </c:extLst>
          </c:dPt>
          <c:dPt>
            <c:idx val="3"/>
            <c:spPr>
              <a:solidFill>
                <a:schemeClr val="accent1">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9-5586-49BC-908D-FE4EF74A48C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Percent val="1"/>
            <c:showLeaderLines val="1"/>
            <c:leaderLines>
              <c:spPr>
                <a:ln w="9525" cap="flat" cmpd="sng" algn="ctr">
                  <a:solidFill>
                    <a:schemeClr val="tx2">
                      <a:lumMod val="75000"/>
                    </a:schemeClr>
                  </a:solidFill>
                  <a:round/>
                </a:ln>
                <a:effectLst/>
              </c:spPr>
            </c:leaderLines>
            <c:extLst xmlns:c16r2="http://schemas.microsoft.com/office/drawing/2015/06/chart">
              <c:ext xmlns:c15="http://schemas.microsoft.com/office/drawing/2012/chart" uri="{CE6537A1-D6FC-4f65-9D91-7224C49458BB}"/>
            </c:extLst>
          </c:dLbls>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1A-5586-49BC-908D-FE4EF74A48C8}"/>
            </c:ext>
          </c:extLst>
        </c:ser>
        <c:dLbls>
          <c:showPercent val="1"/>
        </c:dLbls>
        <c:firstSliceAng val="0"/>
      </c:pieChart>
      <c:spPr>
        <a:noFill/>
        <a:ln>
          <a:noFill/>
        </a:ln>
        <a:effectLst/>
      </c:spPr>
    </c:plotArea>
    <c:legend>
      <c:legendPos val="r"/>
      <c:legendEntry>
        <c:idx val="0"/>
        <c:txPr>
          <a:bodyPr rot="0" spcFirstLastPara="1" vertOverflow="ellipsis" vert="horz" wrap="square" anchor="ctr" anchorCtr="1"/>
          <a:lstStyle/>
          <a:p>
            <a:pPr>
              <a:defRPr sz="1800" b="0" i="0" u="none" strike="noStrike" kern="1200" baseline="0">
                <a:solidFill>
                  <a:schemeClr val="bg2">
                    <a:lumMod val="75000"/>
                  </a:schemeClr>
                </a:solidFill>
                <a:latin typeface="Qanelas" pitchFamily="50" charset="0"/>
                <a:ea typeface="+mn-ea"/>
                <a:cs typeface="+mn-cs"/>
              </a:defRPr>
            </a:pPr>
            <a:endParaRPr lang="es-ES"/>
          </a:p>
        </c:txPr>
      </c:legendEntry>
      <c:legendEntry>
        <c:idx val="1"/>
        <c:txPr>
          <a:bodyPr rot="0" spcFirstLastPara="1" vertOverflow="ellipsis" vert="horz" wrap="square" anchor="ctr" anchorCtr="1"/>
          <a:lstStyle/>
          <a:p>
            <a:pPr>
              <a:defRPr sz="1800" b="0" i="0" u="none" strike="noStrike" kern="1200" baseline="0">
                <a:solidFill>
                  <a:schemeClr val="bg2">
                    <a:lumMod val="75000"/>
                  </a:schemeClr>
                </a:solidFill>
                <a:latin typeface="Qanelas" pitchFamily="50" charset="0"/>
                <a:ea typeface="+mn-ea"/>
                <a:cs typeface="+mn-cs"/>
              </a:defRPr>
            </a:pPr>
            <a:endParaRPr lang="es-ES"/>
          </a:p>
        </c:txPr>
      </c:legendEntry>
      <c:legendEntry>
        <c:idx val="2"/>
        <c:txPr>
          <a:bodyPr rot="0" spcFirstLastPara="1" vertOverflow="ellipsis" vert="horz" wrap="square" anchor="ctr" anchorCtr="1"/>
          <a:lstStyle/>
          <a:p>
            <a:pPr>
              <a:defRPr sz="1800" b="0" i="0" u="none" strike="noStrike" kern="1200" baseline="0">
                <a:solidFill>
                  <a:schemeClr val="bg2">
                    <a:lumMod val="75000"/>
                  </a:schemeClr>
                </a:solidFill>
                <a:latin typeface="Qanelas" pitchFamily="50" charset="0"/>
                <a:ea typeface="+mn-ea"/>
                <a:cs typeface="+mn-cs"/>
              </a:defRPr>
            </a:pPr>
            <a:endParaRPr lang="es-ES"/>
          </a:p>
        </c:txPr>
      </c:legendEntry>
      <c:legendEntry>
        <c:idx val="3"/>
        <c:txPr>
          <a:bodyPr rot="0" spcFirstLastPara="1" vertOverflow="ellipsis" vert="horz" wrap="square" anchor="ctr" anchorCtr="1"/>
          <a:lstStyle/>
          <a:p>
            <a:pPr>
              <a:defRPr sz="1800" b="0" i="0" u="none" strike="noStrike" kern="1200" baseline="0">
                <a:solidFill>
                  <a:schemeClr val="bg2">
                    <a:lumMod val="75000"/>
                  </a:schemeClr>
                </a:solidFill>
                <a:latin typeface="Qanelas" pitchFamily="50" charset="0"/>
                <a:ea typeface="+mn-ea"/>
                <a:cs typeface="+mn-cs"/>
              </a:defRPr>
            </a:pPr>
            <a:endParaRPr lang="es-ES"/>
          </a:p>
        </c:txPr>
      </c:legendEntry>
      <c:layout>
        <c:manualLayout>
          <c:xMode val="edge"/>
          <c:yMode val="edge"/>
          <c:x val="0.72189067857408507"/>
          <c:y val="0.33871703999856867"/>
          <c:w val="0.22972655151740481"/>
          <c:h val="0.34052996369465843"/>
        </c:manualLayout>
      </c:layout>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ES"/>
        </a:p>
      </c:txPr>
    </c:legend>
    <c:plotVisOnly val="1"/>
    <c:dispBlanksAs val="zero"/>
  </c:chart>
  <c:spPr>
    <a:noFill/>
    <a:ln>
      <a:noFill/>
    </a:ln>
    <a:effectLst/>
  </c:spPr>
  <c:txPr>
    <a:bodyPr/>
    <a:lstStyle/>
    <a:p>
      <a:pPr>
        <a:defRPr/>
      </a:pPr>
      <a:endParaRPr lang="es-E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0"/>
            <c:spPr>
              <a:solidFill>
                <a:srgbClr val="F7941D"/>
              </a:solidFill>
              <a:ln w="12700" cap="flat">
                <a:noFill/>
                <a:miter lim="400000"/>
              </a:ln>
              <a:effectLst/>
            </c:spPr>
          </c:dPt>
          <c:dPt>
            <c:idx val="1"/>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91</c:v>
                </c:pt>
                <c:pt idx="1">
                  <c:v>76</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0"/>
            <c:spPr>
              <a:solidFill>
                <a:srgbClr val="F7941D"/>
              </a:solidFill>
              <a:ln w="12700" cap="flat">
                <a:noFill/>
                <a:miter lim="400000"/>
              </a:ln>
              <a:effectLst/>
            </c:spPr>
          </c:dPt>
          <c:dPt>
            <c:idx val="1"/>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130</c:v>
                </c:pt>
                <c:pt idx="1">
                  <c:v>76</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style val="18"/>
  <c:chart>
    <c:autoTitleDeleted val="1"/>
    <c:plotArea>
      <c:layout>
        <c:manualLayout>
          <c:layoutTarget val="inner"/>
          <c:xMode val="edge"/>
          <c:yMode val="edge"/>
          <c:x val="5.0000000000000027E-3"/>
          <c:y val="5.0000000000000027E-3"/>
          <c:w val="0.99"/>
          <c:h val="0.98749999999999971"/>
        </c:manualLayout>
      </c:layout>
      <c:pieChart>
        <c:ser>
          <c:idx val="0"/>
          <c:order val="0"/>
          <c:tx>
            <c:strRef>
              <c:f>Sheet1!$A$2</c:f>
              <c:strCache>
                <c:ptCount val="1"/>
                <c:pt idx="0">
                  <c:v>Region 1</c:v>
                </c:pt>
              </c:strCache>
            </c:strRef>
          </c:tx>
          <c:spPr>
            <a:solidFill>
              <a:srgbClr val="F56C2E"/>
            </a:solidFill>
            <a:ln w="12700" cap="flat">
              <a:noFill/>
              <a:miter lim="400000"/>
            </a:ln>
            <a:effectLst/>
          </c:spPr>
          <c:dPt>
            <c:idx val="0"/>
            <c:spPr>
              <a:solidFill>
                <a:srgbClr val="F7941D"/>
              </a:solidFill>
              <a:ln w="12700" cap="flat">
                <a:noFill/>
                <a:miter lim="400000"/>
              </a:ln>
              <a:effectLst/>
            </c:spPr>
          </c:dPt>
          <c:dPt>
            <c:idx val="1"/>
            <c:spPr>
              <a:solidFill>
                <a:srgbClr val="E9EAEC"/>
              </a:solidFill>
              <a:ln w="12700" cap="flat">
                <a:noFill/>
                <a:miter lim="400000"/>
              </a:ln>
              <a:effectLst/>
            </c:spPr>
          </c:dPt>
          <c:cat>
            <c:strRef>
              <c:f>Sheet1!$B$1:$C$1</c:f>
              <c:strCache>
                <c:ptCount val="2"/>
                <c:pt idx="0">
                  <c:v>April</c:v>
                </c:pt>
                <c:pt idx="1">
                  <c:v>May</c:v>
                </c:pt>
              </c:strCache>
            </c:strRef>
          </c:cat>
          <c:val>
            <c:numRef>
              <c:f>Sheet1!$B$2:$C$2</c:f>
              <c:numCache>
                <c:formatCode>General</c:formatCode>
                <c:ptCount val="2"/>
                <c:pt idx="0">
                  <c:v>10</c:v>
                </c:pt>
                <c:pt idx="1">
                  <c:v>76</c:v>
                </c:pt>
              </c:numCache>
            </c:numRef>
          </c:val>
        </c:ser>
        <c:firstSliceAng val="0"/>
      </c:pieChart>
      <c:spPr>
        <a:noFill/>
        <a:ln w="12700" cap="flat">
          <a:noFill/>
          <a:miter lim="400000"/>
        </a:ln>
        <a:effectLst/>
      </c:spPr>
    </c:plotArea>
    <c:plotVisOnly val="1"/>
    <c:dispBlanksAs val="zero"/>
    <c:showDLblsOverMax val="1"/>
  </c:chart>
  <c:spPr>
    <a:noFill/>
    <a:ln>
      <a:noFill/>
    </a:ln>
    <a:effectLst/>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91045389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Master" Target="../slideMasters/slideMaster1.xml"/><Relationship Id="rId5" Type="http://schemas.openxmlformats.org/officeDocument/2006/relationships/chart" Target="../charts/chart5.xml"/><Relationship Id="rId4" Type="http://schemas.openxmlformats.org/officeDocument/2006/relationships/chart" Target="../charts/chart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 Id="rId5" Type="http://schemas.openxmlformats.org/officeDocument/2006/relationships/chart" Target="../charts/chart10.xml"/><Relationship Id="rId4" Type="http://schemas.openxmlformats.org/officeDocument/2006/relationships/chart" Target="../charts/chart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1_Blank dark bg">
    <p:bg>
      <p:bgPr>
        <a:solidFill>
          <a:srgbClr val="393941"/>
        </a:solidFill>
        <a:effectLst/>
      </p:bgPr>
    </p:bg>
    <p:spTree>
      <p:nvGrpSpPr>
        <p:cNvPr id="1" name=""/>
        <p:cNvGrpSpPr/>
        <p:nvPr/>
      </p:nvGrpSpPr>
      <p:grpSpPr>
        <a:xfrm>
          <a:off x="0" y="0"/>
          <a:ext cx="0" cy="0"/>
          <a:chOff x="0" y="0"/>
          <a:chExt cx="0" cy="0"/>
        </a:xfrm>
      </p:grpSpPr>
      <p:sp>
        <p:nvSpPr>
          <p:cNvPr id="3" name="Shape 56"/>
          <p:cNvSpPr/>
          <p:nvPr userDrawn="1"/>
        </p:nvSpPr>
        <p:spPr>
          <a:xfrm>
            <a:off x="9698055" y="9611614"/>
            <a:ext cx="4987889"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rPr lang="es-DO" dirty="0" err="1">
                <a:latin typeface="Qanelas Light" pitchFamily="50" charset="0"/>
              </a:rPr>
              <a:t>Lorem</a:t>
            </a:r>
            <a:r>
              <a:rPr lang="es-DO" dirty="0">
                <a:latin typeface="Qanelas Light" pitchFamily="50" charset="0"/>
              </a:rPr>
              <a:t> </a:t>
            </a:r>
            <a:r>
              <a:rPr lang="es-DO" dirty="0" err="1">
                <a:latin typeface="Qanelas Light" pitchFamily="50" charset="0"/>
              </a:rPr>
              <a:t>Ipsum</a:t>
            </a:r>
            <a:r>
              <a:rPr lang="es-DO" dirty="0">
                <a:latin typeface="Qanelas Light" pitchFamily="50" charset="0"/>
              </a:rPr>
              <a:t> </a:t>
            </a:r>
            <a:r>
              <a:rPr lang="es-DO" dirty="0" err="1">
                <a:latin typeface="Qanelas Light" pitchFamily="50" charset="0"/>
              </a:rPr>
              <a:t>is</a:t>
            </a:r>
            <a:r>
              <a:rPr lang="es-DO" dirty="0">
                <a:latin typeface="Qanelas Light" pitchFamily="50" charset="0"/>
              </a:rPr>
              <a:t> </a:t>
            </a:r>
            <a:r>
              <a:rPr lang="es-DO" dirty="0" err="1">
                <a:latin typeface="Qanelas Light" pitchFamily="50" charset="0"/>
              </a:rPr>
              <a:t>simply</a:t>
            </a:r>
            <a:endParaRPr dirty="0">
              <a:latin typeface="Qanelas Light" pitchFamily="50" charset="0"/>
            </a:endParaRPr>
          </a:p>
        </p:txBody>
      </p:sp>
      <p:pic>
        <p:nvPicPr>
          <p:cNvPr id="4" name="Imagen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108054" y="4347714"/>
            <a:ext cx="6616460" cy="3705219"/>
          </a:xfrm>
          <a:prstGeom prst="rect">
            <a:avLst/>
          </a:prstGeom>
        </p:spPr>
      </p:pic>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grpSp>
        <p:nvGrpSpPr>
          <p:cNvPr id="11" name="Group 235"/>
          <p:cNvGrpSpPr/>
          <p:nvPr userDrawn="1"/>
        </p:nvGrpSpPr>
        <p:grpSpPr>
          <a:xfrm>
            <a:off x="14480092" y="2572729"/>
            <a:ext cx="8900355" cy="8900356"/>
            <a:chOff x="169971" y="169971"/>
            <a:chExt cx="8900354" cy="8900354"/>
          </a:xfrm>
        </p:grpSpPr>
        <p:graphicFrame>
          <p:nvGraphicFramePr>
            <p:cNvPr id="12" name="Chart 233"/>
            <p:cNvGraphicFramePr/>
            <p:nvPr/>
          </p:nvGraphicFramePr>
          <p:xfrm>
            <a:off x="169971" y="169971"/>
            <a:ext cx="8900356" cy="8900356"/>
          </p:xfrm>
          <a:graphic>
            <a:graphicData uri="http://schemas.openxmlformats.org/drawingml/2006/chart">
              <c:chart xmlns:c="http://schemas.openxmlformats.org/drawingml/2006/chart" xmlns:r="http://schemas.openxmlformats.org/officeDocument/2006/relationships" r:id="rId2"/>
            </a:graphicData>
          </a:graphic>
        </p:graphicFrame>
        <p:sp>
          <p:nvSpPr>
            <p:cNvPr id="13" name="Shape 234"/>
            <p:cNvSpPr/>
            <p:nvPr/>
          </p:nvSpPr>
          <p:spPr>
            <a:xfrm>
              <a:off x="820244" y="820244"/>
              <a:ext cx="7599810" cy="759981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14" name="Group 238"/>
          <p:cNvGrpSpPr/>
          <p:nvPr userDrawn="1"/>
        </p:nvGrpSpPr>
        <p:grpSpPr>
          <a:xfrm>
            <a:off x="15327484" y="3420122"/>
            <a:ext cx="7205570" cy="7205570"/>
            <a:chOff x="0" y="0"/>
            <a:chExt cx="7205568" cy="7205568"/>
          </a:xfrm>
        </p:grpSpPr>
        <p:graphicFrame>
          <p:nvGraphicFramePr>
            <p:cNvPr id="15" name="Chart 236"/>
            <p:cNvGraphicFramePr/>
            <p:nvPr/>
          </p:nvGraphicFramePr>
          <p:xfrm>
            <a:off x="0" y="0"/>
            <a:ext cx="7205569" cy="7205569"/>
          </p:xfrm>
          <a:graphic>
            <a:graphicData uri="http://schemas.openxmlformats.org/drawingml/2006/chart">
              <c:chart xmlns:c="http://schemas.openxmlformats.org/drawingml/2006/chart" xmlns:r="http://schemas.openxmlformats.org/officeDocument/2006/relationships" r:id="rId3"/>
            </a:graphicData>
          </a:graphic>
        </p:graphicFrame>
        <p:sp>
          <p:nvSpPr>
            <p:cNvPr id="16" name="Shape 237"/>
            <p:cNvSpPr/>
            <p:nvPr/>
          </p:nvSpPr>
          <p:spPr>
            <a:xfrm>
              <a:off x="639625" y="639625"/>
              <a:ext cx="5926319" cy="5926319"/>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17" name="Group 241"/>
          <p:cNvGrpSpPr/>
          <p:nvPr userDrawn="1"/>
        </p:nvGrpSpPr>
        <p:grpSpPr>
          <a:xfrm>
            <a:off x="16185987" y="4278624"/>
            <a:ext cx="5488565" cy="5488566"/>
            <a:chOff x="0" y="0"/>
            <a:chExt cx="5488564" cy="5488564"/>
          </a:xfrm>
        </p:grpSpPr>
        <p:graphicFrame>
          <p:nvGraphicFramePr>
            <p:cNvPr id="18" name="Chart 239"/>
            <p:cNvGraphicFramePr/>
            <p:nvPr/>
          </p:nvGraphicFramePr>
          <p:xfrm>
            <a:off x="0" y="0"/>
            <a:ext cx="5488565" cy="5488565"/>
          </p:xfrm>
          <a:graphic>
            <a:graphicData uri="http://schemas.openxmlformats.org/drawingml/2006/chart">
              <c:chart xmlns:c="http://schemas.openxmlformats.org/drawingml/2006/chart" xmlns:r="http://schemas.openxmlformats.org/officeDocument/2006/relationships" r:id="rId4"/>
            </a:graphicData>
          </a:graphic>
        </p:graphicFrame>
        <p:sp>
          <p:nvSpPr>
            <p:cNvPr id="19" name="Shape 240"/>
            <p:cNvSpPr/>
            <p:nvPr/>
          </p:nvSpPr>
          <p:spPr>
            <a:xfrm>
              <a:off x="598422" y="598422"/>
              <a:ext cx="4291721" cy="4291721"/>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grpSp>
        <p:nvGrpSpPr>
          <p:cNvPr id="20" name="Group 244"/>
          <p:cNvGrpSpPr/>
          <p:nvPr userDrawn="1"/>
        </p:nvGrpSpPr>
        <p:grpSpPr>
          <a:xfrm>
            <a:off x="16994646" y="5087284"/>
            <a:ext cx="3871246" cy="3871246"/>
            <a:chOff x="0" y="0"/>
            <a:chExt cx="3871245" cy="3871245"/>
          </a:xfrm>
        </p:grpSpPr>
        <p:graphicFrame>
          <p:nvGraphicFramePr>
            <p:cNvPr id="21" name="Chart 242"/>
            <p:cNvGraphicFramePr/>
            <p:nvPr/>
          </p:nvGraphicFramePr>
          <p:xfrm>
            <a:off x="0" y="0"/>
            <a:ext cx="3871246" cy="3871246"/>
          </p:xfrm>
          <a:graphic>
            <a:graphicData uri="http://schemas.openxmlformats.org/drawingml/2006/chart">
              <c:chart xmlns:c="http://schemas.openxmlformats.org/drawingml/2006/chart" xmlns:r="http://schemas.openxmlformats.org/officeDocument/2006/relationships" r:id="rId5"/>
            </a:graphicData>
          </a:graphic>
        </p:graphicFrame>
        <p:sp>
          <p:nvSpPr>
            <p:cNvPr id="22" name="Shape 243"/>
            <p:cNvSpPr/>
            <p:nvPr/>
          </p:nvSpPr>
          <p:spPr>
            <a:xfrm>
              <a:off x="551743" y="551743"/>
              <a:ext cx="2767760" cy="2767760"/>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grpSp>
      <p:sp>
        <p:nvSpPr>
          <p:cNvPr id="23" name="Shape 245"/>
          <p:cNvSpPr/>
          <p:nvPr userDrawn="1"/>
        </p:nvSpPr>
        <p:spPr>
          <a:xfrm>
            <a:off x="18626315" y="2578165"/>
            <a:ext cx="647364" cy="647364"/>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 name="Shape 246"/>
          <p:cNvSpPr/>
          <p:nvPr userDrawn="1"/>
        </p:nvSpPr>
        <p:spPr>
          <a:xfrm>
            <a:off x="18626315" y="342839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5" name="Shape 247"/>
          <p:cNvSpPr/>
          <p:nvPr userDrawn="1"/>
        </p:nvSpPr>
        <p:spPr>
          <a:xfrm>
            <a:off x="18626315" y="4280584"/>
            <a:ext cx="598317" cy="598317"/>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6" name="Shape 248"/>
          <p:cNvSpPr/>
          <p:nvPr userDrawn="1"/>
        </p:nvSpPr>
        <p:spPr>
          <a:xfrm>
            <a:off x="18670674" y="5093111"/>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7" name="Shape 249"/>
          <p:cNvSpPr/>
          <p:nvPr userDrawn="1"/>
        </p:nvSpPr>
        <p:spPr>
          <a:xfrm>
            <a:off x="19618940" y="8103012"/>
            <a:ext cx="545491" cy="545491"/>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8" name="Shape 250"/>
          <p:cNvSpPr/>
          <p:nvPr userDrawn="1"/>
        </p:nvSpPr>
        <p:spPr>
          <a:xfrm>
            <a:off x="18649508" y="9166914"/>
            <a:ext cx="600979" cy="600979"/>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 name="Shape 251"/>
          <p:cNvSpPr/>
          <p:nvPr userDrawn="1"/>
        </p:nvSpPr>
        <p:spPr>
          <a:xfrm>
            <a:off x="15957215" y="8634614"/>
            <a:ext cx="633746" cy="63374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0" name="Shape 252"/>
          <p:cNvSpPr/>
          <p:nvPr userDrawn="1"/>
        </p:nvSpPr>
        <p:spPr>
          <a:xfrm>
            <a:off x="14484015" y="6691514"/>
            <a:ext cx="647363" cy="647363"/>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31" name="Shape 253"/>
          <p:cNvSpPr/>
          <p:nvPr userDrawn="1"/>
        </p:nvSpPr>
        <p:spPr>
          <a:xfrm>
            <a:off x="17539278" y="6631474"/>
            <a:ext cx="2796039" cy="114946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4500" b="1">
                <a:solidFill>
                  <a:srgbClr val="393941"/>
                </a:solidFill>
                <a:latin typeface="Montserrat-SemiBold"/>
                <a:ea typeface="Montserrat-SemiBold"/>
                <a:cs typeface="Montserrat-SemiBold"/>
                <a:sym typeface="Montserrat-SemiBold"/>
              </a:defRPr>
            </a:lvl1pPr>
          </a:lstStyle>
          <a:p>
            <a:r>
              <a:rPr dirty="0">
                <a:latin typeface="Qanelas SemiBold" pitchFamily="50" charset="0"/>
              </a:rPr>
              <a:t>2016</a:t>
            </a:r>
          </a:p>
        </p:txBody>
      </p:sp>
      <p:sp>
        <p:nvSpPr>
          <p:cNvPr id="33" name="Shape 254"/>
          <p:cNvSpPr/>
          <p:nvPr userDrawn="1"/>
        </p:nvSpPr>
        <p:spPr>
          <a:xfrm>
            <a:off x="11509320" y="2679194"/>
            <a:ext cx="4213054" cy="180273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702" y="0"/>
                </a:lnTo>
                <a:lnTo>
                  <a:pt x="0" y="0"/>
                </a:lnTo>
              </a:path>
            </a:pathLst>
          </a:custGeom>
          <a:ln w="38100">
            <a:solidFill>
              <a:schemeClr val="bg2">
                <a:lumMod val="60000"/>
                <a:lumOff val="40000"/>
              </a:schemeClr>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4" name="Shape 255"/>
          <p:cNvSpPr/>
          <p:nvPr userDrawn="1"/>
        </p:nvSpPr>
        <p:spPr>
          <a:xfrm>
            <a:off x="11438826" y="1598800"/>
            <a:ext cx="3161095" cy="114011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rPr dirty="0">
                <a:latin typeface="Qanelas Black" pitchFamily="50" charset="0"/>
              </a:rPr>
              <a:t>+87%</a:t>
            </a:r>
          </a:p>
        </p:txBody>
      </p:sp>
      <p:sp>
        <p:nvSpPr>
          <p:cNvPr id="35" name="Shape 256"/>
          <p:cNvSpPr/>
          <p:nvPr userDrawn="1"/>
        </p:nvSpPr>
        <p:spPr>
          <a:xfrm>
            <a:off x="11509320" y="5541300"/>
            <a:ext cx="4237010" cy="7501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3625" y="0"/>
                </a:lnTo>
                <a:lnTo>
                  <a:pt x="0" y="0"/>
                </a:lnTo>
              </a:path>
            </a:pathLst>
          </a:custGeom>
          <a:ln w="38100">
            <a:solidFill>
              <a:schemeClr val="bg2">
                <a:lumMod val="60000"/>
                <a:lumOff val="40000"/>
              </a:schemeClr>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6" name="Shape 257"/>
          <p:cNvSpPr/>
          <p:nvPr userDrawn="1"/>
        </p:nvSpPr>
        <p:spPr>
          <a:xfrm>
            <a:off x="11438826" y="4430191"/>
            <a:ext cx="3161095" cy="11056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rPr dirty="0">
                <a:latin typeface="Qanelas Black" pitchFamily="50" charset="0"/>
              </a:rPr>
              <a:t>+68%</a:t>
            </a:r>
          </a:p>
        </p:txBody>
      </p:sp>
      <p:sp>
        <p:nvSpPr>
          <p:cNvPr id="37" name="Shape 258"/>
          <p:cNvSpPr/>
          <p:nvPr userDrawn="1"/>
        </p:nvSpPr>
        <p:spPr>
          <a:xfrm>
            <a:off x="11509320" y="7266895"/>
            <a:ext cx="5015396" cy="110383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1510" y="21600"/>
                </a:lnTo>
                <a:lnTo>
                  <a:pt x="0" y="21600"/>
                </a:lnTo>
              </a:path>
            </a:pathLst>
          </a:custGeom>
          <a:ln w="38100">
            <a:solidFill>
              <a:schemeClr val="bg2">
                <a:lumMod val="60000"/>
                <a:lumOff val="40000"/>
              </a:schemeClr>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38" name="Shape 259"/>
          <p:cNvSpPr/>
          <p:nvPr userDrawn="1"/>
        </p:nvSpPr>
        <p:spPr>
          <a:xfrm>
            <a:off x="11438826" y="7285955"/>
            <a:ext cx="3161095" cy="114011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rPr dirty="0">
                <a:latin typeface="Qanelas Black" pitchFamily="50" charset="0"/>
              </a:rPr>
              <a:t>+50%</a:t>
            </a:r>
          </a:p>
        </p:txBody>
      </p:sp>
      <p:sp>
        <p:nvSpPr>
          <p:cNvPr id="39" name="Shape 260"/>
          <p:cNvSpPr/>
          <p:nvPr userDrawn="1"/>
        </p:nvSpPr>
        <p:spPr>
          <a:xfrm>
            <a:off x="11509320" y="7652584"/>
            <a:ext cx="5936849" cy="35383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24" y="21600"/>
                </a:lnTo>
                <a:lnTo>
                  <a:pt x="0" y="21600"/>
                </a:lnTo>
              </a:path>
            </a:pathLst>
          </a:custGeom>
          <a:ln w="38100">
            <a:solidFill>
              <a:schemeClr val="bg2">
                <a:lumMod val="60000"/>
                <a:lumOff val="40000"/>
              </a:schemeClr>
            </a:solidFill>
            <a:prstDash val="sysDot"/>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40" name="Shape 261"/>
          <p:cNvSpPr/>
          <p:nvPr userDrawn="1"/>
        </p:nvSpPr>
        <p:spPr>
          <a:xfrm>
            <a:off x="11438826" y="10103618"/>
            <a:ext cx="3161095" cy="1140119"/>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4500" b="1">
                <a:solidFill>
                  <a:srgbClr val="393941"/>
                </a:solidFill>
                <a:latin typeface="Montserrat-SemiBold"/>
                <a:ea typeface="Montserrat-SemiBold"/>
                <a:cs typeface="Montserrat-SemiBold"/>
                <a:sym typeface="Montserrat-SemiBold"/>
              </a:defRPr>
            </a:lvl1pPr>
          </a:lstStyle>
          <a:p>
            <a:r>
              <a:rPr dirty="0">
                <a:latin typeface="Qanelas Black" pitchFamily="50" charset="0"/>
              </a:rPr>
              <a:t>+43%</a:t>
            </a:r>
          </a:p>
        </p:txBody>
      </p:sp>
      <p:grpSp>
        <p:nvGrpSpPr>
          <p:cNvPr id="41" name="Group 264"/>
          <p:cNvGrpSpPr/>
          <p:nvPr userDrawn="1"/>
        </p:nvGrpSpPr>
        <p:grpSpPr>
          <a:xfrm>
            <a:off x="11514711" y="2926030"/>
            <a:ext cx="1993325" cy="653272"/>
            <a:chOff x="544618" y="68664"/>
            <a:chExt cx="1993324" cy="653270"/>
          </a:xfrm>
        </p:grpSpPr>
        <p:sp>
          <p:nvSpPr>
            <p:cNvPr id="42" name="Shape 262"/>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3" name="Shape 263"/>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rPr dirty="0">
                  <a:latin typeface="Qanelas Light" pitchFamily="50" charset="0"/>
                </a:rPr>
                <a:t>Step #1</a:t>
              </a:r>
            </a:p>
          </p:txBody>
        </p:sp>
      </p:grpSp>
      <p:grpSp>
        <p:nvGrpSpPr>
          <p:cNvPr id="44" name="Group 267"/>
          <p:cNvGrpSpPr/>
          <p:nvPr userDrawn="1"/>
        </p:nvGrpSpPr>
        <p:grpSpPr>
          <a:xfrm>
            <a:off x="11514711" y="5801651"/>
            <a:ext cx="1993325" cy="653271"/>
            <a:chOff x="544618" y="68664"/>
            <a:chExt cx="1993324" cy="653270"/>
          </a:xfrm>
        </p:grpSpPr>
        <p:sp>
          <p:nvSpPr>
            <p:cNvPr id="45" name="Shape 265"/>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6" name="Shape 266"/>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rPr dirty="0">
                  <a:latin typeface="Qanelas Light" pitchFamily="50" charset="0"/>
                </a:rPr>
                <a:t>Step #2</a:t>
              </a:r>
            </a:p>
          </p:txBody>
        </p:sp>
      </p:grpSp>
      <p:grpSp>
        <p:nvGrpSpPr>
          <p:cNvPr id="47" name="Group 270"/>
          <p:cNvGrpSpPr/>
          <p:nvPr userDrawn="1"/>
        </p:nvGrpSpPr>
        <p:grpSpPr>
          <a:xfrm>
            <a:off x="11514711" y="8629050"/>
            <a:ext cx="1993325" cy="653272"/>
            <a:chOff x="544618" y="68664"/>
            <a:chExt cx="1993324" cy="653270"/>
          </a:xfrm>
        </p:grpSpPr>
        <p:sp>
          <p:nvSpPr>
            <p:cNvPr id="48" name="Shape 268"/>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9" name="Shape 269"/>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rPr dirty="0">
                  <a:latin typeface="Qanelas Light" pitchFamily="50" charset="0"/>
                </a:rPr>
                <a:t>Step #3</a:t>
              </a:r>
            </a:p>
          </p:txBody>
        </p:sp>
      </p:grpSp>
      <p:grpSp>
        <p:nvGrpSpPr>
          <p:cNvPr id="50" name="Group 273"/>
          <p:cNvGrpSpPr/>
          <p:nvPr userDrawn="1"/>
        </p:nvGrpSpPr>
        <p:grpSpPr>
          <a:xfrm>
            <a:off x="11514711" y="11456450"/>
            <a:ext cx="1993325" cy="653272"/>
            <a:chOff x="544618" y="68664"/>
            <a:chExt cx="1993324" cy="653270"/>
          </a:xfrm>
        </p:grpSpPr>
        <p:sp>
          <p:nvSpPr>
            <p:cNvPr id="51" name="Shape 271"/>
            <p:cNvSpPr/>
            <p:nvPr/>
          </p:nvSpPr>
          <p:spPr>
            <a:xfrm>
              <a:off x="544618" y="68664"/>
              <a:ext cx="1993325" cy="653271"/>
            </a:xfrm>
            <a:prstGeom prst="roundRect">
              <a:avLst>
                <a:gd name="adj" fmla="val 50000"/>
              </a:avLst>
            </a:prstGeom>
            <a:no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52" name="Shape 272"/>
            <p:cNvSpPr/>
            <p:nvPr/>
          </p:nvSpPr>
          <p:spPr>
            <a:xfrm>
              <a:off x="728384" y="217499"/>
              <a:ext cx="165119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393941"/>
                  </a:solidFill>
                  <a:latin typeface="+mn-lt"/>
                  <a:ea typeface="+mn-ea"/>
                  <a:cs typeface="+mn-cs"/>
                  <a:sym typeface="Montserrat-Regular"/>
                </a:defRPr>
              </a:lvl1pPr>
            </a:lstStyle>
            <a:p>
              <a:r>
                <a:rPr dirty="0">
                  <a:latin typeface="Qanelas Light" pitchFamily="50" charset="0"/>
                </a:rPr>
                <a:t>Step #4</a:t>
              </a:r>
            </a:p>
          </p:txBody>
        </p:sp>
      </p:grpSp>
      <p:sp>
        <p:nvSpPr>
          <p:cNvPr id="53" name="Shape 275"/>
          <p:cNvSpPr/>
          <p:nvPr userDrawn="1"/>
        </p:nvSpPr>
        <p:spPr>
          <a:xfrm>
            <a:off x="2177382" y="2944583"/>
            <a:ext cx="7143492" cy="274501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54" name="Shape 276"/>
          <p:cNvSpPr/>
          <p:nvPr userDrawn="1"/>
        </p:nvSpPr>
        <p:spPr>
          <a:xfrm>
            <a:off x="2191720" y="6586255"/>
            <a:ext cx="7205569" cy="45539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latin typeface="Qanelas" pitchFamily="50"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Lorem has survived not only five centuries, but also the leap into electronic typesetting. Lorem Ipsum is simply dummy text of the</a:t>
            </a:r>
          </a:p>
        </p:txBody>
      </p:sp>
      <p:sp>
        <p:nvSpPr>
          <p:cNvPr id="55" name="Shape 277"/>
          <p:cNvSpPr/>
          <p:nvPr userDrawn="1"/>
        </p:nvSpPr>
        <p:spPr>
          <a:xfrm>
            <a:off x="2212032" y="6097785"/>
            <a:ext cx="805298"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47" name="Picture Placeholder 1"/>
          <p:cNvSpPr>
            <a:spLocks noGrp="1"/>
          </p:cNvSpPr>
          <p:nvPr userDrawn="1">
            <p:ph type="pic" sz="quarter" idx="10"/>
          </p:nvPr>
        </p:nvSpPr>
        <p:spPr>
          <a:xfrm>
            <a:off x="2143789" y="5364737"/>
            <a:ext cx="6174705" cy="4758761"/>
          </a:xfrm>
          <a:solidFill>
            <a:schemeClr val="tx1"/>
          </a:solidFill>
        </p:spPr>
      </p:sp>
      <p:sp>
        <p:nvSpPr>
          <p:cNvPr id="50" name="Picture Placeholder 4"/>
          <p:cNvSpPr>
            <a:spLocks noGrp="1"/>
          </p:cNvSpPr>
          <p:nvPr userDrawn="1">
            <p:ph type="pic" sz="quarter" idx="13"/>
          </p:nvPr>
        </p:nvSpPr>
        <p:spPr>
          <a:xfrm>
            <a:off x="9103056" y="5364736"/>
            <a:ext cx="6167845" cy="4758761"/>
          </a:xfrm>
          <a:solidFill>
            <a:schemeClr val="tx1"/>
          </a:solidFill>
        </p:spPr>
      </p:sp>
      <p:sp>
        <p:nvSpPr>
          <p:cNvPr id="56" name="Shape 104"/>
          <p:cNvSpPr/>
          <p:nvPr userDrawn="1"/>
        </p:nvSpPr>
        <p:spPr>
          <a:xfrm>
            <a:off x="2109140" y="2715983"/>
            <a:ext cx="12637477" cy="227680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57" name="Shape 106"/>
          <p:cNvSpPr/>
          <p:nvPr userDrawn="1"/>
        </p:nvSpPr>
        <p:spPr>
          <a:xfrm>
            <a:off x="2143789" y="4421140"/>
            <a:ext cx="805299"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58" name="Shape 110"/>
          <p:cNvSpPr/>
          <p:nvPr userDrawn="1"/>
        </p:nvSpPr>
        <p:spPr>
          <a:xfrm>
            <a:off x="2123478"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endParaRPr dirty="0">
              <a:latin typeface="Qanelas" pitchFamily="50" charset="0"/>
            </a:endParaRPr>
          </a:p>
        </p:txBody>
      </p:sp>
      <p:sp>
        <p:nvSpPr>
          <p:cNvPr id="59" name="Shape 111"/>
          <p:cNvSpPr/>
          <p:nvPr userDrawn="1"/>
        </p:nvSpPr>
        <p:spPr>
          <a:xfrm>
            <a:off x="16091245" y="5364735"/>
            <a:ext cx="6186407" cy="4758761"/>
          </a:xfrm>
          <a:prstGeom prst="rect">
            <a:avLst/>
          </a:prstGeom>
          <a:solidFill>
            <a:srgbClr val="F7941D"/>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60" name="Shape 112"/>
          <p:cNvSpPr/>
          <p:nvPr userDrawn="1"/>
        </p:nvSpPr>
        <p:spPr>
          <a:xfrm>
            <a:off x="9103056"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endParaRPr dirty="0">
              <a:latin typeface="Qanelas" pitchFamily="50" charset="0"/>
            </a:endParaRPr>
          </a:p>
        </p:txBody>
      </p:sp>
      <p:sp>
        <p:nvSpPr>
          <p:cNvPr id="61" name="Shape 113"/>
          <p:cNvSpPr/>
          <p:nvPr userDrawn="1"/>
        </p:nvSpPr>
        <p:spPr>
          <a:xfrm>
            <a:off x="16082635" y="10668730"/>
            <a:ext cx="6203627" cy="112237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endParaRPr dirty="0">
              <a:latin typeface="Qanelas" pitchFamily="50" charset="0"/>
            </a:endParaRPr>
          </a:p>
        </p:txBody>
      </p:sp>
      <p:sp>
        <p:nvSpPr>
          <p:cNvPr id="62" name="Shape 114"/>
          <p:cNvSpPr/>
          <p:nvPr userDrawn="1"/>
        </p:nvSpPr>
        <p:spPr>
          <a:xfrm>
            <a:off x="18620029" y="7182932"/>
            <a:ext cx="1128839" cy="1122373"/>
          </a:xfrm>
          <a:custGeom>
            <a:avLst/>
            <a:gdLst/>
            <a:ahLst/>
            <a:cxnLst>
              <a:cxn ang="0">
                <a:pos x="wd2" y="hd2"/>
              </a:cxn>
              <a:cxn ang="5400000">
                <a:pos x="wd2" y="hd2"/>
              </a:cxn>
              <a:cxn ang="10800000">
                <a:pos x="wd2" y="hd2"/>
              </a:cxn>
              <a:cxn ang="16200000">
                <a:pos x="wd2" y="hd2"/>
              </a:cxn>
            </a:cxnLst>
            <a:rect l="0" t="0" r="r" b="b"/>
            <a:pathLst>
              <a:path w="21600" h="21600" extrusionOk="0">
                <a:moveTo>
                  <a:pt x="11919" y="5393"/>
                </a:moveTo>
                <a:lnTo>
                  <a:pt x="9877" y="5393"/>
                </a:lnTo>
                <a:lnTo>
                  <a:pt x="9877" y="9769"/>
                </a:lnTo>
                <a:lnTo>
                  <a:pt x="5540" y="9769"/>
                </a:lnTo>
                <a:lnTo>
                  <a:pt x="5540" y="11831"/>
                </a:lnTo>
                <a:lnTo>
                  <a:pt x="9877" y="11831"/>
                </a:lnTo>
                <a:lnTo>
                  <a:pt x="9877" y="16207"/>
                </a:lnTo>
                <a:lnTo>
                  <a:pt x="11919" y="16207"/>
                </a:lnTo>
                <a:lnTo>
                  <a:pt x="11919" y="11831"/>
                </a:lnTo>
                <a:lnTo>
                  <a:pt x="16256" y="11831"/>
                </a:lnTo>
                <a:lnTo>
                  <a:pt x="16256" y="9769"/>
                </a:lnTo>
                <a:lnTo>
                  <a:pt x="11919" y="9769"/>
                </a:lnTo>
                <a:lnTo>
                  <a:pt x="11919" y="5393"/>
                </a:lnTo>
                <a:close/>
                <a:moveTo>
                  <a:pt x="10912" y="0"/>
                </a:moveTo>
                <a:cubicBezTo>
                  <a:pt x="4924" y="0"/>
                  <a:pt x="0" y="4772"/>
                  <a:pt x="0" y="10814"/>
                </a:cubicBezTo>
                <a:cubicBezTo>
                  <a:pt x="0" y="16828"/>
                  <a:pt x="4924" y="21600"/>
                  <a:pt x="10912" y="21600"/>
                </a:cubicBezTo>
                <a:cubicBezTo>
                  <a:pt x="16872" y="21600"/>
                  <a:pt x="21600" y="16828"/>
                  <a:pt x="21600" y="10814"/>
                </a:cubicBezTo>
                <a:cubicBezTo>
                  <a:pt x="21600" y="4772"/>
                  <a:pt x="16872" y="0"/>
                  <a:pt x="10912" y="0"/>
                </a:cubicBezTo>
                <a:close/>
                <a:moveTo>
                  <a:pt x="10912" y="19511"/>
                </a:moveTo>
                <a:cubicBezTo>
                  <a:pt x="6183" y="19511"/>
                  <a:pt x="2266" y="15586"/>
                  <a:pt x="2266" y="10814"/>
                </a:cubicBezTo>
                <a:cubicBezTo>
                  <a:pt x="2266" y="6014"/>
                  <a:pt x="6183" y="2089"/>
                  <a:pt x="10912" y="2089"/>
                </a:cubicBezTo>
                <a:cubicBezTo>
                  <a:pt x="15640" y="2089"/>
                  <a:pt x="19558" y="6014"/>
                  <a:pt x="19558" y="10814"/>
                </a:cubicBezTo>
                <a:cubicBezTo>
                  <a:pt x="19558" y="15586"/>
                  <a:pt x="15640" y="19511"/>
                  <a:pt x="10912" y="19511"/>
                </a:cubicBezTo>
                <a:close/>
              </a:path>
            </a:pathLst>
          </a:custGeom>
          <a:solidFill>
            <a:srgbClr val="F4F5F7"/>
          </a:solidFill>
          <a:ln w="3175">
            <a:miter lim="400000"/>
          </a:ln>
        </p:spPr>
        <p:txBody>
          <a:bodyPr lIns="45719" rIns="45719" anchor="ctr"/>
          <a:lstStyle/>
          <a:p>
            <a:pPr algn="l" defTabSz="914400">
              <a:defRPr sz="1800">
                <a:solidFill>
                  <a:srgbClr val="000000"/>
                </a:solidFill>
                <a:latin typeface="Roboto Regular"/>
                <a:ea typeface="Roboto Regular"/>
                <a:cs typeface="Roboto Regular"/>
                <a:sym typeface="Roboto Regular"/>
              </a:defRPr>
            </a:pPr>
            <a:endParaRPr/>
          </a:p>
        </p:txBody>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56" name="Shape 104"/>
          <p:cNvSpPr/>
          <p:nvPr userDrawn="1"/>
        </p:nvSpPr>
        <p:spPr>
          <a:xfrm>
            <a:off x="2109140" y="2715983"/>
            <a:ext cx="12637477" cy="227680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57" name="Shape 106"/>
          <p:cNvSpPr/>
          <p:nvPr userDrawn="1"/>
        </p:nvSpPr>
        <p:spPr>
          <a:xfrm>
            <a:off x="2143789" y="4421140"/>
            <a:ext cx="805299"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58" name="Shape 110"/>
          <p:cNvSpPr/>
          <p:nvPr userDrawn="1"/>
        </p:nvSpPr>
        <p:spPr>
          <a:xfrm>
            <a:off x="2123478" y="5438274"/>
            <a:ext cx="8767421" cy="572703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pPr algn="just"/>
            <a:r>
              <a:rPr lang="en-US" dirty="0" err="1" smtClean="0">
                <a:latin typeface="Qanelas" pitchFamily="50" charset="0"/>
              </a:rPr>
              <a:t>Lorem</a:t>
            </a:r>
            <a:r>
              <a:rPr lang="en-US" dirty="0" smtClean="0">
                <a:latin typeface="Qanelas" pitchFamily="50" charset="0"/>
              </a:rPr>
              <a:t> </a:t>
            </a:r>
            <a:r>
              <a:rPr lang="en-US" dirty="0" err="1" smtClean="0">
                <a:latin typeface="Qanelas" pitchFamily="50" charset="0"/>
              </a:rPr>
              <a:t>Ipsum</a:t>
            </a:r>
            <a:r>
              <a:rPr lang="en-US" dirty="0" smtClean="0">
                <a:latin typeface="Qanelas" pitchFamily="50" charset="0"/>
              </a:rPr>
              <a:t> is simply dummy text of the printing and typesetting industry. </a:t>
            </a:r>
            <a:r>
              <a:rPr lang="en-US" dirty="0" err="1" smtClean="0">
                <a:latin typeface="Qanelas" pitchFamily="50" charset="0"/>
              </a:rPr>
              <a:t>Lorem</a:t>
            </a:r>
            <a:r>
              <a:rPr lang="en-US" dirty="0" smtClean="0">
                <a:latin typeface="Qanelas" pitchFamily="50" charset="0"/>
              </a:rPr>
              <a:t> </a:t>
            </a:r>
            <a:r>
              <a:rPr lang="en-US" dirty="0" err="1" smtClean="0">
                <a:latin typeface="Qanelas" pitchFamily="50" charset="0"/>
              </a:rPr>
              <a:t>Ipsum</a:t>
            </a:r>
            <a:r>
              <a:rPr lang="en-US" dirty="0" smtClean="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smtClean="0">
                <a:latin typeface="Qanelas" pitchFamily="50" charset="0"/>
              </a:rPr>
              <a:t>popularised</a:t>
            </a:r>
            <a:r>
              <a:rPr lang="en-US" dirty="0" smtClean="0">
                <a:latin typeface="Qanelas" pitchFamily="50" charset="0"/>
              </a:rPr>
              <a:t> in the 1960s with the release of </a:t>
            </a:r>
            <a:r>
              <a:rPr lang="en-US" dirty="0" err="1" smtClean="0">
                <a:latin typeface="Qanelas" pitchFamily="50" charset="0"/>
              </a:rPr>
              <a:t>Letraset</a:t>
            </a:r>
            <a:r>
              <a:rPr lang="en-US" dirty="0" smtClean="0">
                <a:latin typeface="Qanelas" pitchFamily="50" charset="0"/>
              </a:rPr>
              <a:t> sheets containing </a:t>
            </a:r>
            <a:r>
              <a:rPr lang="en-US" dirty="0" err="1" smtClean="0">
                <a:latin typeface="Qanelas" pitchFamily="50" charset="0"/>
              </a:rPr>
              <a:t>Lorem</a:t>
            </a:r>
            <a:r>
              <a:rPr lang="en-US" dirty="0" smtClean="0">
                <a:latin typeface="Qanelas" pitchFamily="50" charset="0"/>
              </a:rPr>
              <a:t> has survived not only five centuries, but also the leap into electronic typesetting. </a:t>
            </a:r>
            <a:r>
              <a:rPr lang="en-US" dirty="0" err="1" smtClean="0">
                <a:latin typeface="Qanelas" pitchFamily="50" charset="0"/>
              </a:rPr>
              <a:t>Lorem</a:t>
            </a:r>
            <a:r>
              <a:rPr lang="en-US" dirty="0" smtClean="0">
                <a:latin typeface="Qanelas" pitchFamily="50" charset="0"/>
              </a:rPr>
              <a:t> </a:t>
            </a:r>
            <a:r>
              <a:rPr lang="en-US" dirty="0" err="1" smtClean="0">
                <a:latin typeface="Qanelas" pitchFamily="50" charset="0"/>
              </a:rPr>
              <a:t>Ipsum</a:t>
            </a:r>
            <a:r>
              <a:rPr lang="en-US" dirty="0" smtClean="0">
                <a:latin typeface="Qanelas" pitchFamily="50" charset="0"/>
              </a:rPr>
              <a:t> is simply dummy text of the printing and typesetting industry. </a:t>
            </a:r>
            <a:r>
              <a:rPr lang="en-US" dirty="0" err="1" smtClean="0">
                <a:latin typeface="Qanelas" pitchFamily="50" charset="0"/>
              </a:rPr>
              <a:t>Lorem</a:t>
            </a:r>
            <a:r>
              <a:rPr lang="en-US" dirty="0" smtClean="0">
                <a:latin typeface="Qanelas" pitchFamily="50" charset="0"/>
              </a:rPr>
              <a:t> </a:t>
            </a:r>
            <a:r>
              <a:rPr lang="en-US" dirty="0" err="1" smtClean="0">
                <a:latin typeface="Qanelas" pitchFamily="50" charset="0"/>
              </a:rPr>
              <a:t>Ipsum</a:t>
            </a:r>
            <a:r>
              <a:rPr lang="en-US" dirty="0" smtClean="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smtClean="0">
                <a:latin typeface="Qanelas" pitchFamily="50" charset="0"/>
              </a:rPr>
              <a:t>popularised</a:t>
            </a:r>
            <a:r>
              <a:rPr lang="en-US" dirty="0" smtClean="0">
                <a:latin typeface="Qanelas" pitchFamily="50" charset="0"/>
              </a:rPr>
              <a:t> in the 1960s with the release of </a:t>
            </a:r>
            <a:r>
              <a:rPr lang="en-US" dirty="0" err="1" smtClean="0">
                <a:latin typeface="Qanelas" pitchFamily="50" charset="0"/>
              </a:rPr>
              <a:t>Letraset</a:t>
            </a:r>
            <a:r>
              <a:rPr lang="en-US" dirty="0" smtClean="0">
                <a:latin typeface="Qanelas" pitchFamily="50" charset="0"/>
              </a:rPr>
              <a:t> sheets containing </a:t>
            </a:r>
            <a:r>
              <a:rPr lang="en-US" dirty="0" err="1" smtClean="0">
                <a:latin typeface="Qanelas" pitchFamily="50" charset="0"/>
              </a:rPr>
              <a:t>Lorem</a:t>
            </a:r>
            <a:r>
              <a:rPr lang="en-US" dirty="0" smtClean="0">
                <a:latin typeface="Qanelas" pitchFamily="50" charset="0"/>
              </a:rPr>
              <a:t> has survived not only five centuries, but also the leap into electronic typesetting.</a:t>
            </a:r>
            <a:endParaRPr lang="en-US" dirty="0">
              <a:latin typeface="Qanelas" pitchFamily="50" charset="0"/>
            </a:endParaRPr>
          </a:p>
        </p:txBody>
      </p:sp>
      <p:graphicFrame>
        <p:nvGraphicFramePr>
          <p:cNvPr id="12" name="Marcador de gráfico 5"/>
          <p:cNvGraphicFramePr>
            <a:graphicFrameLocks/>
          </p:cNvGraphicFramePr>
          <p:nvPr userDrawn="1">
            <p:extLst>
              <p:ext uri="{D42A27DB-BD31-4B8C-83A1-F6EECF244321}">
                <p14:modId xmlns:p14="http://schemas.microsoft.com/office/powerpoint/2010/main" xmlns="" val="649350240"/>
              </p:ext>
            </p:extLst>
          </p:nvPr>
        </p:nvGraphicFramePr>
        <p:xfrm>
          <a:off x="10890899" y="2715983"/>
          <a:ext cx="12753473" cy="94486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8138559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12" name="Shape 130"/>
          <p:cNvSpPr/>
          <p:nvPr userDrawn="1"/>
        </p:nvSpPr>
        <p:spPr>
          <a:xfrm>
            <a:off x="12726340" y="2817583"/>
            <a:ext cx="9099673" cy="29695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13" name="Shape 131"/>
          <p:cNvSpPr/>
          <p:nvPr userDrawn="1"/>
        </p:nvSpPr>
        <p:spPr>
          <a:xfrm>
            <a:off x="12740678" y="6459255"/>
            <a:ext cx="8513155" cy="46058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a:t>
            </a:r>
            <a:r>
              <a:rPr dirty="0" err="1">
                <a:latin typeface="Qanelas" pitchFamily="50" charset="0"/>
              </a:rPr>
              <a:t>Lorem</a:t>
            </a:r>
            <a:r>
              <a:rPr dirty="0">
                <a:latin typeface="Qanelas" pitchFamily="50" charset="0"/>
              </a:rPr>
              <a:t> has survived not only five centuries, but also the leap into electronic typesetting.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a:t>
            </a:r>
          </a:p>
        </p:txBody>
      </p:sp>
      <p:sp>
        <p:nvSpPr>
          <p:cNvPr id="14" name="Shape 132"/>
          <p:cNvSpPr/>
          <p:nvPr userDrawn="1"/>
        </p:nvSpPr>
        <p:spPr>
          <a:xfrm>
            <a:off x="12760990" y="5970785"/>
            <a:ext cx="805298"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6" name="Shape 128"/>
          <p:cNvSpPr/>
          <p:nvPr userDrawn="1"/>
        </p:nvSpPr>
        <p:spPr>
          <a:xfrm>
            <a:off x="4517" y="-8635"/>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7941D"/>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5" name="Picture Placeholder 8"/>
          <p:cNvSpPr>
            <a:spLocks noGrp="1"/>
          </p:cNvSpPr>
          <p:nvPr userDrawn="1">
            <p:ph type="pic" sz="quarter" idx="17"/>
          </p:nvPr>
        </p:nvSpPr>
        <p:spPr>
          <a:xfrm>
            <a:off x="3004663" y="3561544"/>
            <a:ext cx="7207748" cy="6592909"/>
          </a:xfrm>
          <a:solidFill>
            <a:schemeClr val="tx1"/>
          </a:solidFill>
        </p:spPr>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8" name="Picture Placeholder 7"/>
          <p:cNvSpPr>
            <a:spLocks noGrp="1"/>
          </p:cNvSpPr>
          <p:nvPr userDrawn="1">
            <p:ph type="pic" sz="quarter" idx="16"/>
          </p:nvPr>
        </p:nvSpPr>
        <p:spPr>
          <a:xfrm>
            <a:off x="2125938" y="2869961"/>
            <a:ext cx="4566858" cy="4421513"/>
          </a:xfrm>
          <a:solidFill>
            <a:schemeClr val="tx1"/>
          </a:solidFill>
        </p:spPr>
      </p:sp>
      <p:sp>
        <p:nvSpPr>
          <p:cNvPr id="9" name="Picture Placeholder 8"/>
          <p:cNvSpPr>
            <a:spLocks noGrp="1"/>
          </p:cNvSpPr>
          <p:nvPr userDrawn="1">
            <p:ph type="pic" sz="quarter" idx="17"/>
          </p:nvPr>
        </p:nvSpPr>
        <p:spPr>
          <a:xfrm>
            <a:off x="7307538" y="2869962"/>
            <a:ext cx="4555198" cy="4421513"/>
          </a:xfrm>
          <a:solidFill>
            <a:schemeClr val="tx1"/>
          </a:solidFill>
        </p:spPr>
      </p:sp>
      <p:sp>
        <p:nvSpPr>
          <p:cNvPr id="10" name="Picture Placeholder 9"/>
          <p:cNvSpPr>
            <a:spLocks noGrp="1"/>
          </p:cNvSpPr>
          <p:nvPr userDrawn="1">
            <p:ph type="pic" sz="quarter" idx="18"/>
          </p:nvPr>
        </p:nvSpPr>
        <p:spPr>
          <a:xfrm>
            <a:off x="12486087" y="2869962"/>
            <a:ext cx="4561300" cy="4421513"/>
          </a:xfrm>
          <a:solidFill>
            <a:schemeClr val="tx1"/>
          </a:solidFill>
        </p:spPr>
      </p:sp>
      <p:sp>
        <p:nvSpPr>
          <p:cNvPr id="11" name="Picture Placeholder 10"/>
          <p:cNvSpPr>
            <a:spLocks noGrp="1"/>
          </p:cNvSpPr>
          <p:nvPr userDrawn="1">
            <p:ph type="pic" sz="quarter" idx="19"/>
          </p:nvPr>
        </p:nvSpPr>
        <p:spPr>
          <a:xfrm>
            <a:off x="17662129" y="2869962"/>
            <a:ext cx="4566858" cy="4421513"/>
          </a:xfrm>
          <a:solidFill>
            <a:schemeClr val="tx1"/>
          </a:solidFill>
        </p:spPr>
      </p:sp>
      <p:grpSp>
        <p:nvGrpSpPr>
          <p:cNvPr id="17" name="Group 165"/>
          <p:cNvGrpSpPr/>
          <p:nvPr userDrawn="1"/>
        </p:nvGrpSpPr>
        <p:grpSpPr>
          <a:xfrm>
            <a:off x="2117329" y="7791790"/>
            <a:ext cx="4575468" cy="4079580"/>
            <a:chOff x="0" y="4916252"/>
            <a:chExt cx="4575467" cy="4079580"/>
          </a:xfrm>
        </p:grpSpPr>
        <p:sp>
          <p:nvSpPr>
            <p:cNvPr id="18" name="Shape 162"/>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but also the leap into electronic typesetting, remaining essentially unchanged. It was </a:t>
              </a:r>
              <a:r>
                <a:rPr dirty="0" err="1">
                  <a:latin typeface="Qanelas" pitchFamily="50" charset="0"/>
                </a:rPr>
                <a:t>popularised</a:t>
              </a:r>
              <a:r>
                <a:rPr dirty="0">
                  <a:latin typeface="Qanelas" pitchFamily="50" charset="0"/>
                </a:rPr>
                <a:t> in the 1960s with</a:t>
              </a:r>
            </a:p>
          </p:txBody>
        </p:sp>
        <p:sp>
          <p:nvSpPr>
            <p:cNvPr id="19" name="Shape 163"/>
            <p:cNvSpPr/>
            <p:nvPr/>
          </p:nvSpPr>
          <p:spPr>
            <a:xfrm>
              <a:off x="8609" y="4916252"/>
              <a:ext cx="4558248" cy="4542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Helen Stark</a:t>
              </a:r>
            </a:p>
          </p:txBody>
        </p:sp>
        <p:sp>
          <p:nvSpPr>
            <p:cNvPr id="20" name="Shape 164"/>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rPr>
                  <a:latin typeface="Qanelas" pitchFamily="50" charset="0"/>
                </a:rPr>
                <a:t>Manager</a:t>
              </a:r>
            </a:p>
          </p:txBody>
        </p:sp>
      </p:grpSp>
      <p:grpSp>
        <p:nvGrpSpPr>
          <p:cNvPr id="21" name="Group 170"/>
          <p:cNvGrpSpPr/>
          <p:nvPr userDrawn="1"/>
        </p:nvGrpSpPr>
        <p:grpSpPr>
          <a:xfrm>
            <a:off x="7298929" y="7791790"/>
            <a:ext cx="4575468" cy="4079580"/>
            <a:chOff x="0" y="4916252"/>
            <a:chExt cx="4575467" cy="4079580"/>
          </a:xfrm>
        </p:grpSpPr>
        <p:sp>
          <p:nvSpPr>
            <p:cNvPr id="22" name="Shape 167"/>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but also the leap into electronic typesetting, remaining essentially unchanged. It was </a:t>
              </a:r>
              <a:r>
                <a:rPr dirty="0" err="1">
                  <a:latin typeface="Qanelas" pitchFamily="50" charset="0"/>
                </a:rPr>
                <a:t>popularised</a:t>
              </a:r>
              <a:r>
                <a:rPr dirty="0">
                  <a:latin typeface="Qanelas" pitchFamily="50" charset="0"/>
                </a:rPr>
                <a:t> in the 1960s with</a:t>
              </a:r>
            </a:p>
          </p:txBody>
        </p:sp>
        <p:sp>
          <p:nvSpPr>
            <p:cNvPr id="23" name="Shape 168"/>
            <p:cNvSpPr/>
            <p:nvPr/>
          </p:nvSpPr>
          <p:spPr>
            <a:xfrm>
              <a:off x="8609" y="4916252"/>
              <a:ext cx="4558248" cy="4542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Max Factor</a:t>
              </a:r>
            </a:p>
          </p:txBody>
        </p:sp>
        <p:sp>
          <p:nvSpPr>
            <p:cNvPr id="24" name="Shape 169"/>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rPr dirty="0">
                  <a:latin typeface="Qanelas" pitchFamily="50" charset="0"/>
                </a:rPr>
                <a:t>Manager</a:t>
              </a:r>
            </a:p>
          </p:txBody>
        </p:sp>
      </p:grpSp>
      <p:grpSp>
        <p:nvGrpSpPr>
          <p:cNvPr id="25" name="Group 175"/>
          <p:cNvGrpSpPr/>
          <p:nvPr userDrawn="1"/>
        </p:nvGrpSpPr>
        <p:grpSpPr>
          <a:xfrm>
            <a:off x="12480529" y="7791790"/>
            <a:ext cx="4575468" cy="4079580"/>
            <a:chOff x="0" y="4916252"/>
            <a:chExt cx="4575467" cy="4079580"/>
          </a:xfrm>
        </p:grpSpPr>
        <p:sp>
          <p:nvSpPr>
            <p:cNvPr id="26" name="Shape 172"/>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but also the leap into electronic typesetting, remaining essentially unchanged. It was </a:t>
              </a:r>
              <a:r>
                <a:rPr dirty="0" err="1">
                  <a:latin typeface="Qanelas" pitchFamily="50" charset="0"/>
                </a:rPr>
                <a:t>popularised</a:t>
              </a:r>
              <a:r>
                <a:rPr dirty="0">
                  <a:latin typeface="Qanelas" pitchFamily="50" charset="0"/>
                </a:rPr>
                <a:t> in the 1960s with</a:t>
              </a:r>
            </a:p>
          </p:txBody>
        </p:sp>
        <p:sp>
          <p:nvSpPr>
            <p:cNvPr id="27" name="Shape 173"/>
            <p:cNvSpPr/>
            <p:nvPr/>
          </p:nvSpPr>
          <p:spPr>
            <a:xfrm>
              <a:off x="8609" y="4916252"/>
              <a:ext cx="4558248" cy="4542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Andy Freeman</a:t>
              </a:r>
            </a:p>
          </p:txBody>
        </p:sp>
        <p:sp>
          <p:nvSpPr>
            <p:cNvPr id="28" name="Shape 174"/>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rPr dirty="0">
                  <a:latin typeface="Qanelas" pitchFamily="50" charset="0"/>
                </a:rPr>
                <a:t>Manager</a:t>
              </a:r>
            </a:p>
          </p:txBody>
        </p:sp>
      </p:grpSp>
      <p:grpSp>
        <p:nvGrpSpPr>
          <p:cNvPr id="29" name="Group 180"/>
          <p:cNvGrpSpPr/>
          <p:nvPr userDrawn="1"/>
        </p:nvGrpSpPr>
        <p:grpSpPr>
          <a:xfrm>
            <a:off x="17662129" y="7791790"/>
            <a:ext cx="4575468" cy="4079580"/>
            <a:chOff x="0" y="4916252"/>
            <a:chExt cx="4575467" cy="4079580"/>
          </a:xfrm>
        </p:grpSpPr>
        <p:sp>
          <p:nvSpPr>
            <p:cNvPr id="30" name="Shape 177"/>
            <p:cNvSpPr/>
            <p:nvPr/>
          </p:nvSpPr>
          <p:spPr>
            <a:xfrm>
              <a:off x="0" y="6408891"/>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but also the leap into electronic typesetting, remaining essentially unchanged. It was </a:t>
              </a:r>
              <a:r>
                <a:rPr dirty="0" err="1">
                  <a:latin typeface="Qanelas" pitchFamily="50" charset="0"/>
                </a:rPr>
                <a:t>popularised</a:t>
              </a:r>
              <a:r>
                <a:rPr dirty="0">
                  <a:latin typeface="Qanelas" pitchFamily="50" charset="0"/>
                </a:rPr>
                <a:t> in the 1960s with</a:t>
              </a:r>
            </a:p>
          </p:txBody>
        </p:sp>
        <p:sp>
          <p:nvSpPr>
            <p:cNvPr id="31" name="Shape 178"/>
            <p:cNvSpPr/>
            <p:nvPr/>
          </p:nvSpPr>
          <p:spPr>
            <a:xfrm>
              <a:off x="8609" y="4916252"/>
              <a:ext cx="4558248" cy="4542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err="1">
                  <a:latin typeface="Qanelas Black" pitchFamily="50" charset="0"/>
                </a:rPr>
                <a:t>Lory</a:t>
              </a:r>
              <a:r>
                <a:rPr dirty="0">
                  <a:latin typeface="Qanelas Black" pitchFamily="50" charset="0"/>
                </a:rPr>
                <a:t> Lee</a:t>
              </a:r>
            </a:p>
          </p:txBody>
        </p:sp>
        <p:sp>
          <p:nvSpPr>
            <p:cNvPr id="33" name="Shape 179"/>
            <p:cNvSpPr/>
            <p:nvPr/>
          </p:nvSpPr>
          <p:spPr>
            <a:xfrm>
              <a:off x="348271" y="5493570"/>
              <a:ext cx="3878924"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latin typeface="+mn-lt"/>
                  <a:ea typeface="+mn-ea"/>
                  <a:cs typeface="+mn-cs"/>
                  <a:sym typeface="Montserrat-Regular"/>
                </a:defRPr>
              </a:lvl1pPr>
            </a:lstStyle>
            <a:p>
              <a:r>
                <a:rPr dirty="0">
                  <a:latin typeface="Qanelas" pitchFamily="50" charset="0"/>
                </a:rPr>
                <a:t>Manager</a:t>
              </a:r>
            </a:p>
          </p:txBody>
        </p:sp>
      </p:grpSp>
      <p:grpSp>
        <p:nvGrpSpPr>
          <p:cNvPr id="34" name="Group 183"/>
          <p:cNvGrpSpPr/>
          <p:nvPr userDrawn="1"/>
        </p:nvGrpSpPr>
        <p:grpSpPr>
          <a:xfrm>
            <a:off x="2120899" y="2870199"/>
            <a:ext cx="1270002" cy="1270002"/>
            <a:chOff x="0" y="0"/>
            <a:chExt cx="1270000" cy="1270000"/>
          </a:xfrm>
        </p:grpSpPr>
        <p:sp>
          <p:nvSpPr>
            <p:cNvPr id="35" name="Shape 181"/>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7941D"/>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6" name="Shape 182"/>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37" name="Group 186"/>
          <p:cNvGrpSpPr/>
          <p:nvPr userDrawn="1"/>
        </p:nvGrpSpPr>
        <p:grpSpPr>
          <a:xfrm>
            <a:off x="7298929" y="2870199"/>
            <a:ext cx="1270001" cy="1270002"/>
            <a:chOff x="0" y="0"/>
            <a:chExt cx="1270000" cy="1270000"/>
          </a:xfrm>
        </p:grpSpPr>
        <p:sp>
          <p:nvSpPr>
            <p:cNvPr id="38" name="Shape 184"/>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7941D"/>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39" name="Shape 185"/>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40" name="Group 189"/>
          <p:cNvGrpSpPr/>
          <p:nvPr userDrawn="1"/>
        </p:nvGrpSpPr>
        <p:grpSpPr>
          <a:xfrm>
            <a:off x="12489658" y="2870199"/>
            <a:ext cx="1270001" cy="1270002"/>
            <a:chOff x="0" y="0"/>
            <a:chExt cx="1270000" cy="1270000"/>
          </a:xfrm>
        </p:grpSpPr>
        <p:sp>
          <p:nvSpPr>
            <p:cNvPr id="41" name="Shape 187"/>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7941D"/>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2" name="Shape 188"/>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grpSp>
        <p:nvGrpSpPr>
          <p:cNvPr id="43" name="Group 192"/>
          <p:cNvGrpSpPr/>
          <p:nvPr userDrawn="1"/>
        </p:nvGrpSpPr>
        <p:grpSpPr>
          <a:xfrm>
            <a:off x="17667687" y="2870199"/>
            <a:ext cx="1270001" cy="1270002"/>
            <a:chOff x="0" y="0"/>
            <a:chExt cx="1270000" cy="1270000"/>
          </a:xfrm>
        </p:grpSpPr>
        <p:sp>
          <p:nvSpPr>
            <p:cNvPr id="44" name="Shape 190"/>
            <p:cNvSpPr/>
            <p:nvPr/>
          </p:nvSpPr>
          <p:spPr>
            <a:xfrm rot="5400000">
              <a:off x="0" y="0"/>
              <a:ext cx="1270000"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7941D"/>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5" name="Shape 191"/>
            <p:cNvSpPr/>
            <p:nvPr/>
          </p:nvSpPr>
          <p:spPr>
            <a:xfrm>
              <a:off x="236743" y="206314"/>
              <a:ext cx="288514" cy="288515"/>
            </a:xfrm>
            <a:custGeom>
              <a:avLst/>
              <a:gdLst/>
              <a:ahLst/>
              <a:cxnLst>
                <a:cxn ang="0">
                  <a:pos x="wd2" y="hd2"/>
                </a:cxn>
                <a:cxn ang="5400000">
                  <a:pos x="wd2" y="hd2"/>
                </a:cxn>
                <a:cxn ang="10800000">
                  <a:pos x="wd2" y="hd2"/>
                </a:cxn>
                <a:cxn ang="16200000">
                  <a:pos x="wd2" y="hd2"/>
                </a:cxn>
              </a:cxnLst>
              <a:rect l="0" t="0" r="r" b="b"/>
              <a:pathLst>
                <a:path w="21600" h="21600" extrusionOk="0">
                  <a:moveTo>
                    <a:pt x="21600" y="12107"/>
                  </a:moveTo>
                  <a:lnTo>
                    <a:pt x="12147" y="12107"/>
                  </a:lnTo>
                  <a:lnTo>
                    <a:pt x="12147" y="21600"/>
                  </a:lnTo>
                  <a:lnTo>
                    <a:pt x="9171" y="21600"/>
                  </a:lnTo>
                  <a:lnTo>
                    <a:pt x="9171" y="12107"/>
                  </a:lnTo>
                  <a:lnTo>
                    <a:pt x="0" y="12107"/>
                  </a:lnTo>
                  <a:lnTo>
                    <a:pt x="0" y="9171"/>
                  </a:lnTo>
                  <a:lnTo>
                    <a:pt x="9171" y="9171"/>
                  </a:lnTo>
                  <a:lnTo>
                    <a:pt x="9171" y="0"/>
                  </a:lnTo>
                  <a:lnTo>
                    <a:pt x="12147" y="0"/>
                  </a:lnTo>
                  <a:lnTo>
                    <a:pt x="12147" y="9171"/>
                  </a:lnTo>
                  <a:lnTo>
                    <a:pt x="21600" y="9171"/>
                  </a:lnTo>
                  <a:lnTo>
                    <a:pt x="21600" y="12107"/>
                  </a:lnTo>
                </a:path>
              </a:pathLst>
            </a:custGeom>
            <a:solidFill>
              <a:srgbClr val="FFFFFF"/>
            </a:solidFill>
            <a:ln w="3175" cap="flat">
              <a:noFill/>
              <a:miter lim="400000"/>
            </a:ln>
            <a:effectLst/>
          </p:spPr>
          <p:txBody>
            <a:bodyPr wrap="square" lIns="45719" tIns="45719" rIns="45719" bIns="45719" numCol="1" anchor="ctr">
              <a:noAutofit/>
            </a:bodyPr>
            <a:lstStyle/>
            <a:p>
              <a:pPr algn="l" defTabSz="914400">
                <a:defRPr sz="1800">
                  <a:solidFill>
                    <a:srgbClr val="000000"/>
                  </a:solidFill>
                  <a:latin typeface="Roboto Regular"/>
                  <a:ea typeface="Roboto Regular"/>
                  <a:cs typeface="Roboto Regular"/>
                  <a:sym typeface="Roboto Regular"/>
                </a:defRPr>
              </a:pPr>
              <a:endParaRPr/>
            </a:p>
          </p:txBody>
        </p:sp>
      </p:grpSp>
    </p:spTree>
    <p:extLst>
      <p:ext uri="{BB962C8B-B14F-4D97-AF65-F5344CB8AC3E}">
        <p14:creationId xmlns:p14="http://schemas.microsoft.com/office/powerpoint/2010/main" xmlns="" val="81385590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grpSp>
        <p:nvGrpSpPr>
          <p:cNvPr id="37" name="Group 287"/>
          <p:cNvGrpSpPr/>
          <p:nvPr userDrawn="1"/>
        </p:nvGrpSpPr>
        <p:grpSpPr>
          <a:xfrm>
            <a:off x="1770268" y="3006363"/>
            <a:ext cx="4575468" cy="8051409"/>
            <a:chOff x="0" y="0"/>
            <a:chExt cx="4575467" cy="8051407"/>
          </a:xfrm>
        </p:grpSpPr>
        <p:graphicFrame>
          <p:nvGraphicFramePr>
            <p:cNvPr id="40" name="Chart 280"/>
            <p:cNvGraphicFramePr/>
            <p:nvPr>
              <p:extLst>
                <p:ext uri="{D42A27DB-BD31-4B8C-83A1-F6EECF244321}">
                  <p14:modId xmlns:p14="http://schemas.microsoft.com/office/powerpoint/2010/main" xmlns="" val="3923977380"/>
                </p:ext>
              </p:extLst>
            </p:nvPr>
          </p:nvGraphicFramePr>
          <p:xfrm>
            <a:off x="348271" y="0"/>
            <a:ext cx="3878924" cy="3878923"/>
          </p:xfrm>
          <a:graphic>
            <a:graphicData uri="http://schemas.openxmlformats.org/drawingml/2006/chart">
              <c:chart xmlns:c="http://schemas.openxmlformats.org/drawingml/2006/chart" xmlns:r="http://schemas.openxmlformats.org/officeDocument/2006/relationships" r:id="rId2"/>
            </a:graphicData>
          </a:graphic>
        </p:graphicFrame>
        <p:sp>
          <p:nvSpPr>
            <p:cNvPr id="43" name="Shape 281"/>
            <p:cNvSpPr/>
            <p:nvPr/>
          </p:nvSpPr>
          <p:spPr>
            <a:xfrm>
              <a:off x="663196" y="314925"/>
              <a:ext cx="3249074" cy="3249073"/>
            </a:xfrm>
            <a:prstGeom prst="ellipse">
              <a:avLst/>
            </a:prstGeom>
            <a:solidFill>
              <a:srgbClr val="F4F5F7"/>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6" name="Shape 282"/>
            <p:cNvSpPr/>
            <p:nvPr/>
          </p:nvSpPr>
          <p:spPr>
            <a:xfrm>
              <a:off x="1035190" y="656919"/>
              <a:ext cx="2505087" cy="2505088"/>
            </a:xfrm>
            <a:prstGeom prst="ellipse">
              <a:avLst/>
            </a:prstGeom>
            <a:solidFill>
              <a:srgbClr val="393941"/>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47" name="Shape 285"/>
            <p:cNvSpPr/>
            <p:nvPr/>
          </p:nvSpPr>
          <p:spPr>
            <a:xfrm>
              <a:off x="0" y="5464466"/>
              <a:ext cx="4575467" cy="258694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ctr"/>
            </a:lstStyle>
            <a:p>
              <a:r>
                <a:rPr dirty="0">
                  <a:latin typeface="Qanelas" panose="00000500000000000000" pitchFamily="50" charset="0"/>
                </a:rPr>
                <a:t>Lorem Ipsum is simply dummy text of the printing and typesetting industry. Lorem Ipsum but also the leap into electronic typesetting, remaining essentially unchanged. It was </a:t>
              </a:r>
              <a:r>
                <a:rPr dirty="0" err="1">
                  <a:latin typeface="Qanelas" panose="00000500000000000000" pitchFamily="50" charset="0"/>
                </a:rPr>
                <a:t>popularised</a:t>
              </a:r>
              <a:r>
                <a:rPr dirty="0">
                  <a:latin typeface="Qanelas" panose="00000500000000000000" pitchFamily="50" charset="0"/>
                </a:rPr>
                <a:t> in the 1960s with</a:t>
              </a:r>
            </a:p>
          </p:txBody>
        </p:sp>
        <p:sp>
          <p:nvSpPr>
            <p:cNvPr id="48" name="Shape 286"/>
            <p:cNvSpPr/>
            <p:nvPr/>
          </p:nvSpPr>
          <p:spPr>
            <a:xfrm>
              <a:off x="8609" y="4643936"/>
              <a:ext cx="4558248" cy="44627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anose="00000A00000000000000" pitchFamily="50" charset="0"/>
                </a:rPr>
                <a:t>Project Name</a:t>
              </a:r>
            </a:p>
          </p:txBody>
        </p:sp>
      </p:grpSp>
      <p:graphicFrame>
        <p:nvGraphicFramePr>
          <p:cNvPr id="49" name="Chart 288"/>
          <p:cNvGraphicFramePr/>
          <p:nvPr userDrawn="1">
            <p:extLst>
              <p:ext uri="{D42A27DB-BD31-4B8C-83A1-F6EECF244321}">
                <p14:modId xmlns:p14="http://schemas.microsoft.com/office/powerpoint/2010/main" xmlns="" val="2985427119"/>
              </p:ext>
            </p:extLst>
          </p:nvPr>
        </p:nvGraphicFramePr>
        <p:xfrm>
          <a:off x="7602796" y="3006363"/>
          <a:ext cx="3878923" cy="3878924"/>
        </p:xfrm>
        <a:graphic>
          <a:graphicData uri="http://schemas.openxmlformats.org/drawingml/2006/chart">
            <c:chart xmlns:c="http://schemas.openxmlformats.org/drawingml/2006/chart" xmlns:r="http://schemas.openxmlformats.org/officeDocument/2006/relationships" r:id="rId3"/>
          </a:graphicData>
        </a:graphic>
      </p:graphicFrame>
      <p:sp>
        <p:nvSpPr>
          <p:cNvPr id="50" name="Shape 289"/>
          <p:cNvSpPr/>
          <p:nvPr userDrawn="1"/>
        </p:nvSpPr>
        <p:spPr>
          <a:xfrm>
            <a:off x="7917721"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51" name="Shape 290"/>
          <p:cNvSpPr/>
          <p:nvPr userDrawn="1"/>
        </p:nvSpPr>
        <p:spPr>
          <a:xfrm>
            <a:off x="8289714"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52" name="Shape 291"/>
          <p:cNvSpPr/>
          <p:nvPr userDrawn="1"/>
        </p:nvSpPr>
        <p:spPr>
          <a:xfrm>
            <a:off x="7254524" y="8470830"/>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dirty="0">
                <a:latin typeface="Qanelas" panose="00000500000000000000" pitchFamily="50" charset="0"/>
              </a:rPr>
              <a:t>Lorem Ipsum is simply dummy text of the printing and typesetting industry. Lorem Ipsum but also the leap into electronic typesetting, remaining essentially unchanged. It was </a:t>
            </a:r>
            <a:r>
              <a:rPr dirty="0" err="1">
                <a:latin typeface="Qanelas" panose="00000500000000000000" pitchFamily="50" charset="0"/>
              </a:rPr>
              <a:t>popularised</a:t>
            </a:r>
            <a:r>
              <a:rPr dirty="0">
                <a:latin typeface="Qanelas" panose="00000500000000000000" pitchFamily="50" charset="0"/>
              </a:rPr>
              <a:t> in the 1960s with</a:t>
            </a:r>
          </a:p>
        </p:txBody>
      </p:sp>
      <p:sp>
        <p:nvSpPr>
          <p:cNvPr id="53" name="Shape 292"/>
          <p:cNvSpPr/>
          <p:nvPr userDrawn="1"/>
        </p:nvSpPr>
        <p:spPr>
          <a:xfrm>
            <a:off x="7263134" y="7650300"/>
            <a:ext cx="4558248" cy="44627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anose="00000A00000000000000" pitchFamily="50" charset="0"/>
              </a:rPr>
              <a:t>Project</a:t>
            </a:r>
            <a:r>
              <a:rPr dirty="0"/>
              <a:t> Name</a:t>
            </a:r>
          </a:p>
        </p:txBody>
      </p:sp>
      <p:graphicFrame>
        <p:nvGraphicFramePr>
          <p:cNvPr id="54" name="Chart 293"/>
          <p:cNvGraphicFramePr/>
          <p:nvPr userDrawn="1">
            <p:extLst>
              <p:ext uri="{D42A27DB-BD31-4B8C-83A1-F6EECF244321}">
                <p14:modId xmlns:p14="http://schemas.microsoft.com/office/powerpoint/2010/main" xmlns="" val="2277539452"/>
              </p:ext>
            </p:extLst>
          </p:nvPr>
        </p:nvGraphicFramePr>
        <p:xfrm>
          <a:off x="13087052" y="3006363"/>
          <a:ext cx="3878923" cy="3878924"/>
        </p:xfrm>
        <a:graphic>
          <a:graphicData uri="http://schemas.openxmlformats.org/drawingml/2006/chart">
            <c:chart xmlns:c="http://schemas.openxmlformats.org/drawingml/2006/chart" xmlns:r="http://schemas.openxmlformats.org/officeDocument/2006/relationships" r:id="rId4"/>
          </a:graphicData>
        </a:graphic>
      </p:graphicFrame>
      <p:sp>
        <p:nvSpPr>
          <p:cNvPr id="55" name="Shape 294"/>
          <p:cNvSpPr/>
          <p:nvPr userDrawn="1"/>
        </p:nvSpPr>
        <p:spPr>
          <a:xfrm>
            <a:off x="13401977" y="3321289"/>
            <a:ext cx="3249073" cy="3249073"/>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56" name="Shape 295"/>
          <p:cNvSpPr/>
          <p:nvPr userDrawn="1"/>
        </p:nvSpPr>
        <p:spPr>
          <a:xfrm>
            <a:off x="13773971"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57" name="Shape 296"/>
          <p:cNvSpPr/>
          <p:nvPr userDrawn="1"/>
        </p:nvSpPr>
        <p:spPr>
          <a:xfrm>
            <a:off x="12738781" y="8470830"/>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dirty="0">
                <a:latin typeface="Qanelas" panose="00000500000000000000" pitchFamily="50" charset="0"/>
              </a:rPr>
              <a:t>Lorem Ipsum is simply dummy text of the printing and typesetting industry. Lorem Ipsum but also the leap into electronic typesetting, remaining essentially unchanged. It was </a:t>
            </a:r>
            <a:r>
              <a:rPr dirty="0" err="1">
                <a:latin typeface="Qanelas" panose="00000500000000000000" pitchFamily="50" charset="0"/>
              </a:rPr>
              <a:t>popularised</a:t>
            </a:r>
            <a:r>
              <a:rPr dirty="0">
                <a:latin typeface="Qanelas" panose="00000500000000000000" pitchFamily="50" charset="0"/>
              </a:rPr>
              <a:t> in the 1960s with</a:t>
            </a:r>
          </a:p>
        </p:txBody>
      </p:sp>
      <p:sp>
        <p:nvSpPr>
          <p:cNvPr id="58" name="Shape 297"/>
          <p:cNvSpPr/>
          <p:nvPr userDrawn="1"/>
        </p:nvSpPr>
        <p:spPr>
          <a:xfrm>
            <a:off x="12747390" y="7646292"/>
            <a:ext cx="4558248" cy="45429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anose="00000A00000000000000" pitchFamily="50" charset="0"/>
              </a:rPr>
              <a:t>Project Name</a:t>
            </a:r>
          </a:p>
        </p:txBody>
      </p:sp>
      <p:graphicFrame>
        <p:nvGraphicFramePr>
          <p:cNvPr id="59" name="Chart 298"/>
          <p:cNvGraphicFramePr/>
          <p:nvPr userDrawn="1">
            <p:extLst>
              <p:ext uri="{D42A27DB-BD31-4B8C-83A1-F6EECF244321}">
                <p14:modId xmlns:p14="http://schemas.microsoft.com/office/powerpoint/2010/main" xmlns="" val="2428789425"/>
              </p:ext>
            </p:extLst>
          </p:nvPr>
        </p:nvGraphicFramePr>
        <p:xfrm>
          <a:off x="18571308" y="3006363"/>
          <a:ext cx="3878923" cy="3878924"/>
        </p:xfrm>
        <a:graphic>
          <a:graphicData uri="http://schemas.openxmlformats.org/drawingml/2006/chart">
            <c:chart xmlns:c="http://schemas.openxmlformats.org/drawingml/2006/chart" xmlns:r="http://schemas.openxmlformats.org/officeDocument/2006/relationships" r:id="rId5"/>
          </a:graphicData>
        </a:graphic>
      </p:graphicFrame>
      <p:sp>
        <p:nvSpPr>
          <p:cNvPr id="60" name="Shape 299"/>
          <p:cNvSpPr/>
          <p:nvPr userDrawn="1"/>
        </p:nvSpPr>
        <p:spPr>
          <a:xfrm>
            <a:off x="18886233" y="3321288"/>
            <a:ext cx="3249073" cy="3249074"/>
          </a:xfrm>
          <a:prstGeom prst="ellipse">
            <a:avLst/>
          </a:prstGeom>
          <a:solidFill>
            <a:srgbClr val="F4F5F7"/>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61" name="Shape 300"/>
          <p:cNvSpPr/>
          <p:nvPr userDrawn="1"/>
        </p:nvSpPr>
        <p:spPr>
          <a:xfrm>
            <a:off x="19258227" y="3663283"/>
            <a:ext cx="2505087" cy="2505087"/>
          </a:xfrm>
          <a:prstGeom prst="ellipse">
            <a:avLst/>
          </a:prstGeom>
          <a:solidFill>
            <a:srgbClr val="393941"/>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62" name="Shape 301"/>
          <p:cNvSpPr/>
          <p:nvPr userDrawn="1"/>
        </p:nvSpPr>
        <p:spPr>
          <a:xfrm>
            <a:off x="18223036" y="8470830"/>
            <a:ext cx="4575467" cy="258694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stStyle>
          <a:p>
            <a:r>
              <a:rPr dirty="0">
                <a:latin typeface="Qanelas" panose="00000500000000000000" pitchFamily="50" charset="0"/>
              </a:rPr>
              <a:t>Lorem Ipsum is simply dummy text of the printing and typesetting industry. Lorem Ipsum but also the leap into electronic typesetting, remaining essentially unchanged. It was </a:t>
            </a:r>
            <a:r>
              <a:rPr dirty="0" err="1">
                <a:latin typeface="Qanelas" panose="00000500000000000000" pitchFamily="50" charset="0"/>
              </a:rPr>
              <a:t>popularised</a:t>
            </a:r>
            <a:r>
              <a:rPr dirty="0">
                <a:latin typeface="Qanelas" panose="00000500000000000000" pitchFamily="50" charset="0"/>
              </a:rPr>
              <a:t> in the 1960s with</a:t>
            </a:r>
          </a:p>
        </p:txBody>
      </p:sp>
      <p:sp>
        <p:nvSpPr>
          <p:cNvPr id="63" name="Shape 302"/>
          <p:cNvSpPr/>
          <p:nvPr userDrawn="1"/>
        </p:nvSpPr>
        <p:spPr>
          <a:xfrm>
            <a:off x="18231646" y="7649916"/>
            <a:ext cx="4558248" cy="44704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lnSpc>
                <a:spcPct val="80000"/>
              </a:lnSpc>
              <a:defRPr sz="3000" b="1">
                <a:solidFill>
                  <a:srgbClr val="393941"/>
                </a:solidFill>
                <a:latin typeface="Montserrat-SemiBold"/>
                <a:ea typeface="Montserrat-SemiBold"/>
                <a:cs typeface="Montserrat-SemiBold"/>
                <a:sym typeface="Montserrat-SemiBold"/>
              </a:defRPr>
            </a:lvl1pPr>
          </a:lstStyle>
          <a:p>
            <a:r>
              <a:rPr dirty="0">
                <a:latin typeface="Qanelas Black" panose="00000A00000000000000" pitchFamily="50" charset="0"/>
              </a:rPr>
              <a:t>Project Name</a:t>
            </a:r>
          </a:p>
        </p:txBody>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 name="Shape 16"/>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rPr/>
              <a:pPr/>
              <a:t>‹Nº›</a:t>
            </a:fld>
            <a:endParaRPr dirty="0"/>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dark bg">
    <p:bg>
      <p:bgPr>
        <a:solidFill>
          <a:srgbClr val="393941"/>
        </a:solidFill>
        <a:effectLst/>
      </p:bgPr>
    </p:bg>
    <p:spTree>
      <p:nvGrpSpPr>
        <p:cNvPr id="1" name=""/>
        <p:cNvGrpSpPr/>
        <p:nvPr/>
      </p:nvGrpSpPr>
      <p:grpSpPr>
        <a:xfrm>
          <a:off x="0" y="0"/>
          <a:ext cx="0" cy="0"/>
          <a:chOff x="0" y="0"/>
          <a:chExt cx="0" cy="0"/>
        </a:xfrm>
      </p:grpSpPr>
      <p:sp>
        <p:nvSpPr>
          <p:cNvPr id="23" name="Shape 23"/>
          <p:cNvSpPr>
            <a:spLocks noGrp="1"/>
          </p:cNvSpPr>
          <p:nvPr>
            <p:ph type="sldNum" sz="quarter" idx="2"/>
          </p:nvPr>
        </p:nvSpPr>
        <p:spPr>
          <a:xfrm>
            <a:off x="11971114" y="11525250"/>
            <a:ext cx="432247" cy="482601"/>
          </a:xfrm>
          <a:prstGeom prst="rect">
            <a:avLst/>
          </a:prstGeom>
        </p:spPr>
        <p:txBody>
          <a:bodyPr wrap="none"/>
          <a:lstStyle>
            <a:lvl1pPr algn="ctr">
              <a:defRPr sz="2400" cap="none" spc="0">
                <a:solidFill>
                  <a:srgbClr val="FFFFFF"/>
                </a:solidFill>
                <a:latin typeface="Roboto Regular"/>
                <a:ea typeface="Roboto Regular"/>
                <a:cs typeface="Roboto Regular"/>
                <a:sym typeface="Roboto Regular"/>
              </a:defRPr>
            </a:lvl1pPr>
          </a:lstStyle>
          <a:p>
            <a:fld id="{86CB4B4D-7CA3-9044-876B-883B54F8677D}" type="slidenum">
              <a:rPr/>
              <a:pPr/>
              <a:t>‹Nº›</a:t>
            </a:fld>
            <a:endParaRPr dirty="0"/>
          </a:p>
        </p:txBody>
      </p:sp>
    </p:spTree>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3" name="Picture Placeholder 2"/>
          <p:cNvSpPr>
            <a:spLocks noGrp="1"/>
          </p:cNvSpPr>
          <p:nvPr>
            <p:ph type="pic" sz="quarter" idx="10"/>
          </p:nvPr>
        </p:nvSpPr>
        <p:spPr>
          <a:xfrm>
            <a:off x="3616325" y="3515043"/>
            <a:ext cx="2906713" cy="2906712"/>
          </a:xfrm>
        </p:spPr>
        <p:txBody>
          <a:bodyPr/>
          <a:lstStyle/>
          <a:p>
            <a:endParaRPr lang="en-US" dirty="0"/>
          </a:p>
        </p:txBody>
      </p:sp>
      <p:sp>
        <p:nvSpPr>
          <p:cNvPr id="7" name="Picture Placeholder 2"/>
          <p:cNvSpPr>
            <a:spLocks noGrp="1"/>
          </p:cNvSpPr>
          <p:nvPr>
            <p:ph type="pic" sz="quarter" idx="11"/>
          </p:nvPr>
        </p:nvSpPr>
        <p:spPr>
          <a:xfrm>
            <a:off x="7162165" y="3515043"/>
            <a:ext cx="2906713" cy="2906712"/>
          </a:xfrm>
        </p:spPr>
        <p:txBody>
          <a:bodyPr/>
          <a:lstStyle/>
          <a:p>
            <a:endParaRPr lang="en-US" dirty="0"/>
          </a:p>
        </p:txBody>
      </p:sp>
      <p:sp>
        <p:nvSpPr>
          <p:cNvPr id="8" name="Picture Placeholder 2"/>
          <p:cNvSpPr>
            <a:spLocks noGrp="1"/>
          </p:cNvSpPr>
          <p:nvPr>
            <p:ph type="pic" sz="quarter" idx="12"/>
          </p:nvPr>
        </p:nvSpPr>
        <p:spPr>
          <a:xfrm>
            <a:off x="10708005" y="3515043"/>
            <a:ext cx="2906713" cy="2906712"/>
          </a:xfrm>
        </p:spPr>
        <p:txBody>
          <a:bodyPr/>
          <a:lstStyle/>
          <a:p>
            <a:endParaRPr lang="en-US" dirty="0"/>
          </a:p>
        </p:txBody>
      </p:sp>
      <p:sp>
        <p:nvSpPr>
          <p:cNvPr id="9" name="Picture Placeholder 2"/>
          <p:cNvSpPr>
            <a:spLocks noGrp="1"/>
          </p:cNvSpPr>
          <p:nvPr>
            <p:ph type="pic" sz="quarter" idx="13"/>
          </p:nvPr>
        </p:nvSpPr>
        <p:spPr>
          <a:xfrm>
            <a:off x="14253845" y="3515043"/>
            <a:ext cx="2906713" cy="2906712"/>
          </a:xfrm>
        </p:spPr>
        <p:txBody>
          <a:bodyPr/>
          <a:lstStyle/>
          <a:p>
            <a:endParaRPr lang="en-US" dirty="0"/>
          </a:p>
        </p:txBody>
      </p:sp>
      <p:sp>
        <p:nvSpPr>
          <p:cNvPr id="10" name="Picture Placeholder 2"/>
          <p:cNvSpPr>
            <a:spLocks noGrp="1"/>
          </p:cNvSpPr>
          <p:nvPr>
            <p:ph type="pic" sz="quarter" idx="14"/>
          </p:nvPr>
        </p:nvSpPr>
        <p:spPr>
          <a:xfrm>
            <a:off x="17799685" y="3515043"/>
            <a:ext cx="2906713" cy="2906712"/>
          </a:xfrm>
        </p:spPr>
        <p:txBody>
          <a:bodyPr/>
          <a:lstStyle/>
          <a:p>
            <a:endParaRPr lang="en-US" dirty="0"/>
          </a:p>
        </p:txBody>
      </p:sp>
      <p:sp>
        <p:nvSpPr>
          <p:cNvPr id="11" name="Picture Placeholder 2"/>
          <p:cNvSpPr>
            <a:spLocks noGrp="1"/>
          </p:cNvSpPr>
          <p:nvPr>
            <p:ph type="pic" sz="quarter" idx="15"/>
          </p:nvPr>
        </p:nvSpPr>
        <p:spPr>
          <a:xfrm>
            <a:off x="3616325" y="7060883"/>
            <a:ext cx="2906713" cy="2906712"/>
          </a:xfrm>
        </p:spPr>
        <p:txBody>
          <a:bodyPr/>
          <a:lstStyle/>
          <a:p>
            <a:endParaRPr lang="en-US" dirty="0"/>
          </a:p>
        </p:txBody>
      </p:sp>
      <p:sp>
        <p:nvSpPr>
          <p:cNvPr id="12" name="Picture Placeholder 2"/>
          <p:cNvSpPr>
            <a:spLocks noGrp="1"/>
          </p:cNvSpPr>
          <p:nvPr>
            <p:ph type="pic" sz="quarter" idx="16"/>
          </p:nvPr>
        </p:nvSpPr>
        <p:spPr>
          <a:xfrm>
            <a:off x="7162165" y="7060883"/>
            <a:ext cx="2906713" cy="2906712"/>
          </a:xfrm>
        </p:spPr>
        <p:txBody>
          <a:bodyPr/>
          <a:lstStyle/>
          <a:p>
            <a:endParaRPr lang="en-US" dirty="0"/>
          </a:p>
        </p:txBody>
      </p:sp>
      <p:sp>
        <p:nvSpPr>
          <p:cNvPr id="13" name="Picture Placeholder 2"/>
          <p:cNvSpPr>
            <a:spLocks noGrp="1"/>
          </p:cNvSpPr>
          <p:nvPr>
            <p:ph type="pic" sz="quarter" idx="17"/>
          </p:nvPr>
        </p:nvSpPr>
        <p:spPr>
          <a:xfrm>
            <a:off x="10708005" y="7060883"/>
            <a:ext cx="2906713" cy="2906712"/>
          </a:xfrm>
        </p:spPr>
        <p:txBody>
          <a:bodyPr/>
          <a:lstStyle/>
          <a:p>
            <a:endParaRPr lang="en-US" dirty="0"/>
          </a:p>
        </p:txBody>
      </p:sp>
      <p:sp>
        <p:nvSpPr>
          <p:cNvPr id="14" name="Picture Placeholder 2"/>
          <p:cNvSpPr>
            <a:spLocks noGrp="1"/>
          </p:cNvSpPr>
          <p:nvPr>
            <p:ph type="pic" sz="quarter" idx="18"/>
          </p:nvPr>
        </p:nvSpPr>
        <p:spPr>
          <a:xfrm>
            <a:off x="14253845" y="7060883"/>
            <a:ext cx="2906713" cy="2906712"/>
          </a:xfrm>
        </p:spPr>
        <p:txBody>
          <a:bodyPr/>
          <a:lstStyle/>
          <a:p>
            <a:endParaRPr lang="en-US" dirty="0"/>
          </a:p>
        </p:txBody>
      </p:sp>
      <p:sp>
        <p:nvSpPr>
          <p:cNvPr id="15" name="Picture Placeholder 2"/>
          <p:cNvSpPr>
            <a:spLocks noGrp="1"/>
          </p:cNvSpPr>
          <p:nvPr>
            <p:ph type="pic" sz="quarter" idx="19"/>
          </p:nvPr>
        </p:nvSpPr>
        <p:spPr>
          <a:xfrm>
            <a:off x="17799685" y="7060883"/>
            <a:ext cx="2906713" cy="2906712"/>
          </a:xfrm>
        </p:spPr>
        <p:txBody>
          <a:bodyPr/>
          <a:lstStyle/>
          <a:p>
            <a:endParaRPr lang="en-US" dirty="0"/>
          </a:p>
        </p:txBody>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Photo dark bg">
    <p:bg>
      <p:bgPr>
        <a:solidFill>
          <a:srgbClr val="393941"/>
        </a:solidFill>
        <a:effectLst/>
      </p:bgPr>
    </p:bg>
    <p:spTree>
      <p:nvGrpSpPr>
        <p:cNvPr id="1" name=""/>
        <p:cNvGrpSpPr/>
        <p:nvPr/>
      </p:nvGrpSpPr>
      <p:grpSpPr>
        <a:xfrm>
          <a:off x="0" y="0"/>
          <a:ext cx="0" cy="0"/>
          <a:chOff x="0" y="0"/>
          <a:chExt cx="0" cy="0"/>
        </a:xfrm>
      </p:grpSpPr>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rPr/>
              <a:pPr/>
              <a:t>‹Nº›</a:t>
            </a:fld>
            <a:endParaRPr dirty="0"/>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dirty="0"/>
          </a:p>
        </p:txBody>
      </p:sp>
      <p:sp>
        <p:nvSpPr>
          <p:cNvPr id="3" name="Picture Placeholder 2"/>
          <p:cNvSpPr>
            <a:spLocks noGrp="1"/>
          </p:cNvSpPr>
          <p:nvPr>
            <p:ph type="pic" sz="quarter" idx="10"/>
          </p:nvPr>
        </p:nvSpPr>
        <p:spPr>
          <a:xfrm>
            <a:off x="4125595" y="3881755"/>
            <a:ext cx="2641600" cy="2641600"/>
          </a:xfrm>
        </p:spPr>
        <p:txBody>
          <a:bodyPr/>
          <a:lstStyle/>
          <a:p>
            <a:endParaRPr lang="en-US" dirty="0"/>
          </a:p>
        </p:txBody>
      </p:sp>
      <p:sp>
        <p:nvSpPr>
          <p:cNvPr id="12" name="Picture Placeholder 2"/>
          <p:cNvSpPr>
            <a:spLocks noGrp="1"/>
          </p:cNvSpPr>
          <p:nvPr>
            <p:ph type="pic" sz="quarter" idx="11"/>
          </p:nvPr>
        </p:nvSpPr>
        <p:spPr>
          <a:xfrm>
            <a:off x="7529195" y="3881755"/>
            <a:ext cx="2641600" cy="2641600"/>
          </a:xfrm>
        </p:spPr>
        <p:txBody>
          <a:bodyPr/>
          <a:lstStyle/>
          <a:p>
            <a:endParaRPr lang="en-US" dirty="0"/>
          </a:p>
        </p:txBody>
      </p:sp>
      <p:sp>
        <p:nvSpPr>
          <p:cNvPr id="13" name="Picture Placeholder 2"/>
          <p:cNvSpPr>
            <a:spLocks noGrp="1"/>
          </p:cNvSpPr>
          <p:nvPr>
            <p:ph type="pic" sz="quarter" idx="12"/>
          </p:nvPr>
        </p:nvSpPr>
        <p:spPr>
          <a:xfrm>
            <a:off x="10932795" y="3881755"/>
            <a:ext cx="2641600" cy="2641600"/>
          </a:xfrm>
        </p:spPr>
        <p:txBody>
          <a:bodyPr/>
          <a:lstStyle/>
          <a:p>
            <a:endParaRPr lang="en-US" dirty="0"/>
          </a:p>
        </p:txBody>
      </p:sp>
      <p:sp>
        <p:nvSpPr>
          <p:cNvPr id="14" name="Picture Placeholder 2"/>
          <p:cNvSpPr>
            <a:spLocks noGrp="1"/>
          </p:cNvSpPr>
          <p:nvPr>
            <p:ph type="pic" sz="quarter" idx="13"/>
          </p:nvPr>
        </p:nvSpPr>
        <p:spPr>
          <a:xfrm>
            <a:off x="14336395" y="3881755"/>
            <a:ext cx="2641600" cy="2641600"/>
          </a:xfrm>
        </p:spPr>
        <p:txBody>
          <a:bodyPr/>
          <a:lstStyle/>
          <a:p>
            <a:endParaRPr lang="en-US" dirty="0"/>
          </a:p>
        </p:txBody>
      </p:sp>
      <p:sp>
        <p:nvSpPr>
          <p:cNvPr id="15" name="Picture Placeholder 2"/>
          <p:cNvSpPr>
            <a:spLocks noGrp="1"/>
          </p:cNvSpPr>
          <p:nvPr>
            <p:ph type="pic" sz="quarter" idx="14"/>
          </p:nvPr>
        </p:nvSpPr>
        <p:spPr>
          <a:xfrm>
            <a:off x="17739995" y="3881755"/>
            <a:ext cx="2641600" cy="2641600"/>
          </a:xfrm>
        </p:spPr>
        <p:txBody>
          <a:bodyPr/>
          <a:lstStyle/>
          <a:p>
            <a:endParaRPr lang="en-US" dirty="0"/>
          </a:p>
        </p:txBody>
      </p:sp>
      <p:sp>
        <p:nvSpPr>
          <p:cNvPr id="16" name="Picture Placeholder 2"/>
          <p:cNvSpPr>
            <a:spLocks noGrp="1"/>
          </p:cNvSpPr>
          <p:nvPr>
            <p:ph type="pic" sz="quarter" idx="15"/>
          </p:nvPr>
        </p:nvSpPr>
        <p:spPr>
          <a:xfrm>
            <a:off x="4125595" y="7183755"/>
            <a:ext cx="2641600" cy="2641600"/>
          </a:xfrm>
        </p:spPr>
        <p:txBody>
          <a:bodyPr/>
          <a:lstStyle/>
          <a:p>
            <a:endParaRPr lang="en-US" dirty="0"/>
          </a:p>
        </p:txBody>
      </p:sp>
      <p:sp>
        <p:nvSpPr>
          <p:cNvPr id="17" name="Picture Placeholder 2"/>
          <p:cNvSpPr>
            <a:spLocks noGrp="1"/>
          </p:cNvSpPr>
          <p:nvPr>
            <p:ph type="pic" sz="quarter" idx="16"/>
          </p:nvPr>
        </p:nvSpPr>
        <p:spPr>
          <a:xfrm>
            <a:off x="7529195" y="7183755"/>
            <a:ext cx="2641600" cy="2641600"/>
          </a:xfrm>
        </p:spPr>
        <p:txBody>
          <a:bodyPr/>
          <a:lstStyle/>
          <a:p>
            <a:endParaRPr lang="en-US" dirty="0"/>
          </a:p>
        </p:txBody>
      </p:sp>
      <p:sp>
        <p:nvSpPr>
          <p:cNvPr id="18" name="Picture Placeholder 2"/>
          <p:cNvSpPr>
            <a:spLocks noGrp="1"/>
          </p:cNvSpPr>
          <p:nvPr>
            <p:ph type="pic" sz="quarter" idx="17"/>
          </p:nvPr>
        </p:nvSpPr>
        <p:spPr>
          <a:xfrm>
            <a:off x="10932795" y="7183755"/>
            <a:ext cx="2641600" cy="2641600"/>
          </a:xfrm>
        </p:spPr>
        <p:txBody>
          <a:bodyPr/>
          <a:lstStyle/>
          <a:p>
            <a:endParaRPr lang="en-US" dirty="0"/>
          </a:p>
        </p:txBody>
      </p:sp>
      <p:sp>
        <p:nvSpPr>
          <p:cNvPr id="19" name="Picture Placeholder 2"/>
          <p:cNvSpPr>
            <a:spLocks noGrp="1"/>
          </p:cNvSpPr>
          <p:nvPr>
            <p:ph type="pic" sz="quarter" idx="18"/>
          </p:nvPr>
        </p:nvSpPr>
        <p:spPr>
          <a:xfrm>
            <a:off x="14336395" y="7183755"/>
            <a:ext cx="2641600" cy="2641600"/>
          </a:xfrm>
        </p:spPr>
        <p:txBody>
          <a:bodyPr/>
          <a:lstStyle/>
          <a:p>
            <a:endParaRPr lang="en-US" dirty="0"/>
          </a:p>
        </p:txBody>
      </p:sp>
      <p:sp>
        <p:nvSpPr>
          <p:cNvPr id="20" name="Picture Placeholder 2"/>
          <p:cNvSpPr>
            <a:spLocks noGrp="1"/>
          </p:cNvSpPr>
          <p:nvPr>
            <p:ph type="pic" sz="quarter" idx="19"/>
          </p:nvPr>
        </p:nvSpPr>
        <p:spPr>
          <a:xfrm>
            <a:off x="17739995" y="7183755"/>
            <a:ext cx="2641600" cy="2641600"/>
          </a:xfrm>
        </p:spPr>
        <p:txBody>
          <a:bodyPr/>
          <a:lstStyle/>
          <a:p>
            <a:endParaRPr lang="en-US" dirty="0"/>
          </a:p>
        </p:txBody>
      </p:sp>
    </p:spTree>
    <p:extLst>
      <p:ext uri="{BB962C8B-B14F-4D97-AF65-F5344CB8AC3E}">
        <p14:creationId xmlns:p14="http://schemas.microsoft.com/office/powerpoint/2010/main" xmlns="" val="5944525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3_Blank dark bg">
    <p:bg>
      <p:bgPr>
        <a:solidFill>
          <a:srgbClr val="F7941D"/>
        </a:solidFill>
        <a:effectLst/>
      </p:bgPr>
    </p:bg>
    <p:spTree>
      <p:nvGrpSpPr>
        <p:cNvPr id="1" name=""/>
        <p:cNvGrpSpPr/>
        <p:nvPr/>
      </p:nvGrpSpPr>
      <p:grpSpPr>
        <a:xfrm>
          <a:off x="0" y="0"/>
          <a:ext cx="0" cy="0"/>
          <a:chOff x="0" y="0"/>
          <a:chExt cx="0" cy="0"/>
        </a:xfrm>
      </p:grpSpPr>
      <p:sp>
        <p:nvSpPr>
          <p:cNvPr id="3" name="Shape 56"/>
          <p:cNvSpPr/>
          <p:nvPr userDrawn="1"/>
        </p:nvSpPr>
        <p:spPr>
          <a:xfrm>
            <a:off x="9698055" y="9611614"/>
            <a:ext cx="4987889"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rPr lang="es-DO" dirty="0" err="1">
                <a:solidFill>
                  <a:schemeClr val="tx2">
                    <a:lumMod val="25000"/>
                  </a:schemeClr>
                </a:solidFill>
                <a:latin typeface="Qanelas Light" pitchFamily="50" charset="0"/>
              </a:rPr>
              <a:t>Lorem</a:t>
            </a:r>
            <a:r>
              <a:rPr lang="es-DO" dirty="0">
                <a:solidFill>
                  <a:schemeClr val="tx2">
                    <a:lumMod val="25000"/>
                  </a:schemeClr>
                </a:solidFill>
                <a:latin typeface="Qanelas Light" pitchFamily="50" charset="0"/>
              </a:rPr>
              <a:t> </a:t>
            </a:r>
            <a:r>
              <a:rPr lang="es-DO" dirty="0" err="1">
                <a:solidFill>
                  <a:schemeClr val="tx2">
                    <a:lumMod val="25000"/>
                  </a:schemeClr>
                </a:solidFill>
                <a:latin typeface="Qanelas Light" pitchFamily="50" charset="0"/>
              </a:rPr>
              <a:t>Ipsum</a:t>
            </a:r>
            <a:r>
              <a:rPr lang="es-DO" dirty="0">
                <a:solidFill>
                  <a:schemeClr val="tx2">
                    <a:lumMod val="25000"/>
                  </a:schemeClr>
                </a:solidFill>
                <a:latin typeface="Qanelas Light" pitchFamily="50" charset="0"/>
              </a:rPr>
              <a:t> </a:t>
            </a:r>
            <a:r>
              <a:rPr lang="es-DO" dirty="0" err="1">
                <a:solidFill>
                  <a:schemeClr val="tx2">
                    <a:lumMod val="25000"/>
                  </a:schemeClr>
                </a:solidFill>
                <a:latin typeface="Qanelas Light" pitchFamily="50" charset="0"/>
              </a:rPr>
              <a:t>is</a:t>
            </a:r>
            <a:r>
              <a:rPr lang="es-DO" dirty="0">
                <a:solidFill>
                  <a:schemeClr val="tx2">
                    <a:lumMod val="25000"/>
                  </a:schemeClr>
                </a:solidFill>
                <a:latin typeface="Qanelas Light" pitchFamily="50" charset="0"/>
              </a:rPr>
              <a:t> </a:t>
            </a:r>
            <a:r>
              <a:rPr lang="es-DO" dirty="0" err="1">
                <a:solidFill>
                  <a:schemeClr val="tx2">
                    <a:lumMod val="25000"/>
                  </a:schemeClr>
                </a:solidFill>
                <a:latin typeface="Qanelas Light" pitchFamily="50" charset="0"/>
              </a:rPr>
              <a:t>simply</a:t>
            </a:r>
            <a:endParaRPr dirty="0">
              <a:solidFill>
                <a:schemeClr val="tx2">
                  <a:lumMod val="25000"/>
                </a:schemeClr>
              </a:solidFill>
              <a:latin typeface="Qanelas Light" pitchFamily="50" charset="0"/>
            </a:endParaRPr>
          </a:p>
        </p:txBody>
      </p:sp>
      <p:pic>
        <p:nvPicPr>
          <p:cNvPr id="7" name="Picture 4" descr="E:\RRSP\Sin título-2.png"/>
          <p:cNvPicPr>
            <a:picLocks noChangeAspect="1" noChangeArrowheads="1"/>
          </p:cNvPicPr>
          <p:nvPr userDrawn="1"/>
        </p:nvPicPr>
        <p:blipFill>
          <a:blip r:embed="rId2" cstate="print"/>
          <a:srcRect/>
          <a:stretch>
            <a:fillRect/>
          </a:stretch>
        </p:blipFill>
        <p:spPr bwMode="auto">
          <a:xfrm>
            <a:off x="9095874" y="4347714"/>
            <a:ext cx="6642902" cy="3705219"/>
          </a:xfrm>
          <a:prstGeom prst="rect">
            <a:avLst/>
          </a:prstGeom>
          <a:noFill/>
        </p:spPr>
      </p:pic>
    </p:spTree>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reserve="1">
  <p:cSld name="2_Blank dark bg">
    <p:bg>
      <p:bgPr>
        <a:solidFill>
          <a:srgbClr val="393941"/>
        </a:solidFill>
        <a:effectLst/>
      </p:bgPr>
    </p:bg>
    <p:spTree>
      <p:nvGrpSpPr>
        <p:cNvPr id="1" name=""/>
        <p:cNvGrpSpPr/>
        <p:nvPr/>
      </p:nvGrpSpPr>
      <p:grpSpPr>
        <a:xfrm>
          <a:off x="0" y="0"/>
          <a:ext cx="0" cy="0"/>
          <a:chOff x="0" y="0"/>
          <a:chExt cx="0" cy="0"/>
        </a:xfrm>
      </p:grpSpPr>
      <p:sp>
        <p:nvSpPr>
          <p:cNvPr id="3" name="Shape 308"/>
          <p:cNvSpPr/>
          <p:nvPr userDrawn="1"/>
        </p:nvSpPr>
        <p:spPr>
          <a:xfrm>
            <a:off x="-30390" y="3221283"/>
            <a:ext cx="24444781" cy="7049498"/>
          </a:xfrm>
          <a:prstGeom prst="rect">
            <a:avLst/>
          </a:prstGeom>
          <a:solidFill>
            <a:srgbClr val="404049"/>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4" name="Shape 313"/>
          <p:cNvSpPr/>
          <p:nvPr userDrawn="1"/>
        </p:nvSpPr>
        <p:spPr>
          <a:xfrm>
            <a:off x="11285976" y="6337458"/>
            <a:ext cx="3475310" cy="817147"/>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lang="en-US" sz="6000" dirty="0" smtClean="0">
                <a:latin typeface="Qanelas" panose="00000500000000000000" pitchFamily="50" charset="0"/>
              </a:rPr>
              <a:t>GRACIAS</a:t>
            </a:r>
            <a:endParaRPr sz="6000" dirty="0">
              <a:latin typeface="Qanelas" panose="00000500000000000000" pitchFamily="50" charset="0"/>
            </a:endParaRPr>
          </a:p>
        </p:txBody>
      </p:sp>
      <p:sp>
        <p:nvSpPr>
          <p:cNvPr id="5" name="Shape 128"/>
          <p:cNvSpPr/>
          <p:nvPr userDrawn="1"/>
        </p:nvSpPr>
        <p:spPr>
          <a:xfrm>
            <a:off x="4517" y="-8635"/>
            <a:ext cx="9956901" cy="137332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998" y="0"/>
                </a:lnTo>
                <a:lnTo>
                  <a:pt x="21600" y="21600"/>
                </a:lnTo>
                <a:lnTo>
                  <a:pt x="0" y="21600"/>
                </a:lnTo>
                <a:lnTo>
                  <a:pt x="0" y="0"/>
                </a:lnTo>
                <a:close/>
              </a:path>
            </a:pathLst>
          </a:custGeom>
          <a:solidFill>
            <a:srgbClr val="F7941D"/>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4_Blank dark bg">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3" name="Shape 56"/>
          <p:cNvSpPr/>
          <p:nvPr userDrawn="1"/>
        </p:nvSpPr>
        <p:spPr>
          <a:xfrm>
            <a:off x="9698055" y="9611614"/>
            <a:ext cx="4987889"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rPr lang="es-DO" dirty="0" err="1">
                <a:solidFill>
                  <a:schemeClr val="tx2">
                    <a:lumMod val="25000"/>
                  </a:schemeClr>
                </a:solidFill>
                <a:latin typeface="Qanelas Light" pitchFamily="50" charset="0"/>
              </a:rPr>
              <a:t>Lorem</a:t>
            </a:r>
            <a:r>
              <a:rPr lang="es-DO" dirty="0">
                <a:solidFill>
                  <a:schemeClr val="tx2">
                    <a:lumMod val="25000"/>
                  </a:schemeClr>
                </a:solidFill>
                <a:latin typeface="Qanelas Light" pitchFamily="50" charset="0"/>
              </a:rPr>
              <a:t> </a:t>
            </a:r>
            <a:r>
              <a:rPr lang="es-DO" dirty="0" err="1">
                <a:solidFill>
                  <a:schemeClr val="tx2">
                    <a:lumMod val="25000"/>
                  </a:schemeClr>
                </a:solidFill>
                <a:latin typeface="Qanelas Light" pitchFamily="50" charset="0"/>
              </a:rPr>
              <a:t>Ipsum</a:t>
            </a:r>
            <a:r>
              <a:rPr lang="es-DO" dirty="0">
                <a:solidFill>
                  <a:schemeClr val="tx2">
                    <a:lumMod val="25000"/>
                  </a:schemeClr>
                </a:solidFill>
                <a:latin typeface="Qanelas Light" pitchFamily="50" charset="0"/>
              </a:rPr>
              <a:t> </a:t>
            </a:r>
            <a:r>
              <a:rPr lang="es-DO" dirty="0" err="1">
                <a:solidFill>
                  <a:schemeClr val="tx2">
                    <a:lumMod val="25000"/>
                  </a:schemeClr>
                </a:solidFill>
                <a:latin typeface="Qanelas Light" pitchFamily="50" charset="0"/>
              </a:rPr>
              <a:t>is</a:t>
            </a:r>
            <a:r>
              <a:rPr lang="es-DO" dirty="0">
                <a:solidFill>
                  <a:schemeClr val="tx2">
                    <a:lumMod val="25000"/>
                  </a:schemeClr>
                </a:solidFill>
                <a:latin typeface="Qanelas Light" pitchFamily="50" charset="0"/>
              </a:rPr>
              <a:t> </a:t>
            </a:r>
            <a:r>
              <a:rPr lang="es-DO" dirty="0" err="1">
                <a:solidFill>
                  <a:schemeClr val="tx2">
                    <a:lumMod val="25000"/>
                  </a:schemeClr>
                </a:solidFill>
                <a:latin typeface="Qanelas Light" pitchFamily="50" charset="0"/>
              </a:rPr>
              <a:t>simply</a:t>
            </a:r>
            <a:endParaRPr dirty="0">
              <a:solidFill>
                <a:schemeClr val="tx2">
                  <a:lumMod val="25000"/>
                </a:schemeClr>
              </a:solidFill>
              <a:latin typeface="Qanelas Light" pitchFamily="50" charset="0"/>
            </a:endParaRPr>
          </a:p>
        </p:txBody>
      </p:sp>
      <p:pic>
        <p:nvPicPr>
          <p:cNvPr id="5" name="Picture 2" descr="E:\RRSP\RRSP A\RRSP\Logo RRSP\Logo RRSP ORIGINAL.png"/>
          <p:cNvPicPr>
            <a:picLocks noChangeAspect="1" noChangeArrowheads="1"/>
          </p:cNvPicPr>
          <p:nvPr userDrawn="1"/>
        </p:nvPicPr>
        <p:blipFill>
          <a:blip r:embed="rId2" cstate="print"/>
          <a:srcRect/>
          <a:stretch>
            <a:fillRect/>
          </a:stretch>
        </p:blipFill>
        <p:spPr bwMode="auto">
          <a:xfrm>
            <a:off x="9095874" y="4347713"/>
            <a:ext cx="6647141" cy="3705219"/>
          </a:xfrm>
          <a:prstGeom prst="rect">
            <a:avLst/>
          </a:prstGeom>
          <a:noFill/>
        </p:spPr>
      </p:pic>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 dark bg">
    <p:bg>
      <p:bgPr>
        <a:solidFill>
          <a:srgbClr val="393941"/>
        </a:solidFill>
        <a:effectLst/>
      </p:bgPr>
    </p:bg>
    <p:spTree>
      <p:nvGrpSpPr>
        <p:cNvPr id="1" name=""/>
        <p:cNvGrpSpPr/>
        <p:nvPr/>
      </p:nvGrpSpPr>
      <p:grpSpPr>
        <a:xfrm>
          <a:off x="0" y="0"/>
          <a:ext cx="0" cy="0"/>
          <a:chOff x="0" y="0"/>
          <a:chExt cx="0" cy="0"/>
        </a:xfrm>
      </p:grpSpPr>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rPr/>
              <a:pPr/>
              <a:t>‹Nº›</a:t>
            </a:fld>
            <a:endParaRPr dirty="0"/>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dirty="0"/>
          </a:p>
        </p:txBody>
      </p:sp>
      <p:sp>
        <p:nvSpPr>
          <p:cNvPr id="21" name="Shape 118"/>
          <p:cNvSpPr/>
          <p:nvPr userDrawn="1"/>
        </p:nvSpPr>
        <p:spPr>
          <a:xfrm>
            <a:off x="5766002" y="3734041"/>
            <a:ext cx="12851996" cy="178519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ctr">
              <a:lnSpc>
                <a:spcPct val="80000"/>
              </a:lnSpc>
              <a:defRPr sz="10000" b="1">
                <a:solidFill>
                  <a:srgbClr val="F4F5F7"/>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22" name="Shape 119"/>
          <p:cNvSpPr/>
          <p:nvPr userDrawn="1"/>
        </p:nvSpPr>
        <p:spPr>
          <a:xfrm>
            <a:off x="6401351" y="6020639"/>
            <a:ext cx="11581297" cy="36231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latin typeface="Qanelas" pitchFamily="50"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a:t>
            </a:r>
          </a:p>
        </p:txBody>
      </p:sp>
      <p:sp>
        <p:nvSpPr>
          <p:cNvPr id="23" name="Shape 120"/>
          <p:cNvSpPr/>
          <p:nvPr userDrawn="1"/>
        </p:nvSpPr>
        <p:spPr>
          <a:xfrm>
            <a:off x="11789350" y="5393182"/>
            <a:ext cx="805299"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dirty="0"/>
          </a:p>
        </p:txBody>
      </p:sp>
      <p:grpSp>
        <p:nvGrpSpPr>
          <p:cNvPr id="24" name="Group 123"/>
          <p:cNvGrpSpPr/>
          <p:nvPr userDrawn="1"/>
        </p:nvGrpSpPr>
        <p:grpSpPr>
          <a:xfrm>
            <a:off x="10650719" y="10450035"/>
            <a:ext cx="3082562" cy="790599"/>
            <a:chOff x="0" y="0"/>
            <a:chExt cx="3082560" cy="790598"/>
          </a:xfrm>
        </p:grpSpPr>
        <p:sp>
          <p:nvSpPr>
            <p:cNvPr id="25" name="Shape 121"/>
            <p:cNvSpPr/>
            <p:nvPr/>
          </p:nvSpPr>
          <p:spPr>
            <a:xfrm>
              <a:off x="0" y="0"/>
              <a:ext cx="3082561" cy="790599"/>
            </a:xfrm>
            <a:prstGeom prst="roundRect">
              <a:avLst>
                <a:gd name="adj" fmla="val 50000"/>
              </a:avLst>
            </a:prstGeom>
            <a:solidFill>
              <a:srgbClr val="393941"/>
            </a:solidFill>
            <a:ln w="38100" cap="flat">
              <a:solidFill>
                <a:srgbClr val="F56C2E"/>
              </a:solidFill>
              <a:prstDash val="solid"/>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dirty="0"/>
            </a:p>
          </p:txBody>
        </p:sp>
        <p:sp>
          <p:nvSpPr>
            <p:cNvPr id="26" name="Shape 122"/>
            <p:cNvSpPr/>
            <p:nvPr/>
          </p:nvSpPr>
          <p:spPr>
            <a:xfrm>
              <a:off x="327690" y="217499"/>
              <a:ext cx="2452583" cy="355601"/>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spAutoFit/>
            </a:bodyPr>
            <a:lstStyle>
              <a:lvl1pPr algn="ctr">
                <a:defRPr sz="1800" cap="all" spc="360">
                  <a:solidFill>
                    <a:srgbClr val="FFFFFF"/>
                  </a:solidFill>
                  <a:latin typeface="+mn-lt"/>
                  <a:ea typeface="+mn-ea"/>
                  <a:cs typeface="+mn-cs"/>
                  <a:sym typeface="Montserrat-Regular"/>
                </a:defRPr>
              </a:lvl1pPr>
            </a:lstStyle>
            <a:p>
              <a:r>
                <a:rPr lang="en-US" dirty="0" smtClean="0">
                  <a:latin typeface="Qanelas Light" pitchFamily="50" charset="0"/>
                </a:rPr>
                <a:t>lorem</a:t>
              </a:r>
              <a:endParaRPr dirty="0">
                <a:latin typeface="Qanelas Light" pitchFamily="50" charset="0"/>
              </a:endParaRPr>
            </a:p>
          </p:txBody>
        </p:sp>
      </p:grpSp>
    </p:spTree>
    <p:extLst>
      <p:ext uri="{BB962C8B-B14F-4D97-AF65-F5344CB8AC3E}">
        <p14:creationId xmlns:p14="http://schemas.microsoft.com/office/powerpoint/2010/main" xmlns="" val="59445250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16" name="Shape 62"/>
          <p:cNvSpPr/>
          <p:nvPr userDrawn="1"/>
        </p:nvSpPr>
        <p:spPr>
          <a:xfrm>
            <a:off x="2109140" y="2715984"/>
            <a:ext cx="9099673" cy="192820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17" name="Shape 63"/>
          <p:cNvSpPr/>
          <p:nvPr userDrawn="1"/>
        </p:nvSpPr>
        <p:spPr>
          <a:xfrm>
            <a:off x="2123478" y="6357655"/>
            <a:ext cx="8777133" cy="490722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92500"/>
          </a:bodyP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a:t>
            </a:r>
            <a:r>
              <a:rPr dirty="0" err="1">
                <a:latin typeface="Qanelas" pitchFamily="50" charset="0"/>
              </a:rPr>
              <a:t>Lorem</a:t>
            </a:r>
            <a:r>
              <a:rPr dirty="0">
                <a:latin typeface="Qanelas" pitchFamily="50" charset="0"/>
              </a:rPr>
              <a:t> has survived not only five centuries, but also the leap into electronic typesetting.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a:t>
            </a:r>
            <a:r>
              <a:rPr dirty="0" err="1">
                <a:latin typeface="Qanelas" pitchFamily="50" charset="0"/>
              </a:rPr>
              <a:t>Lorem</a:t>
            </a:r>
            <a:r>
              <a:rPr dirty="0">
                <a:latin typeface="Qanelas" pitchFamily="50" charset="0"/>
              </a:rPr>
              <a:t> has survived not only five centuries, but also the leap into electronic typesetting.</a:t>
            </a:r>
          </a:p>
        </p:txBody>
      </p:sp>
      <p:sp>
        <p:nvSpPr>
          <p:cNvPr id="18" name="Shape 65"/>
          <p:cNvSpPr/>
          <p:nvPr userDrawn="1"/>
        </p:nvSpPr>
        <p:spPr>
          <a:xfrm>
            <a:off x="2143789" y="5869185"/>
            <a:ext cx="805299"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graphicFrame>
        <p:nvGraphicFramePr>
          <p:cNvPr id="19" name="Gráfico 6"/>
          <p:cNvGraphicFramePr/>
          <p:nvPr userDrawn="1">
            <p:extLst>
              <p:ext uri="{D42A27DB-BD31-4B8C-83A1-F6EECF244321}">
                <p14:modId xmlns:p14="http://schemas.microsoft.com/office/powerpoint/2010/main" xmlns="" val="1899193540"/>
              </p:ext>
            </p:extLst>
          </p:nvPr>
        </p:nvGraphicFramePr>
        <p:xfrm>
          <a:off x="12116301" y="2715984"/>
          <a:ext cx="11224962" cy="86405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81385590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16" name="Shape 68"/>
          <p:cNvSpPr/>
          <p:nvPr userDrawn="1"/>
        </p:nvSpPr>
        <p:spPr>
          <a:xfrm>
            <a:off x="1318828" y="2715983"/>
            <a:ext cx="7058538" cy="446454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r">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17" name="Shape 69"/>
          <p:cNvSpPr/>
          <p:nvPr userDrawn="1"/>
        </p:nvSpPr>
        <p:spPr>
          <a:xfrm>
            <a:off x="10662697" y="2675960"/>
            <a:ext cx="8510708" cy="674558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latin typeface="Qanelas" pitchFamily="50"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Lorem has survived not only five centuries, but also the leap into electronic typesetting.</a:t>
            </a:r>
          </a:p>
        </p:txBody>
      </p:sp>
      <p:sp>
        <p:nvSpPr>
          <p:cNvPr id="18" name="Shape 71"/>
          <p:cNvSpPr/>
          <p:nvPr userDrawn="1"/>
        </p:nvSpPr>
        <p:spPr>
          <a:xfrm>
            <a:off x="7483211" y="5869185"/>
            <a:ext cx="805298"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9" name="Shape 72"/>
          <p:cNvSpPr/>
          <p:nvPr userDrawn="1"/>
        </p:nvSpPr>
        <p:spPr>
          <a:xfrm>
            <a:off x="10708861" y="10251661"/>
            <a:ext cx="8418381" cy="3485222"/>
          </a:xfrm>
          <a:prstGeom prst="rect">
            <a:avLst/>
          </a:prstGeom>
          <a:solidFill>
            <a:srgbClr val="F7941D"/>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16" name="Shape 75"/>
          <p:cNvSpPr/>
          <p:nvPr userDrawn="1"/>
        </p:nvSpPr>
        <p:spPr>
          <a:xfrm>
            <a:off x="2127656" y="3409980"/>
            <a:ext cx="6279373" cy="753917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latin typeface="Qanelas" pitchFamily="50"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a:t>
            </a:r>
          </a:p>
        </p:txBody>
      </p:sp>
      <p:sp>
        <p:nvSpPr>
          <p:cNvPr id="17" name="Shape 78"/>
          <p:cNvSpPr/>
          <p:nvPr userDrawn="1"/>
        </p:nvSpPr>
        <p:spPr>
          <a:xfrm>
            <a:off x="10708861" y="-67064"/>
            <a:ext cx="8418381" cy="13799328"/>
          </a:xfrm>
          <a:prstGeom prst="rect">
            <a:avLst/>
          </a:prstGeom>
          <a:solidFill>
            <a:srgbClr val="F7941D"/>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8" name="Shape 79"/>
          <p:cNvSpPr/>
          <p:nvPr userDrawn="1"/>
        </p:nvSpPr>
        <p:spPr>
          <a:xfrm flipH="1">
            <a:off x="1045064" y="12403712"/>
            <a:ext cx="1" cy="2620762"/>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9" name="Picture Placeholder 1"/>
          <p:cNvSpPr>
            <a:spLocks noGrp="1"/>
          </p:cNvSpPr>
          <p:nvPr userDrawn="1">
            <p:ph type="pic" sz="quarter" idx="10"/>
          </p:nvPr>
        </p:nvSpPr>
        <p:spPr>
          <a:xfrm>
            <a:off x="13659070" y="3883111"/>
            <a:ext cx="9571734" cy="6592909"/>
          </a:xfrm>
          <a:solidFill>
            <a:schemeClr val="tx1"/>
          </a:solidFill>
        </p:spPr>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hoto">
    <p:spTree>
      <p:nvGrpSpPr>
        <p:cNvPr id="1" name=""/>
        <p:cNvGrpSpPr/>
        <p:nvPr/>
      </p:nvGrpSpPr>
      <p:grpSpPr>
        <a:xfrm>
          <a:off x="0" y="0"/>
          <a:ext cx="0" cy="0"/>
          <a:chOff x="0" y="0"/>
          <a:chExt cx="0" cy="0"/>
        </a:xfrm>
      </p:grpSpPr>
      <p:sp>
        <p:nvSpPr>
          <p:cNvPr id="32" name="Shape 32"/>
          <p:cNvSpPr>
            <a:spLocks noGrp="1"/>
          </p:cNvSpPr>
          <p:nvPr>
            <p:ph type="sldNum" sz="quarter" idx="2"/>
          </p:nvPr>
        </p:nvSpPr>
        <p:spPr>
          <a:prstGeom prst="rect">
            <a:avLst/>
          </a:prstGeom>
        </p:spPr>
        <p:txBody>
          <a:bodyPr/>
          <a:lstStyle/>
          <a:p>
            <a:fld id="{86CB4B4D-7CA3-9044-876B-883B54F8677D}" type="slidenum">
              <a:rPr/>
              <a:pPr/>
              <a:t>‹Nº›</a:t>
            </a:fld>
            <a:endParaRPr dirty="0"/>
          </a:p>
        </p:txBody>
      </p:sp>
      <p:sp>
        <p:nvSpPr>
          <p:cNvPr id="7" name="Shape 226"/>
          <p:cNvSpPr/>
          <p:nvPr userDrawn="1"/>
        </p:nvSpPr>
        <p:spPr>
          <a:xfrm>
            <a:off x="12045196" y="2715983"/>
            <a:ext cx="9099674" cy="296953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393941"/>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sp>
        <p:nvSpPr>
          <p:cNvPr id="8" name="Shape 227"/>
          <p:cNvSpPr/>
          <p:nvPr userDrawn="1"/>
        </p:nvSpPr>
        <p:spPr>
          <a:xfrm>
            <a:off x="12059535" y="6357655"/>
            <a:ext cx="10864838" cy="5398257"/>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a:t>
            </a:r>
            <a:r>
              <a:rPr dirty="0" err="1">
                <a:latin typeface="Qanelas" pitchFamily="50" charset="0"/>
              </a:rPr>
              <a:t>Lorem</a:t>
            </a:r>
            <a:r>
              <a:rPr dirty="0">
                <a:latin typeface="Qanelas" pitchFamily="50" charset="0"/>
              </a:rPr>
              <a:t> has survived not only five centuries, but also the leap into electronic typesetting.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dirty="0" err="1">
                <a:latin typeface="Qanelas" pitchFamily="50" charset="0"/>
              </a:rPr>
              <a:t>popularised</a:t>
            </a:r>
            <a:r>
              <a:rPr dirty="0">
                <a:latin typeface="Qanelas" pitchFamily="50" charset="0"/>
              </a:rPr>
              <a:t> in the 1960s with the release of </a:t>
            </a:r>
            <a:r>
              <a:rPr dirty="0" err="1">
                <a:latin typeface="Qanelas" pitchFamily="50" charset="0"/>
              </a:rPr>
              <a:t>Letraset</a:t>
            </a:r>
            <a:r>
              <a:rPr dirty="0">
                <a:latin typeface="Qanelas" pitchFamily="50" charset="0"/>
              </a:rPr>
              <a:t> sheets containing </a:t>
            </a:r>
            <a:r>
              <a:rPr dirty="0" err="1">
                <a:latin typeface="Qanelas" pitchFamily="50" charset="0"/>
              </a:rPr>
              <a:t>Lorem</a:t>
            </a:r>
            <a:r>
              <a:rPr dirty="0">
                <a:latin typeface="Qanelas" pitchFamily="50" charset="0"/>
              </a:rPr>
              <a:t> has survived not only five centuries, but also the leap into electronic typesetting.</a:t>
            </a:r>
          </a:p>
        </p:txBody>
      </p:sp>
      <p:sp>
        <p:nvSpPr>
          <p:cNvPr id="9" name="Shape 229"/>
          <p:cNvSpPr/>
          <p:nvPr userDrawn="1"/>
        </p:nvSpPr>
        <p:spPr>
          <a:xfrm>
            <a:off x="12079846" y="5869185"/>
            <a:ext cx="805298" cy="1"/>
          </a:xfrm>
          <a:prstGeom prst="line">
            <a:avLst/>
          </a:prstGeom>
          <a:ln w="50800">
            <a:solidFill>
              <a:srgbClr val="F7941D"/>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0" name="Shape 230"/>
          <p:cNvSpPr/>
          <p:nvPr userDrawn="1"/>
        </p:nvSpPr>
        <p:spPr>
          <a:xfrm>
            <a:off x="2362400" y="-16264"/>
            <a:ext cx="7030802" cy="13748528"/>
          </a:xfrm>
          <a:prstGeom prst="rect">
            <a:avLst/>
          </a:prstGeom>
          <a:solidFill>
            <a:srgbClr val="F7941D"/>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xmlns="" val="8138559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Photo dark bg">
    <p:bg>
      <p:bgPr>
        <a:solidFill>
          <a:srgbClr val="393941"/>
        </a:solidFill>
        <a:effectLst/>
      </p:bgPr>
    </p:bg>
    <p:spTree>
      <p:nvGrpSpPr>
        <p:cNvPr id="1" name=""/>
        <p:cNvGrpSpPr/>
        <p:nvPr/>
      </p:nvGrpSpPr>
      <p:grpSpPr>
        <a:xfrm>
          <a:off x="0" y="0"/>
          <a:ext cx="0" cy="0"/>
          <a:chOff x="0" y="0"/>
          <a:chExt cx="0" cy="0"/>
        </a:xfrm>
      </p:grpSpPr>
      <p:sp>
        <p:nvSpPr>
          <p:cNvPr id="45" name="Shape 45"/>
          <p:cNvSpPr>
            <a:spLocks noGrp="1"/>
          </p:cNvSpPr>
          <p:nvPr>
            <p:ph type="sldNum" sz="quarter" idx="2"/>
          </p:nvPr>
        </p:nvSpPr>
        <p:spPr>
          <a:prstGeom prst="rect">
            <a:avLst/>
          </a:prstGeom>
        </p:spPr>
        <p:txBody>
          <a:bodyPr/>
          <a:lstStyle>
            <a:lvl1pPr>
              <a:defRPr>
                <a:solidFill>
                  <a:srgbClr val="F4F5F7"/>
                </a:solidFill>
              </a:defRPr>
            </a:lvl1pPr>
          </a:lstStyle>
          <a:p>
            <a:fld id="{86CB4B4D-7CA3-9044-876B-883B54F8677D}" type="slidenum">
              <a:rPr/>
              <a:pPr/>
              <a:t>‹Nº›</a:t>
            </a:fld>
            <a:endParaRPr dirty="0"/>
          </a:p>
        </p:txBody>
      </p:sp>
      <p:sp>
        <p:nvSpPr>
          <p:cNvPr id="46" name="Shape 46"/>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dirty="0"/>
          </a:p>
        </p:txBody>
      </p:sp>
      <p:sp>
        <p:nvSpPr>
          <p:cNvPr id="10" name="Shape 82"/>
          <p:cNvSpPr/>
          <p:nvPr userDrawn="1"/>
        </p:nvSpPr>
        <p:spPr>
          <a:xfrm flipH="1">
            <a:off x="1045064" y="-357184"/>
            <a:ext cx="1" cy="5328019"/>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
        <p:nvSpPr>
          <p:cNvPr id="11" name="Shape 84"/>
          <p:cNvSpPr/>
          <p:nvPr userDrawn="1"/>
        </p:nvSpPr>
        <p:spPr>
          <a:xfrm>
            <a:off x="2109140" y="2792183"/>
            <a:ext cx="9099673" cy="316884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lvl1pPr algn="l">
              <a:lnSpc>
                <a:spcPct val="80000"/>
              </a:lnSpc>
              <a:defRPr sz="10000" b="1">
                <a:solidFill>
                  <a:srgbClr val="F4F5F7"/>
                </a:solidFill>
                <a:latin typeface="Montserrat-SemiBold"/>
                <a:ea typeface="Montserrat-SemiBold"/>
                <a:cs typeface="Montserrat-SemiBold"/>
                <a:sym typeface="Montserrat-SemiBold"/>
              </a:defRPr>
            </a:lvl1pPr>
          </a:lstStyle>
          <a:p>
            <a:r>
              <a:rPr dirty="0">
                <a:latin typeface="Qanelas Black" pitchFamily="50" charset="0"/>
              </a:rPr>
              <a:t>Title text demo</a:t>
            </a:r>
          </a:p>
        </p:txBody>
      </p:sp>
      <p:grpSp>
        <p:nvGrpSpPr>
          <p:cNvPr id="12" name="Group 89"/>
          <p:cNvGrpSpPr/>
          <p:nvPr userDrawn="1"/>
        </p:nvGrpSpPr>
        <p:grpSpPr>
          <a:xfrm>
            <a:off x="2163066" y="6645538"/>
            <a:ext cx="9605935" cy="2232746"/>
            <a:chOff x="0" y="0"/>
            <a:chExt cx="9605934" cy="2232745"/>
          </a:xfrm>
        </p:grpSpPr>
        <p:sp>
          <p:nvSpPr>
            <p:cNvPr id="13" name="Shape 85"/>
            <p:cNvSpPr/>
            <p:nvPr/>
          </p:nvSpPr>
          <p:spPr>
            <a:xfrm>
              <a:off x="1141914" y="752562"/>
              <a:ext cx="8464020" cy="148018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a:t>
              </a:r>
            </a:p>
          </p:txBody>
        </p:sp>
        <p:sp>
          <p:nvSpPr>
            <p:cNvPr id="14" name="Shape 86"/>
            <p:cNvSpPr/>
            <p:nvPr/>
          </p:nvSpPr>
          <p:spPr>
            <a:xfrm>
              <a:off x="0" y="0"/>
              <a:ext cx="828086" cy="828086"/>
            </a:xfrm>
            <a:prstGeom prst="ellipse">
              <a:avLst/>
            </a:prstGeom>
            <a:solidFill>
              <a:srgbClr val="F56C2E"/>
            </a:solidFill>
            <a:ln w="3175" cap="flat">
              <a:no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endParaRPr/>
            </a:p>
          </p:txBody>
        </p:sp>
        <p:sp>
          <p:nvSpPr>
            <p:cNvPr id="15" name="Shape 88"/>
            <p:cNvSpPr/>
            <p:nvPr/>
          </p:nvSpPr>
          <p:spPr>
            <a:xfrm>
              <a:off x="1141914" y="170404"/>
              <a:ext cx="2606483" cy="45018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dirty="0">
                  <a:latin typeface="Qanelas SemiBold" pitchFamily="50" charset="0"/>
                </a:rPr>
                <a:t>Demo title text</a:t>
              </a:r>
            </a:p>
          </p:txBody>
        </p:sp>
      </p:grpSp>
      <p:sp>
        <p:nvSpPr>
          <p:cNvPr id="16" name="Shape 90"/>
          <p:cNvSpPr/>
          <p:nvPr userDrawn="1"/>
        </p:nvSpPr>
        <p:spPr>
          <a:xfrm>
            <a:off x="3304980" y="10138261"/>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a:t>
            </a:r>
          </a:p>
        </p:txBody>
      </p:sp>
      <p:sp>
        <p:nvSpPr>
          <p:cNvPr id="17" name="Shape 91"/>
          <p:cNvSpPr/>
          <p:nvPr userDrawn="1"/>
        </p:nvSpPr>
        <p:spPr>
          <a:xfrm>
            <a:off x="2163066" y="9385698"/>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18" name="Shape 92"/>
          <p:cNvSpPr/>
          <p:nvPr userDrawn="1"/>
        </p:nvSpPr>
        <p:spPr>
          <a:xfrm>
            <a:off x="3304980" y="9556102"/>
            <a:ext cx="2606483" cy="45018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dirty="0">
                <a:latin typeface="Qanelas SemiBold" pitchFamily="50" charset="0"/>
              </a:rPr>
              <a:t>Demo title text</a:t>
            </a:r>
          </a:p>
        </p:txBody>
      </p:sp>
      <p:sp>
        <p:nvSpPr>
          <p:cNvPr id="19" name="Shape 93"/>
          <p:cNvSpPr/>
          <p:nvPr userDrawn="1"/>
        </p:nvSpPr>
        <p:spPr>
          <a:xfrm>
            <a:off x="14484996" y="7409446"/>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err="1"/>
              <a:t>Lorem</a:t>
            </a:r>
            <a:r>
              <a:rPr dirty="0"/>
              <a:t> </a:t>
            </a:r>
            <a:r>
              <a:rPr dirty="0" err="1">
                <a:latin typeface="Qanelas" pitchFamily="50" charset="0"/>
              </a:rPr>
              <a:t>Ipsum</a:t>
            </a:r>
            <a:r>
              <a:rPr dirty="0"/>
              <a:t> is simply dummy text of the printing and typesetting industry. </a:t>
            </a:r>
            <a:r>
              <a:rPr dirty="0" err="1"/>
              <a:t>Lorem</a:t>
            </a:r>
            <a:r>
              <a:rPr dirty="0"/>
              <a:t> </a:t>
            </a:r>
            <a:r>
              <a:rPr dirty="0" err="1"/>
              <a:t>Ipsum</a:t>
            </a:r>
            <a:r>
              <a:rPr dirty="0"/>
              <a:t> has been the industry's standard dummy text ever since the 1500s, when an unknown printer took a galley</a:t>
            </a:r>
          </a:p>
        </p:txBody>
      </p:sp>
      <p:sp>
        <p:nvSpPr>
          <p:cNvPr id="20" name="Shape 94"/>
          <p:cNvSpPr/>
          <p:nvPr userDrawn="1"/>
        </p:nvSpPr>
        <p:spPr>
          <a:xfrm>
            <a:off x="13343081" y="665688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4" name="Shape 95"/>
          <p:cNvSpPr/>
          <p:nvPr userDrawn="1"/>
        </p:nvSpPr>
        <p:spPr>
          <a:xfrm>
            <a:off x="14484996" y="6827287"/>
            <a:ext cx="2606483" cy="45018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a:latin typeface="Qanelas SemiBold" pitchFamily="50" charset="0"/>
              </a:rPr>
              <a:t>Demo title text</a:t>
            </a:r>
          </a:p>
        </p:txBody>
      </p:sp>
      <p:sp>
        <p:nvSpPr>
          <p:cNvPr id="27" name="Shape 96"/>
          <p:cNvSpPr/>
          <p:nvPr userDrawn="1"/>
        </p:nvSpPr>
        <p:spPr>
          <a:xfrm>
            <a:off x="14484996" y="10149606"/>
            <a:ext cx="8464020" cy="1480182"/>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is simply dummy text of the printing and typesetting industry. </a:t>
            </a:r>
            <a:r>
              <a:rPr dirty="0" err="1">
                <a:latin typeface="Qanelas" pitchFamily="50" charset="0"/>
              </a:rPr>
              <a:t>Lorem</a:t>
            </a:r>
            <a:r>
              <a:rPr dirty="0">
                <a:latin typeface="Qanelas" pitchFamily="50" charset="0"/>
              </a:rPr>
              <a:t> </a:t>
            </a:r>
            <a:r>
              <a:rPr dirty="0" err="1">
                <a:latin typeface="Qanelas" pitchFamily="50" charset="0"/>
              </a:rPr>
              <a:t>Ipsum</a:t>
            </a:r>
            <a:r>
              <a:rPr dirty="0">
                <a:latin typeface="Qanelas" pitchFamily="50" charset="0"/>
              </a:rPr>
              <a:t> has been the industry's standard dummy text ever since the 1500s, when an unknown printer took a galley</a:t>
            </a:r>
          </a:p>
        </p:txBody>
      </p:sp>
      <p:sp>
        <p:nvSpPr>
          <p:cNvPr id="28" name="Shape 97"/>
          <p:cNvSpPr/>
          <p:nvPr userDrawn="1"/>
        </p:nvSpPr>
        <p:spPr>
          <a:xfrm>
            <a:off x="13343081" y="9397043"/>
            <a:ext cx="828086" cy="828086"/>
          </a:xfrm>
          <a:prstGeom prst="ellipse">
            <a:avLst/>
          </a:prstGeom>
          <a:solidFill>
            <a:srgbClr val="F56C2E"/>
          </a:solidFill>
          <a:ln w="3175">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a:p>
        </p:txBody>
      </p:sp>
      <p:sp>
        <p:nvSpPr>
          <p:cNvPr id="29" name="Shape 98"/>
          <p:cNvSpPr/>
          <p:nvPr userDrawn="1"/>
        </p:nvSpPr>
        <p:spPr>
          <a:xfrm>
            <a:off x="14484996" y="9567447"/>
            <a:ext cx="2606483" cy="450188"/>
          </a:xfrm>
          <a:prstGeom prst="rect">
            <a:avLst/>
          </a:prstGeom>
          <a:ln w="3175">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r>
              <a:rPr>
                <a:latin typeface="Qanelas SemiBold" pitchFamily="50" charset="0"/>
              </a:rPr>
              <a:t>Demo title text</a:t>
            </a:r>
          </a:p>
        </p:txBody>
      </p:sp>
    </p:spTree>
    <p:extLst>
      <p:ext uri="{BB962C8B-B14F-4D97-AF65-F5344CB8AC3E}">
        <p14:creationId xmlns:p14="http://schemas.microsoft.com/office/powerpoint/2010/main" xmlns="" val="59445250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t>Title Text</a:t>
            </a:r>
          </a:p>
        </p:txBody>
      </p:sp>
      <p:sp>
        <p:nvSpPr>
          <p:cNvPr id="3" name="Shape 3"/>
          <p:cNvSpPr>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 name="Shape 8"/>
          <p:cNvSpPr>
            <a:spLocks noGrp="1"/>
          </p:cNvSpPr>
          <p:nvPr>
            <p:ph type="sldNum" sz="quarter" idx="2"/>
          </p:nvPr>
        </p:nvSpPr>
        <p:spPr>
          <a:xfrm>
            <a:off x="23036465" y="762695"/>
            <a:ext cx="607907" cy="381001"/>
          </a:xfrm>
          <a:prstGeom prst="rect">
            <a:avLst/>
          </a:prstGeom>
          <a:ln w="3175">
            <a:miter lim="400000"/>
          </a:ln>
        </p:spPr>
        <p:txBody>
          <a:bodyPr lIns="38100" tIns="38100" rIns="38100" bIns="38100">
            <a:spAutoFit/>
          </a:bodyPr>
          <a:lstStyle>
            <a:lvl1pPr algn="l">
              <a:defRPr sz="2000" cap="all" spc="400">
                <a:solidFill>
                  <a:srgbClr val="393941"/>
                </a:solidFill>
                <a:latin typeface="+mn-lt"/>
                <a:ea typeface="+mn-ea"/>
                <a:cs typeface="+mn-cs"/>
                <a:sym typeface="Montserrat-Regular"/>
              </a:defRPr>
            </a:lvl1pPr>
          </a:lstStyle>
          <a:p>
            <a:fld id="{86CB4B4D-7CA3-9044-876B-883B54F8677D}" type="slidenum">
              <a:rPr/>
              <a:pPr/>
              <a:t>‹Nº›</a:t>
            </a:fld>
            <a:endParaRPr/>
          </a:p>
        </p:txBody>
      </p:sp>
      <p:sp>
        <p:nvSpPr>
          <p:cNvPr id="9" name="Shape 9"/>
          <p:cNvSpPr/>
          <p:nvPr/>
        </p:nvSpPr>
        <p:spPr>
          <a:xfrm>
            <a:off x="23077405" y="1371248"/>
            <a:ext cx="1636515" cy="1"/>
          </a:xfrm>
          <a:prstGeom prst="line">
            <a:avLst/>
          </a:prstGeom>
          <a:ln w="50800">
            <a:solidFill>
              <a:srgbClr val="F56C2E"/>
            </a:solidFill>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a:p>
        </p:txBody>
      </p:sp>
    </p:spTree>
  </p:cSld>
  <p:clrMap bg1="dk1" tx1="lt1" bg2="dk2" tx2="lt2" accent1="accent1" accent2="accent2" accent3="accent3" accent4="accent4" accent5="accent5" accent6="accent6" hlink="hlink" folHlink="folHlink"/>
  <p:sldLayoutIdLst>
    <p:sldLayoutId id="2147483655" r:id="rId1"/>
    <p:sldLayoutId id="2147483669" r:id="rId2"/>
    <p:sldLayoutId id="2147483670"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8" r:id="rId12"/>
    <p:sldLayoutId id="2147483664" r:id="rId13"/>
    <p:sldLayoutId id="2147483665" r:id="rId14"/>
    <p:sldLayoutId id="2147483666" r:id="rId15"/>
    <p:sldLayoutId id="2147483649" r:id="rId16"/>
    <p:sldLayoutId id="2147483650" r:id="rId17"/>
    <p:sldLayoutId id="2147483653" r:id="rId18"/>
    <p:sldLayoutId id="2147483656" r:id="rId19"/>
    <p:sldLayoutId id="2147483667" r:id="rId20"/>
  </p:sldLayoutIdLst>
  <p:transition spd="med"/>
  <p:timing>
    <p:tnLst>
      <p:par>
        <p:cTn id="1" dur="indefinite" restart="never" nodeType="tmRoot"/>
      </p:par>
    </p:tnLst>
  </p:timing>
  <p:txStyles>
    <p:titleStyle>
      <a:lvl1pPr marL="0" marR="0" indent="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Qanelas Black" pitchFamily="50" charset="0"/>
          <a:ea typeface="Qanelas Black" pitchFamily="50" charset="0"/>
          <a:cs typeface="Qanelas Black" pitchFamily="50" charset="0"/>
          <a:sym typeface="Montserrat-SemiBold"/>
        </a:defRPr>
      </a:lvl1pPr>
      <a:lvl2pPr marL="0" marR="0" indent="228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2pPr>
      <a:lvl3pPr marL="0" marR="0" indent="457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3pPr>
      <a:lvl4pPr marL="0" marR="0" indent="685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4pPr>
      <a:lvl5pPr marL="0" marR="0" indent="9144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5pPr>
      <a:lvl6pPr marL="0" marR="0" indent="11430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6pPr>
      <a:lvl7pPr marL="0" marR="0" indent="13716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7pPr>
      <a:lvl8pPr marL="0" marR="0" indent="16002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8pPr>
      <a:lvl9pPr marL="0" marR="0" indent="1828800" algn="l" defTabSz="825500" rtl="0" latinLnBrk="0">
        <a:lnSpc>
          <a:spcPct val="80000"/>
        </a:lnSpc>
        <a:spcBef>
          <a:spcPts val="0"/>
        </a:spcBef>
        <a:spcAft>
          <a:spcPts val="0"/>
        </a:spcAft>
        <a:buClrTx/>
        <a:buSzTx/>
        <a:buFontTx/>
        <a:buNone/>
        <a:tabLst/>
        <a:defRPr sz="10000" b="1" i="0" u="none" strike="noStrike" cap="none" spc="0" baseline="0">
          <a:ln>
            <a:noFill/>
          </a:ln>
          <a:solidFill>
            <a:srgbClr val="393941"/>
          </a:solidFill>
          <a:uFillTx/>
          <a:latin typeface="Montserrat-SemiBold"/>
          <a:ea typeface="Montserrat-SemiBold"/>
          <a:cs typeface="Montserrat-SemiBold"/>
          <a:sym typeface="Montserrat-SemiBold"/>
        </a:defRPr>
      </a:lvl9pPr>
    </p:titleStyle>
    <p:bodyStyle>
      <a:lvl1pPr marL="0" marR="0" indent="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Qanelas" pitchFamily="50" charset="0"/>
          <a:ea typeface="Qanelas" pitchFamily="50" charset="0"/>
          <a:cs typeface="Qanelas" pitchFamily="50" charset="0"/>
          <a:sym typeface="PT Sans"/>
        </a:defRPr>
      </a:lvl1pPr>
      <a:lvl2pPr marL="0" marR="0" indent="228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Qanelas" pitchFamily="50" charset="0"/>
          <a:ea typeface="Qanelas" pitchFamily="50" charset="0"/>
          <a:cs typeface="Qanelas" pitchFamily="50" charset="0"/>
          <a:sym typeface="PT Sans"/>
        </a:defRPr>
      </a:lvl2pPr>
      <a:lvl3pPr marL="0" marR="0" indent="457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Qanelas" pitchFamily="50" charset="0"/>
          <a:ea typeface="Qanelas" pitchFamily="50" charset="0"/>
          <a:cs typeface="Qanelas" pitchFamily="50" charset="0"/>
          <a:sym typeface="PT Sans"/>
        </a:defRPr>
      </a:lvl3pPr>
      <a:lvl4pPr marL="0" marR="0" indent="685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Qanelas" pitchFamily="50" charset="0"/>
          <a:ea typeface="Qanelas" pitchFamily="50" charset="0"/>
          <a:cs typeface="Qanelas" pitchFamily="50" charset="0"/>
          <a:sym typeface="PT Sans"/>
        </a:defRPr>
      </a:lvl4pPr>
      <a:lvl5pPr marL="0" marR="0" indent="9144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Qanelas" pitchFamily="50" charset="0"/>
          <a:ea typeface="Qanelas" pitchFamily="50" charset="0"/>
          <a:cs typeface="Qanelas" pitchFamily="50" charset="0"/>
          <a:sym typeface="PT Sans"/>
        </a:defRPr>
      </a:lvl5pPr>
      <a:lvl6pPr marL="0" marR="0" indent="11430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6pPr>
      <a:lvl7pPr marL="0" marR="0" indent="13716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7pPr>
      <a:lvl8pPr marL="0" marR="0" indent="16002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8pPr>
      <a:lvl9pPr marL="0" marR="0" indent="1828800" algn="just" defTabSz="825500" rtl="0" latinLnBrk="0">
        <a:lnSpc>
          <a:spcPct val="100000"/>
        </a:lnSpc>
        <a:spcBef>
          <a:spcPts val="0"/>
        </a:spcBef>
        <a:spcAft>
          <a:spcPts val="0"/>
        </a:spcAft>
        <a:buClrTx/>
        <a:buSzTx/>
        <a:buFontTx/>
        <a:buNone/>
        <a:tabLst/>
        <a:defRPr sz="2300" b="0" i="0" u="none" strike="noStrike" cap="none" spc="0" baseline="0">
          <a:ln>
            <a:noFill/>
          </a:ln>
          <a:solidFill>
            <a:srgbClr val="A6A7AC"/>
          </a:solidFill>
          <a:uFillTx/>
          <a:latin typeface="PT Sans"/>
          <a:ea typeface="PT Sans"/>
          <a:cs typeface="PT Sans"/>
          <a:sym typeface="PT Sans"/>
        </a:defRPr>
      </a:lvl9pPr>
    </p:bodyStyle>
    <p:otherStyle>
      <a:lvl1pPr marL="0" marR="0" indent="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1pPr>
      <a:lvl2pPr marL="0" marR="0" indent="228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2pPr>
      <a:lvl3pPr marL="0" marR="0" indent="457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3pPr>
      <a:lvl4pPr marL="0" marR="0" indent="685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4pPr>
      <a:lvl5pPr marL="0" marR="0" indent="9144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5pPr>
      <a:lvl6pPr marL="0" marR="0" indent="11430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6pPr>
      <a:lvl7pPr marL="0" marR="0" indent="13716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7pPr>
      <a:lvl8pPr marL="0" marR="0" indent="16002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8pPr>
      <a:lvl9pPr marL="0" marR="0" indent="1828800" algn="l" defTabSz="825500" latinLnBrk="0">
        <a:lnSpc>
          <a:spcPct val="100000"/>
        </a:lnSpc>
        <a:spcBef>
          <a:spcPts val="0"/>
        </a:spcBef>
        <a:spcAft>
          <a:spcPts val="0"/>
        </a:spcAft>
        <a:buClrTx/>
        <a:buSzTx/>
        <a:buFontTx/>
        <a:buNone/>
        <a:tabLst/>
        <a:defRPr sz="2000" b="0" i="0" u="none" strike="noStrike" cap="all" spc="40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9698055" y="9611614"/>
            <a:ext cx="4987889" cy="355601"/>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lgn="ctr">
              <a:defRPr sz="1800" cap="all" spc="360">
                <a:latin typeface="+mn-lt"/>
                <a:ea typeface="+mn-ea"/>
                <a:cs typeface="+mn-cs"/>
                <a:sym typeface="Montserrat-Regular"/>
              </a:defRPr>
            </a:lvl1pPr>
          </a:lstStyle>
          <a:p>
            <a:r>
              <a:rPr lang="es-DO" dirty="0" err="1"/>
              <a:t>Lorem</a:t>
            </a:r>
            <a:r>
              <a:rPr lang="es-DO" dirty="0"/>
              <a:t> </a:t>
            </a:r>
            <a:r>
              <a:rPr lang="es-DO" dirty="0" err="1"/>
              <a:t>Ipsum</a:t>
            </a:r>
            <a:r>
              <a:rPr lang="es-DO" dirty="0"/>
              <a:t> </a:t>
            </a:r>
            <a:r>
              <a:rPr lang="es-DO" dirty="0" err="1"/>
              <a:t>is</a:t>
            </a:r>
            <a:r>
              <a:rPr lang="es-DO" dirty="0"/>
              <a:t> </a:t>
            </a:r>
            <a:r>
              <a:rPr lang="es-DO" dirty="0" err="1"/>
              <a:t>simply</a:t>
            </a:r>
            <a:endParaRPr dirty="0"/>
          </a:p>
        </p:txBody>
      </p:sp>
      <p:pic>
        <p:nvPicPr>
          <p:cNvPr id="3" name="Imagen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08054" y="4347714"/>
            <a:ext cx="6616460" cy="3705219"/>
          </a:xfrm>
          <a:prstGeom prst="rect">
            <a:avLst/>
          </a:prstGeom>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AC9006"/>
      </a:dk1>
      <a:lt1>
        <a:srgbClr val="A6A7AC"/>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Regular"/>
        <a:ea typeface="Montserrat-Regular"/>
        <a:cs typeface="Montserrat-Regular"/>
      </a:majorFont>
      <a:minorFont>
        <a:latin typeface="Montserrat-Regular"/>
        <a:ea typeface="Montserrat-Regular"/>
        <a:cs typeface="Montserrat-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A6A7AC"/>
            </a:solidFill>
            <a:effectLst/>
            <a:uFillTx/>
            <a:latin typeface="PT Sans"/>
            <a:ea typeface="PT Sans"/>
            <a:cs typeface="PT Sans"/>
            <a:sym typeface="PT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101</TotalTime>
  <Words>4</Words>
  <Application>Microsoft Office PowerPoint</Application>
  <PresentationFormat>Personalizado</PresentationFormat>
  <Paragraphs>1</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White</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Raimy Perozo</dc:creator>
  <cp:lastModifiedBy>raimy.perozo</cp:lastModifiedBy>
  <cp:revision>15</cp:revision>
  <dcterms:modified xsi:type="dcterms:W3CDTF">2017-03-21T14:26:02Z</dcterms:modified>
</cp:coreProperties>
</file>