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BDC7-AD77-4C53-A996-B9F54D1ED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0E551-C233-4EE4-ACE6-35BD8B27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76AC0-18DB-4FE0-B990-5A362F4E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76253-907A-4F7A-A2E7-02EF4795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F1474-C83C-486D-9B36-8B615C7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4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4A994-FD82-45EC-B689-CBFD027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8C2C4-7550-4A1E-A68D-3BC2C604D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CAD33-FC16-43EE-B526-712E7027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48632-2A73-4B95-A126-749129D3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ADEF1-352E-495B-A5A8-21B5E0F5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5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9BD50-2FF2-4BD7-9B04-F6D6FDB2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11CB1A-5F04-409D-B961-1B585CB7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3015D-CBD8-4A63-B904-D937F818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7C491-07BD-45B9-9036-95EA60E6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A67F7-5B51-4101-846C-AA8F57B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2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27FE-FFF1-4BBC-8FC0-821E19A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B4EEF-EB8E-412A-8E0D-C036E9DF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87098-1FBE-4D30-8EAA-63851826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6709D-20CD-46E2-BB23-BBA6688E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36860-2F98-47DA-865C-2751E9D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5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9857-BF9B-4BB3-A5DE-CD3C732B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CE7BB-4FC3-489C-9283-8278CDBC9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B7E5F-67BA-450B-B341-C5ADF5D4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2E570-F929-4C0F-9156-749B2724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468FA-8C98-4F8C-9DB5-E6C959F7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94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154B8-8E45-4E98-9974-D4E7097A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58D6E-099E-415C-A342-054949242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7E5D4A-FC23-4C87-814E-91255CD0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4DF1F-01D4-41BC-8595-AD7EF2D2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F606B2-42F1-4BAD-A481-68191C8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BAAD65-7DFC-4754-A365-AD7AC2FA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98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528A-E303-4E46-B24F-3293463A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B3A8E-81C9-4B53-BCBA-FDCC71DF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3ACDF2-FFA6-4F79-86DE-D188B033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80BB5B-223C-47DE-B9CC-BA343E436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F0F01D-74B4-4223-970F-6BAC0886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E5EC4B-CDC0-4BB6-913E-89FA4879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DE42A3-BB6F-4817-8CEF-6FBB2432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83846C-FA54-434E-9189-86F2997B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30AB6-6C38-425A-9795-513ED4AF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085484-A03A-4C1D-9283-C931918F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EDEE9A-F0E2-4208-86A4-DDE9DB83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0156B1-E506-47F9-860F-F6A2FBFD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AC49A8-711B-4B5C-9568-8FBF2592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7F6B01-36D2-4E4C-B36F-7C0846D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0FA3FE-98B3-4B8D-8816-E7627176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2BA97-AC0F-4BDA-8230-E5A044C5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2BEF9-DC3F-4F9C-895C-C1017597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9AA975-40AB-44A6-AD38-A8060300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848E8-D378-4D7A-9A3F-0C468101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2D106-4A75-4F7B-8989-269C037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04D85-0B2C-48B6-817A-A2F12D6B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3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EB700-A051-4401-967D-632D498A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7E0252-B906-44A4-893E-811335E4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26F546-1C05-4B55-A8A3-C0B52CE5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72D89-B164-465D-A4AB-DF21D88D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EB87F-7F99-41D7-A6A4-2C5D7B05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A6AD0-F705-4342-9F97-4A5E8787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3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672E39-501B-412A-BDD3-632A3649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6C95A-9272-46AC-A26E-5C91C9B4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6B7AD-979B-47E0-AC1E-D515F2E74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B6C0-CDD2-4F28-86D6-83E29E33244F}" type="datetimeFigureOut">
              <a:rPr lang="es-ES" smtClean="0"/>
              <a:t>12/10/2022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FA8C0-02B2-47B6-A370-92B540436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398B8-627D-4191-98E6-098689526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A528-990D-483E-8859-23498577B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60FAF-9918-4C19-A032-A23E10D9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6"/>
            <a:ext cx="9144000" cy="977153"/>
          </a:xfrm>
        </p:spPr>
        <p:txBody>
          <a:bodyPr>
            <a:noAutofit/>
          </a:bodyPr>
          <a:lstStyle/>
          <a:p>
            <a:r>
              <a:rPr lang="es-ES" sz="3200" b="1" i="1" dirty="0"/>
              <a:t>Ventajas de usar excepciones: Separar código normal de casos de error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91838-2774-482C-A4FB-B987455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0517"/>
            <a:ext cx="9144000" cy="4410635"/>
          </a:xfrm>
        </p:spPr>
        <p:txBody>
          <a:bodyPr/>
          <a:lstStyle/>
          <a:p>
            <a:pPr algn="l"/>
            <a:r>
              <a:rPr lang="es-ES" dirty="0"/>
              <a:t>Supongamos que queremos leer un archivo completo a memoria:</a:t>
            </a:r>
          </a:p>
          <a:p>
            <a:pPr algn="l"/>
            <a:r>
              <a:rPr lang="es-ES" dirty="0"/>
              <a:t> </a:t>
            </a:r>
            <a:r>
              <a:rPr lang="es-ES" dirty="0" err="1"/>
              <a:t>readFile</a:t>
            </a:r>
            <a:r>
              <a:rPr lang="es-ES" dirty="0"/>
              <a:t> </a:t>
            </a:r>
          </a:p>
          <a:p>
            <a:pPr algn="l"/>
            <a:r>
              <a:rPr lang="es-ES" dirty="0"/>
              <a:t>      { abrir un archivo; </a:t>
            </a:r>
          </a:p>
          <a:p>
            <a:pPr algn="l"/>
            <a:r>
              <a:rPr lang="es-ES" dirty="0"/>
              <a:t>         determinar su tamaño; </a:t>
            </a:r>
          </a:p>
          <a:p>
            <a:pPr algn="l"/>
            <a:r>
              <a:rPr lang="es-ES" dirty="0"/>
              <a:t>          localizar esa cantidad de memoria;</a:t>
            </a:r>
          </a:p>
          <a:p>
            <a:pPr algn="l"/>
            <a:r>
              <a:rPr lang="es-ES" dirty="0"/>
              <a:t>          leer el archivo en memoria; </a:t>
            </a:r>
          </a:p>
          <a:p>
            <a:pPr algn="l"/>
            <a:r>
              <a:rPr lang="es-ES" dirty="0"/>
              <a:t>          cerrar el archivo; </a:t>
            </a:r>
          </a:p>
          <a:p>
            <a:pPr algn="l"/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66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3F8B-3F4A-4810-B87B-12C55AD5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7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s-419" dirty="0"/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C2682-6661-4FF9-B4B7-6BA32230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6282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latin typeface="Arial Rounded MT Bold" panose="020F0704030504030204" pitchFamily="34" charset="0"/>
              </a:rPr>
              <a:t>Sin excepciones podríamos encontrar algo así: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errorCodeType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readFile</a:t>
            </a:r>
            <a:r>
              <a:rPr lang="es-ES" sz="1800" dirty="0">
                <a:latin typeface="Arial Rounded MT Bold" panose="020F0704030504030204" pitchFamily="34" charset="0"/>
              </a:rPr>
              <a:t> {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initialize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0;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Abrir el archivo;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if</a:t>
            </a:r>
            <a:r>
              <a:rPr lang="es-ES" sz="1800" dirty="0">
                <a:latin typeface="Arial Rounded MT Bold" panose="020F0704030504030204" pitchFamily="34" charset="0"/>
              </a:rPr>
              <a:t> (</a:t>
            </a:r>
            <a:r>
              <a:rPr lang="es-ES" sz="1800" dirty="0" err="1">
                <a:latin typeface="Arial Rounded MT Bold" panose="020F0704030504030204" pitchFamily="34" charset="0"/>
              </a:rPr>
              <a:t>theFileIsOpen</a:t>
            </a:r>
            <a:r>
              <a:rPr lang="es-ES" sz="18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Determinar el largo del archivo;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if</a:t>
            </a:r>
            <a:r>
              <a:rPr lang="es-ES" sz="1800" dirty="0">
                <a:latin typeface="Arial Rounded MT Bold" panose="020F0704030504030204" pitchFamily="34" charset="0"/>
              </a:rPr>
              <a:t> (</a:t>
            </a:r>
            <a:r>
              <a:rPr lang="es-ES" sz="1800" dirty="0" err="1">
                <a:latin typeface="Arial Rounded MT Bold" panose="020F0704030504030204" pitchFamily="34" charset="0"/>
              </a:rPr>
              <a:t>gotTheFileLength</a:t>
            </a:r>
            <a:r>
              <a:rPr lang="es-ES" sz="18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Localizar esa cantidad de memoria;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if</a:t>
            </a:r>
            <a:r>
              <a:rPr lang="es-ES" sz="1800" dirty="0">
                <a:latin typeface="Arial Rounded MT Bold" panose="020F0704030504030204" pitchFamily="34" charset="0"/>
              </a:rPr>
              <a:t> (</a:t>
            </a:r>
            <a:r>
              <a:rPr lang="es-ES" sz="1800" dirty="0" err="1">
                <a:latin typeface="Arial Rounded MT Bold" panose="020F0704030504030204" pitchFamily="34" charset="0"/>
              </a:rPr>
              <a:t>gotEnoughMemory</a:t>
            </a:r>
            <a:r>
              <a:rPr lang="es-ES" sz="18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Leer el archivo en memoria;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if</a:t>
            </a:r>
            <a:r>
              <a:rPr lang="es-ES" sz="1800" dirty="0">
                <a:latin typeface="Arial Rounded MT Bold" panose="020F0704030504030204" pitchFamily="34" charset="0"/>
              </a:rPr>
              <a:t> (</a:t>
            </a:r>
            <a:r>
              <a:rPr lang="es-ES" sz="1800" dirty="0" err="1">
                <a:latin typeface="Arial Rounded MT Bold" panose="020F0704030504030204" pitchFamily="34" charset="0"/>
              </a:rPr>
              <a:t>readFailed</a:t>
            </a:r>
            <a:r>
              <a:rPr lang="es-ES" sz="1800" dirty="0">
                <a:latin typeface="Arial Rounded MT Bold" panose="020F0704030504030204" pitchFamily="34" charset="0"/>
              </a:rPr>
              <a:t>)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-1;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} </a:t>
            </a:r>
            <a:r>
              <a:rPr lang="es-ES" sz="1800" dirty="0" err="1">
                <a:latin typeface="Arial Rounded MT Bold" panose="020F0704030504030204" pitchFamily="34" charset="0"/>
              </a:rPr>
              <a:t>else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-2;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 } </a:t>
            </a:r>
            <a:r>
              <a:rPr lang="es-ES" sz="1800" dirty="0" err="1">
                <a:latin typeface="Arial Rounded MT Bold" panose="020F0704030504030204" pitchFamily="34" charset="0"/>
              </a:rPr>
              <a:t>else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-3;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Cerrar el archivo;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if</a:t>
            </a:r>
            <a:r>
              <a:rPr lang="es-ES" sz="1800" dirty="0">
                <a:latin typeface="Arial Rounded MT Bold" panose="020F0704030504030204" pitchFamily="34" charset="0"/>
              </a:rPr>
              <a:t> (</a:t>
            </a:r>
            <a:r>
              <a:rPr lang="es-ES" sz="1800" dirty="0" err="1">
                <a:latin typeface="Arial Rounded MT Bold" panose="020F0704030504030204" pitchFamily="34" charset="0"/>
              </a:rPr>
              <a:t>theFileDidntClose</a:t>
            </a:r>
            <a:r>
              <a:rPr lang="es-ES" sz="1800" dirty="0">
                <a:latin typeface="Arial Rounded MT Bold" panose="020F0704030504030204" pitchFamily="34" charset="0"/>
              </a:rPr>
              <a:t> &amp;&amp;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== 0) {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-4;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} </a:t>
            </a:r>
            <a:r>
              <a:rPr lang="es-ES" sz="1800" dirty="0" err="1">
                <a:latin typeface="Arial Rounded MT Bold" panose="020F0704030504030204" pitchFamily="34" charset="0"/>
              </a:rPr>
              <a:t>else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and -4; 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} </a:t>
            </a:r>
            <a:r>
              <a:rPr lang="es-ES" sz="1800" dirty="0" err="1">
                <a:latin typeface="Arial Rounded MT Bold" panose="020F0704030504030204" pitchFamily="34" charset="0"/>
              </a:rPr>
              <a:t>else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 = -5; </a:t>
            </a:r>
          </a:p>
          <a:p>
            <a:r>
              <a:rPr lang="es-ES" sz="1800" dirty="0" err="1">
                <a:latin typeface="Arial Rounded MT Bold" panose="020F0704030504030204" pitchFamily="34" charset="0"/>
              </a:rPr>
              <a:t>return</a:t>
            </a:r>
            <a:r>
              <a:rPr lang="es-ES" sz="1800" dirty="0">
                <a:latin typeface="Arial Rounded MT Bold" panose="020F0704030504030204" pitchFamily="34" charset="0"/>
              </a:rPr>
              <a:t> </a:t>
            </a:r>
            <a:r>
              <a:rPr lang="es-ES" sz="1800" dirty="0" err="1">
                <a:latin typeface="Arial Rounded MT Bold" panose="020F0704030504030204" pitchFamily="34" charset="0"/>
              </a:rPr>
              <a:t>errorCode</a:t>
            </a:r>
            <a:r>
              <a:rPr lang="es-ES" sz="1800" dirty="0">
                <a:latin typeface="Arial Rounded MT Bold" panose="020F0704030504030204" pitchFamily="34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537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AE88A-0A71-4780-8F85-50A2ABD1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59" cy="172757"/>
          </a:xfrm>
        </p:spPr>
        <p:txBody>
          <a:bodyPr>
            <a:normAutofit fontScale="90000"/>
          </a:bodyPr>
          <a:lstStyle/>
          <a:p>
            <a:r>
              <a:rPr lang="es-419" dirty="0"/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2DFE3-8BEE-4721-8995-34796DE3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4"/>
            <a:ext cx="11353800" cy="6795246"/>
          </a:xfrm>
        </p:spPr>
        <p:txBody>
          <a:bodyPr>
            <a:normAutofit lnSpcReduction="10000"/>
          </a:bodyPr>
          <a:lstStyle/>
          <a:p>
            <a:r>
              <a:rPr lang="es-ES" sz="1600" dirty="0">
                <a:latin typeface="Arial Rounded MT Bold" panose="020F0704030504030204" pitchFamily="34" charset="0"/>
              </a:rPr>
              <a:t>Con excepciones: </a:t>
            </a:r>
          </a:p>
          <a:p>
            <a:r>
              <a:rPr lang="es-ES" sz="1600" dirty="0" err="1">
                <a:latin typeface="Arial Rounded MT Bold" panose="020F0704030504030204" pitchFamily="34" charset="0"/>
              </a:rPr>
              <a:t>readFile</a:t>
            </a:r>
            <a:r>
              <a:rPr lang="es-ES" sz="1600" dirty="0">
                <a:latin typeface="Arial Rounded MT Bold" panose="020F0704030504030204" pitchFamily="34" charset="0"/>
              </a:rPr>
              <a:t> {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try {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abrir un archivo;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determinar su tamaño;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localizar esa cantidad de memoria;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leer el archivo en memoria;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cerrar el archivo;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} catch (</a:t>
            </a:r>
            <a:r>
              <a:rPr lang="es-ES" sz="1600" dirty="0" err="1">
                <a:latin typeface="Arial Rounded MT Bold" panose="020F0704030504030204" pitchFamily="34" charset="0"/>
              </a:rPr>
              <a:t>fileOpenFailed</a:t>
            </a:r>
            <a:r>
              <a:rPr lang="es-ES" sz="16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600" dirty="0" err="1">
                <a:latin typeface="Arial Rounded MT Bold" panose="020F0704030504030204" pitchFamily="34" charset="0"/>
              </a:rPr>
              <a:t>doSomething</a:t>
            </a:r>
            <a:r>
              <a:rPr lang="es-ES" sz="1600" dirty="0">
                <a:latin typeface="Arial Rounded MT Bold" panose="020F0704030504030204" pitchFamily="34" charset="0"/>
              </a:rPr>
              <a:t>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} catch (</a:t>
            </a:r>
            <a:r>
              <a:rPr lang="es-ES" sz="1600" dirty="0" err="1">
                <a:latin typeface="Arial Rounded MT Bold" panose="020F0704030504030204" pitchFamily="34" charset="0"/>
              </a:rPr>
              <a:t>sizeDeterminationFailed</a:t>
            </a:r>
            <a:r>
              <a:rPr lang="es-ES" sz="1600" dirty="0">
                <a:latin typeface="Arial Rounded MT Bold" panose="020F0704030504030204" pitchFamily="34" charset="0"/>
              </a:rPr>
              <a:t>) </a:t>
            </a:r>
          </a:p>
          <a:p>
            <a:r>
              <a:rPr lang="es-ES" sz="1600" dirty="0" err="1">
                <a:latin typeface="Arial Rounded MT Bold" panose="020F0704030504030204" pitchFamily="34" charset="0"/>
              </a:rPr>
              <a:t>doSomething</a:t>
            </a:r>
            <a:r>
              <a:rPr lang="es-ES" sz="1600" dirty="0">
                <a:latin typeface="Arial Rounded MT Bold" panose="020F0704030504030204" pitchFamily="34" charset="0"/>
              </a:rPr>
              <a:t>;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 } catch (</a:t>
            </a:r>
            <a:r>
              <a:rPr lang="es-ES" sz="1600" dirty="0" err="1">
                <a:latin typeface="Arial Rounded MT Bold" panose="020F0704030504030204" pitchFamily="34" charset="0"/>
              </a:rPr>
              <a:t>memoryAllocationFailed</a:t>
            </a:r>
            <a:r>
              <a:rPr lang="es-ES" sz="16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600" dirty="0" err="1">
                <a:latin typeface="Arial Rounded MT Bold" panose="020F0704030504030204" pitchFamily="34" charset="0"/>
              </a:rPr>
              <a:t>doSomething</a:t>
            </a:r>
            <a:r>
              <a:rPr lang="es-ES" sz="1600" dirty="0">
                <a:latin typeface="Arial Rounded MT Bold" panose="020F0704030504030204" pitchFamily="34" charset="0"/>
              </a:rPr>
              <a:t>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} catch (</a:t>
            </a:r>
            <a:r>
              <a:rPr lang="es-ES" sz="1600" dirty="0" err="1">
                <a:latin typeface="Arial Rounded MT Bold" panose="020F0704030504030204" pitchFamily="34" charset="0"/>
              </a:rPr>
              <a:t>readFailed</a:t>
            </a:r>
            <a:r>
              <a:rPr lang="es-ES" sz="16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600" dirty="0" err="1">
                <a:latin typeface="Arial Rounded MT Bold" panose="020F0704030504030204" pitchFamily="34" charset="0"/>
              </a:rPr>
              <a:t>doSomething</a:t>
            </a:r>
            <a:r>
              <a:rPr lang="es-ES" sz="1600" dirty="0">
                <a:latin typeface="Arial Rounded MT Bold" panose="020F0704030504030204" pitchFamily="34" charset="0"/>
              </a:rPr>
              <a:t>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} catch (</a:t>
            </a:r>
            <a:r>
              <a:rPr lang="es-ES" sz="1600" dirty="0" err="1">
                <a:latin typeface="Arial Rounded MT Bold" panose="020F0704030504030204" pitchFamily="34" charset="0"/>
              </a:rPr>
              <a:t>fileCloseFailed</a:t>
            </a:r>
            <a:r>
              <a:rPr lang="es-ES" sz="1600" dirty="0">
                <a:latin typeface="Arial Rounded MT Bold" panose="020F0704030504030204" pitchFamily="34" charset="0"/>
              </a:rPr>
              <a:t>) { </a:t>
            </a:r>
          </a:p>
          <a:p>
            <a:r>
              <a:rPr lang="es-ES" sz="1600" dirty="0" err="1">
                <a:latin typeface="Arial Rounded MT Bold" panose="020F0704030504030204" pitchFamily="34" charset="0"/>
              </a:rPr>
              <a:t>doSomething</a:t>
            </a:r>
            <a:r>
              <a:rPr lang="es-ES" sz="1600" dirty="0">
                <a:latin typeface="Arial Rounded MT Bold" panose="020F0704030504030204" pitchFamily="34" charset="0"/>
              </a:rPr>
              <a:t>;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} </a:t>
            </a:r>
          </a:p>
          <a:p>
            <a:r>
              <a:rPr lang="es-ES" sz="1600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5299E-5460-4DAD-A348-16DF7B7173DD}"/>
              </a:ext>
            </a:extLst>
          </p:cNvPr>
          <p:cNvSpPr txBox="1"/>
          <p:nvPr/>
        </p:nvSpPr>
        <p:spPr>
          <a:xfrm>
            <a:off x="3962402" y="4433047"/>
            <a:ext cx="5002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Cuando el código lanza  una excepción, se detiene  el procesamiento del  código restante en el try y se continua en el catch  correspondiente o se  retorna del método si no  tenemos try (esto es  relanzar la excepción).</a:t>
            </a:r>
          </a:p>
        </p:txBody>
      </p:sp>
    </p:spTree>
    <p:extLst>
      <p:ext uri="{BB962C8B-B14F-4D97-AF65-F5344CB8AC3E}">
        <p14:creationId xmlns:p14="http://schemas.microsoft.com/office/powerpoint/2010/main" val="3104125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Office PowerPoint</Application>
  <PresentationFormat>Panorámica</PresentationFormat>
  <Paragraphs>51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de Office</vt:lpstr>
      <vt:lpstr>Ventajas de usar excepciones: Separar código normal de casos de error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de usar excepciones: Separar código normal de casos de error</dc:title>
  <dc:creator>johan abad campos</dc:creator>
  <cp:lastModifiedBy>johan abad campos</cp:lastModifiedBy>
  <cp:revision>2</cp:revision>
  <dcterms:created xsi:type="dcterms:W3CDTF">2022-10-12T15:23:34Z</dcterms:created>
  <dcterms:modified xsi:type="dcterms:W3CDTF">2022-10-12T15:25:22Z</dcterms:modified>
</cp:coreProperties>
</file>