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C922E-E532-4209-B411-1A7B08544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A1E419-FC99-417D-A5F9-2ACE7980E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8D8233-3520-4719-9A6B-3365A9A4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40777A-5D81-4EC0-8F06-5A45708D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7EE84-3C40-4725-8415-6C1D7BC0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11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0C53F-EE8D-4879-98F5-B23F9A43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2B6FB7-71AF-4887-8F64-ABD26581C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75BDA7-75B8-4C08-A3AB-9A9AB2E6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13053B-0A43-4325-8948-25AAF57C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0DEBE3-DC5E-46E6-AEC4-E3A90CC6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73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37817C-8204-4030-ACD9-49736FEA6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64E4BA-E220-456E-ADAB-0D7225A40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6CB345-82C4-430D-A2AB-19A17012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49A780-A32E-4CBC-A876-EE7C4355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1E6DEE-9260-409D-999B-B3C81E58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0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4C55A-E9BE-4C99-8C6A-121C5874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DE665-357A-4BAF-98D9-995A901A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D99C34-6133-4E96-BE82-07C08B70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C4302C-E3CD-4051-8E37-1D612314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4D4D6F-E51A-45EE-B732-D89F4EBB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C21F6-BDFA-40EB-962C-5783B90F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B3B94B-E8E5-4690-8289-FDD3F1BFA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FCBB2C-9BEF-4BC2-88D2-82682CC7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AC6980-D64B-45D1-9993-4F7A95FE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A942AC-9E98-4AFA-8D7F-A78615ED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59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1A515-3681-4BFF-897B-28092371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FC07C9-C5E2-4443-BBA9-C06EE0BB9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5CBEE9-B080-4E16-9311-72CFEE0F5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613696-030E-4C6E-A93A-1CCABA15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CDC7E6-CBF8-4FBA-BAED-D979D980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B73795-9DC5-4F75-8CDF-562BFDAD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8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9BFDE-7FE0-4C4C-9EDC-DA7D54EE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9A22F9-9A4D-4F05-8D02-C54BD7E52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86745A-5B23-49E8-9DD6-D09EC3A4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F59D3E-6DD7-4E63-80D2-02C5050D2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41E086-2787-4D12-910B-148EEAF4C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E7D421-0865-472D-8BB5-36EACD63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A6232B-A261-49E8-8017-B960CEE2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1320CF-1B66-4C4B-B211-19941DE1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31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5A024-A2A9-4262-A498-8424FF3E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6C7BE0-08AA-4A4C-B743-77998140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BCA049-F6A7-439B-8CED-3EC05044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C63232-EE32-4464-87AC-3C394E79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49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982235-38F0-4548-A8A1-648E18A4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5A9829-83A5-4E07-AFAC-F5CCB33D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D3A411-E381-4112-B030-8EE422C0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49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C6E38-470B-4403-96DF-ACCD48CC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3D7D3A-2691-4A90-9061-765B871A7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0F227D-904E-4BE4-BE64-93D998543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E7AB2A-A02F-4E7C-8115-AAB69B89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2E734B-F4D6-4C48-B1AC-E9EDE6CF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17E9E8-1901-4E01-BBBE-227F42B6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4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E554F-4A8C-4E5B-83EE-6E70D9F7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11978E-A250-4B3A-A15B-6E94BF1CF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463C3D-C469-457F-9F52-FB8799243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A45686-443B-44BF-96CC-379782E1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EE531B-18E7-4012-A13F-9894CABD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1E4AB4-C9EE-41F1-A57C-20C6C0DB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13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0731F3-3FCF-44C1-80B8-CCC3649D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66E404-4617-490B-8C3A-FD592E27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24220D-9AC4-4FBE-95CD-8E7A691B3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63F640-BEC9-4684-9271-591EFCA18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3AD21A-19F6-464D-AE0D-3B55053D8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45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DCF96-09BB-4FB1-AC32-33BDDAC3F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1BCD8A-2808-4937-A416-ED86700AF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2922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Mathis Desmet</dc:creator>
  <cp:lastModifiedBy>Mathis Desmet</cp:lastModifiedBy>
  <cp:revision>1</cp:revision>
  <dcterms:created xsi:type="dcterms:W3CDTF">2025-09-30T09:45:50Z</dcterms:created>
  <dcterms:modified xsi:type="dcterms:W3CDTF">2025-09-30T09:46:06Z</dcterms:modified>
</cp:coreProperties>
</file>