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342C2-D5A4-47C9-9549-57F886DE7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1E77B7-DBC4-4CAD-B59D-73D97ADA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94688-075A-4E34-8350-1980448E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3C924-3D1A-47C0-837A-26B921F4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05FB6-CC7C-468B-BCDF-D5A122F9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5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BDF49-B002-4D9D-8E4D-DFE9A2EA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799F9-9A36-4CDD-8444-D4AE4580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EBE05-4349-4B63-8E82-DE85280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CFF22-632A-41E0-99E3-C01CB178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3F782-5B4F-499B-B79A-6076AE5A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07B1F9-B795-4970-8EB5-23099776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80030F-AC89-4D2F-8521-A7EBEB626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2CA34-CFAB-4826-AB2B-CD586972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9EFF3-A7FC-4627-96D8-B0EB334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683A6-C6D2-4CBB-B406-0756C183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0474C-7B24-4A8F-8089-804EBC09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F6F99-DAD0-44B3-8460-110F1E0B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6377-C4C0-4748-B437-8584F15E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AE41C-DF48-4CB7-AD29-DE493D24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F2C9B-E6C5-497D-9374-4AD959A5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0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3DCD3-6C55-4400-ACC4-225DE362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F380B-4846-4238-867C-CFE6CD9E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9FCCB-1672-4CE4-A99B-99B70D40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E6A2B-0E50-473E-AC12-9763D390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18224-A0BB-4B99-8441-2E1F2E5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42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03B10-D095-4FC9-8B6B-CA2DA409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B86D0-AE8E-45EE-9E1E-78684796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1F6EF-A39E-4418-B7CA-EAEC82A4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A0248-AF8F-411E-AC72-0AE881A6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B5274-D151-4822-8836-621A7847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C99058-93AB-4671-AC41-E6400FD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0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0D45-2C0C-4A55-BBE2-6B08CC21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6610C-9CE6-4B82-AC14-05A5C5A6F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9DB7E-63EB-4288-8258-CC1A86578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3D3771-E4BC-4A82-8D1B-B309A200F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96691-6567-4FDC-AD4C-4B8407532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4AF217-7B63-4F79-8528-81DA5A8C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7073D5-3E0A-446D-8674-9DB2B3D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47E95A-EC7B-4F1E-8B34-E1101406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9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4ABEA-D062-4172-94FF-236FAEA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33B28F-5DC2-4B75-8F57-9606529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8F6F4B-1D6B-4A6F-86FC-7107667E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B4A6E7-9EA2-4B10-B33A-56B357C5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6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5AA2D9-5743-43A1-8C65-D9143851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377C4B-4529-4A19-938A-E85083FB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4DEA30-CC63-4ED0-BD0B-DF6AC99F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21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C3563-E5FD-42C0-8CFB-BB5A2246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9F998-E4F7-4147-95ED-BF2D85DB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6F769D-FBA3-4508-AD3A-C1A276812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8FD74-5A12-4422-8D22-C98D397D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549383-1C45-4F96-9A52-51A4DDAE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F2F111-ED35-4621-8F60-DCE0D262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9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2C5A5-63EC-4E79-A84B-1EFDA0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08DE4D-04DB-40F5-941A-56E380B40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DD19C-AFD8-4B4C-A5DF-1F798837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F464D-0FB2-4911-8817-E37966BD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DAD20-DDC1-4671-A1F3-F6952638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EEDE62-8E20-46DE-8E8F-71C0A787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8EA009-DE04-4F31-920E-1223C25E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8A3050-BABB-4043-B338-F829BE6D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00993-EAD1-4F10-9CE9-DB057D605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8E0E-E455-4C98-93CB-EDC98B6B72A2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03B7D-6606-4421-8759-D909CD4E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B1E9-9043-4482-9A69-C9EF68627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3278-4AD2-4FEB-BEBC-0F44FF6A5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2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74424-C5EF-4E97-9E7E-0E1F71FD2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C5A36D-711F-48E8-909A-EFA6A0228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487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Mathis Desmet</dc:creator>
  <cp:lastModifiedBy>Mathis Desmet</cp:lastModifiedBy>
  <cp:revision>1</cp:revision>
  <dcterms:created xsi:type="dcterms:W3CDTF">2025-09-30T09:46:43Z</dcterms:created>
  <dcterms:modified xsi:type="dcterms:W3CDTF">2025-09-30T09:46:52Z</dcterms:modified>
</cp:coreProperties>
</file>